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32" r:id="rId1"/>
    <p:sldMasterId id="2147483744" r:id="rId2"/>
  </p:sldMasterIdLst>
  <p:notesMasterIdLst>
    <p:notesMasterId r:id="rId78"/>
  </p:notesMasterIdLst>
  <p:handoutMasterIdLst>
    <p:handoutMasterId r:id="rId79"/>
  </p:handoutMasterIdLst>
  <p:sldIdLst>
    <p:sldId id="256" r:id="rId3"/>
    <p:sldId id="422" r:id="rId4"/>
    <p:sldId id="423" r:id="rId5"/>
    <p:sldId id="457" r:id="rId6"/>
    <p:sldId id="523" r:id="rId7"/>
    <p:sldId id="524" r:id="rId8"/>
    <p:sldId id="425" r:id="rId9"/>
    <p:sldId id="265" r:id="rId10"/>
    <p:sldId id="278" r:id="rId11"/>
    <p:sldId id="525" r:id="rId12"/>
    <p:sldId id="426" r:id="rId13"/>
    <p:sldId id="467" r:id="rId14"/>
    <p:sldId id="541" r:id="rId15"/>
    <p:sldId id="424" r:id="rId16"/>
    <p:sldId id="442" r:id="rId17"/>
    <p:sldId id="542" r:id="rId18"/>
    <p:sldId id="527" r:id="rId19"/>
    <p:sldId id="543" r:id="rId20"/>
    <p:sldId id="504" r:id="rId21"/>
    <p:sldId id="548" r:id="rId22"/>
    <p:sldId id="512" r:id="rId23"/>
    <p:sldId id="516" r:id="rId24"/>
    <p:sldId id="549" r:id="rId25"/>
    <p:sldId id="550" r:id="rId26"/>
    <p:sldId id="551" r:id="rId27"/>
    <p:sldId id="528" r:id="rId28"/>
    <p:sldId id="560" r:id="rId29"/>
    <p:sldId id="553" r:id="rId30"/>
    <p:sldId id="432" r:id="rId31"/>
    <p:sldId id="554" r:id="rId32"/>
    <p:sldId id="559" r:id="rId33"/>
    <p:sldId id="558" r:id="rId34"/>
    <p:sldId id="561" r:id="rId35"/>
    <p:sldId id="555" r:id="rId36"/>
    <p:sldId id="556" r:id="rId37"/>
    <p:sldId id="557" r:id="rId38"/>
    <p:sldId id="427" r:id="rId39"/>
    <p:sldId id="519" r:id="rId40"/>
    <p:sldId id="305" r:id="rId41"/>
    <p:sldId id="562" r:id="rId42"/>
    <p:sldId id="285" r:id="rId43"/>
    <p:sldId id="580" r:id="rId44"/>
    <p:sldId id="563" r:id="rId45"/>
    <p:sldId id="547" r:id="rId46"/>
    <p:sldId id="544" r:id="rId47"/>
    <p:sldId id="545" r:id="rId48"/>
    <p:sldId id="546" r:id="rId49"/>
    <p:sldId id="540" r:id="rId50"/>
    <p:sldId id="530" r:id="rId51"/>
    <p:sldId id="552" r:id="rId52"/>
    <p:sldId id="564" r:id="rId53"/>
    <p:sldId id="565" r:id="rId54"/>
    <p:sldId id="566" r:id="rId55"/>
    <p:sldId id="567" r:id="rId56"/>
    <p:sldId id="568" r:id="rId57"/>
    <p:sldId id="569" r:id="rId58"/>
    <p:sldId id="570" r:id="rId59"/>
    <p:sldId id="571" r:id="rId60"/>
    <p:sldId id="572" r:id="rId61"/>
    <p:sldId id="573" r:id="rId62"/>
    <p:sldId id="574" r:id="rId63"/>
    <p:sldId id="575" r:id="rId64"/>
    <p:sldId id="576" r:id="rId65"/>
    <p:sldId id="577" r:id="rId66"/>
    <p:sldId id="578" r:id="rId67"/>
    <p:sldId id="579" r:id="rId68"/>
    <p:sldId id="499" r:id="rId69"/>
    <p:sldId id="520" r:id="rId70"/>
    <p:sldId id="500" r:id="rId71"/>
    <p:sldId id="448" r:id="rId72"/>
    <p:sldId id="447" r:id="rId73"/>
    <p:sldId id="522" r:id="rId74"/>
    <p:sldId id="371" r:id="rId75"/>
    <p:sldId id="521" r:id="rId76"/>
    <p:sldId id="290"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0EF"/>
    <a:srgbClr val="FF7C80"/>
    <a:srgbClr val="C9A4E4"/>
    <a:srgbClr val="8FFF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3F5A0-1330-4730-9C1B-FF33F270C39F}" v="320" dt="2024-05-14T00:19:56.86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2" autoAdjust="0"/>
    <p:restoredTop sz="81255" autoAdjust="0"/>
  </p:normalViewPr>
  <p:slideViewPr>
    <p:cSldViewPr snapToGrid="0">
      <p:cViewPr>
        <p:scale>
          <a:sx n="66" d="100"/>
          <a:sy n="66" d="100"/>
        </p:scale>
        <p:origin x="1569" y="21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547" y="5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microsoft.com/office/2016/11/relationships/changesInfo" Target="changesInfos/changesInfo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隆誠 堀本" userId="2a8589c694f2ec76" providerId="LiveId" clId="{9A798F6F-A8B0-4AD9-9CFD-B1DDA4CA62CE}"/>
    <pc:docChg chg="undo redo custSel addSld delSld modSld sldOrd">
      <pc:chgData name="隆誠 堀本" userId="2a8589c694f2ec76" providerId="LiveId" clId="{9A798F6F-A8B0-4AD9-9CFD-B1DDA4CA62CE}" dt="2023-12-20T03:42:00.143" v="29046" actId="1076"/>
      <pc:docMkLst>
        <pc:docMk/>
      </pc:docMkLst>
      <pc:sldChg chg="modSp mod modNotesTx">
        <pc:chgData name="隆誠 堀本" userId="2a8589c694f2ec76" providerId="LiveId" clId="{9A798F6F-A8B0-4AD9-9CFD-B1DDA4CA62CE}" dt="2023-12-19T08:05:07.424" v="22724" actId="20577"/>
        <pc:sldMkLst>
          <pc:docMk/>
          <pc:sldMk cId="957920229" sldId="256"/>
        </pc:sldMkLst>
        <pc:spChg chg="mod">
          <ac:chgData name="隆誠 堀本" userId="2a8589c694f2ec76" providerId="LiveId" clId="{9A798F6F-A8B0-4AD9-9CFD-B1DDA4CA62CE}" dt="2023-12-18T07:29:18.113" v="21067" actId="1076"/>
          <ac:spMkLst>
            <pc:docMk/>
            <pc:sldMk cId="957920229" sldId="256"/>
            <ac:spMk id="5" creationId="{ABDE36E0-72C1-15BD-CEA9-DE7649E70D7C}"/>
          </ac:spMkLst>
        </pc:spChg>
      </pc:sldChg>
      <pc:sldChg chg="modSp del mod">
        <pc:chgData name="隆誠 堀本" userId="2a8589c694f2ec76" providerId="LiveId" clId="{9A798F6F-A8B0-4AD9-9CFD-B1DDA4CA62CE}" dt="2023-12-13T05:52:42.403" v="2489" actId="2696"/>
        <pc:sldMkLst>
          <pc:docMk/>
          <pc:sldMk cId="812953570" sldId="257"/>
        </pc:sldMkLst>
        <pc:spChg chg="mod">
          <ac:chgData name="隆誠 堀本" userId="2a8589c694f2ec76" providerId="LiveId" clId="{9A798F6F-A8B0-4AD9-9CFD-B1DDA4CA62CE}" dt="2023-12-13T05:41:53.942" v="2398" actId="403"/>
          <ac:spMkLst>
            <pc:docMk/>
            <pc:sldMk cId="812953570" sldId="257"/>
            <ac:spMk id="3" creationId="{6FB8702D-DF52-54A2-20B5-A937A3B825C1}"/>
          </ac:spMkLst>
        </pc:spChg>
        <pc:spChg chg="mod">
          <ac:chgData name="隆誠 堀本" userId="2a8589c694f2ec76" providerId="LiveId" clId="{9A798F6F-A8B0-4AD9-9CFD-B1DDA4CA62CE}" dt="2023-12-13T05:41:54.481" v="2399" actId="1076"/>
          <ac:spMkLst>
            <pc:docMk/>
            <pc:sldMk cId="812953570" sldId="257"/>
            <ac:spMk id="5" creationId="{D725A97D-0DDC-7A00-CE5B-A97C6DA9626F}"/>
          </ac:spMkLst>
        </pc:spChg>
      </pc:sldChg>
      <pc:sldChg chg="addSp delSp modSp mod modNotesTx">
        <pc:chgData name="隆誠 堀本" userId="2a8589c694f2ec76" providerId="LiveId" clId="{9A798F6F-A8B0-4AD9-9CFD-B1DDA4CA62CE}" dt="2023-12-19T08:05:46.315" v="22732" actId="20577"/>
        <pc:sldMkLst>
          <pc:docMk/>
          <pc:sldMk cId="3512596192" sldId="263"/>
        </pc:sldMkLst>
        <pc:spChg chg="mod">
          <ac:chgData name="隆誠 堀本" userId="2a8589c694f2ec76" providerId="LiveId" clId="{9A798F6F-A8B0-4AD9-9CFD-B1DDA4CA62CE}" dt="2023-12-13T05:47:56.175" v="2452" actId="1076"/>
          <ac:spMkLst>
            <pc:docMk/>
            <pc:sldMk cId="3512596192" sldId="263"/>
            <ac:spMk id="2" creationId="{F162ED28-F713-1C80-0886-5528725F2006}"/>
          </ac:spMkLst>
        </pc:spChg>
        <pc:spChg chg="add del mod">
          <ac:chgData name="隆誠 堀本" userId="2a8589c694f2ec76" providerId="LiveId" clId="{9A798F6F-A8B0-4AD9-9CFD-B1DDA4CA62CE}" dt="2023-12-14T06:38:46.408" v="2683" actId="478"/>
          <ac:spMkLst>
            <pc:docMk/>
            <pc:sldMk cId="3512596192" sldId="263"/>
            <ac:spMk id="3" creationId="{5256ACAF-065C-5996-E522-DCFB9CB3A31D}"/>
          </ac:spMkLst>
        </pc:spChg>
        <pc:spChg chg="add del mod">
          <ac:chgData name="隆誠 堀本" userId="2a8589c694f2ec76" providerId="LiveId" clId="{9A798F6F-A8B0-4AD9-9CFD-B1DDA4CA62CE}" dt="2023-12-19T06:57:49.525" v="22204" actId="478"/>
          <ac:spMkLst>
            <pc:docMk/>
            <pc:sldMk cId="3512596192" sldId="263"/>
            <ac:spMk id="5" creationId="{E5E0D810-C1F8-5453-8286-A1B2B56C596A}"/>
          </ac:spMkLst>
        </pc:spChg>
        <pc:spChg chg="mod">
          <ac:chgData name="隆誠 堀本" userId="2a8589c694f2ec76" providerId="LiveId" clId="{9A798F6F-A8B0-4AD9-9CFD-B1DDA4CA62CE}" dt="2023-12-14T06:37:41.823" v="2668" actId="1076"/>
          <ac:spMkLst>
            <pc:docMk/>
            <pc:sldMk cId="3512596192" sldId="263"/>
            <ac:spMk id="8" creationId="{20CF2930-3B2C-D94B-64DB-862796FC0501}"/>
          </ac:spMkLst>
        </pc:spChg>
        <pc:spChg chg="mod">
          <ac:chgData name="隆誠 堀本" userId="2a8589c694f2ec76" providerId="LiveId" clId="{9A798F6F-A8B0-4AD9-9CFD-B1DDA4CA62CE}" dt="2023-12-14T07:49:50.875" v="3255" actId="1076"/>
          <ac:spMkLst>
            <pc:docMk/>
            <pc:sldMk cId="3512596192" sldId="263"/>
            <ac:spMk id="11" creationId="{F09BE40D-9A59-2C22-5CF4-14D7DC01076D}"/>
          </ac:spMkLst>
        </pc:spChg>
        <pc:spChg chg="del">
          <ac:chgData name="隆誠 堀本" userId="2a8589c694f2ec76" providerId="LiveId" clId="{9A798F6F-A8B0-4AD9-9CFD-B1DDA4CA62CE}" dt="2023-12-14T06:34:25.576" v="2573" actId="478"/>
          <ac:spMkLst>
            <pc:docMk/>
            <pc:sldMk cId="3512596192" sldId="263"/>
            <ac:spMk id="13" creationId="{FBD507DE-0F91-D389-E1BD-1DB574FC30FB}"/>
          </ac:spMkLst>
        </pc:spChg>
        <pc:spChg chg="del">
          <ac:chgData name="隆誠 堀本" userId="2a8589c694f2ec76" providerId="LiveId" clId="{9A798F6F-A8B0-4AD9-9CFD-B1DDA4CA62CE}" dt="2023-12-14T06:34:25.576" v="2573" actId="478"/>
          <ac:spMkLst>
            <pc:docMk/>
            <pc:sldMk cId="3512596192" sldId="263"/>
            <ac:spMk id="14" creationId="{BDAA4244-C509-4691-BAB7-1EDBFB883BBF}"/>
          </ac:spMkLst>
        </pc:spChg>
        <pc:spChg chg="add del mod">
          <ac:chgData name="隆誠 堀本" userId="2a8589c694f2ec76" providerId="LiveId" clId="{9A798F6F-A8B0-4AD9-9CFD-B1DDA4CA62CE}" dt="2023-12-14T07:47:21.347" v="3249" actId="478"/>
          <ac:spMkLst>
            <pc:docMk/>
            <pc:sldMk cId="3512596192" sldId="263"/>
            <ac:spMk id="16" creationId="{88C8B720-ACAF-0129-1A1B-184D9FDACBBF}"/>
          </ac:spMkLst>
        </pc:spChg>
        <pc:spChg chg="del">
          <ac:chgData name="隆誠 堀本" userId="2a8589c694f2ec76" providerId="LiveId" clId="{9A798F6F-A8B0-4AD9-9CFD-B1DDA4CA62CE}" dt="2023-12-14T06:34:25.576" v="2573" actId="478"/>
          <ac:spMkLst>
            <pc:docMk/>
            <pc:sldMk cId="3512596192" sldId="263"/>
            <ac:spMk id="17" creationId="{E0C8013D-9AEA-E68D-ABC5-FA81931E1669}"/>
          </ac:spMkLst>
        </pc:spChg>
        <pc:spChg chg="add del mod">
          <ac:chgData name="隆誠 堀本" userId="2a8589c694f2ec76" providerId="LiveId" clId="{9A798F6F-A8B0-4AD9-9CFD-B1DDA4CA62CE}" dt="2023-12-14T07:47:24.349" v="3250" actId="478"/>
          <ac:spMkLst>
            <pc:docMk/>
            <pc:sldMk cId="3512596192" sldId="263"/>
            <ac:spMk id="18" creationId="{54F5B394-9018-4B88-B7D8-267F7D5FD0E9}"/>
          </ac:spMkLst>
        </pc:spChg>
        <pc:spChg chg="add del">
          <ac:chgData name="隆誠 堀本" userId="2a8589c694f2ec76" providerId="LiveId" clId="{9A798F6F-A8B0-4AD9-9CFD-B1DDA4CA62CE}" dt="2023-12-14T06:44:49.011" v="2693" actId="22"/>
          <ac:spMkLst>
            <pc:docMk/>
            <pc:sldMk cId="3512596192" sldId="263"/>
            <ac:spMk id="20" creationId="{D510691F-7F51-C585-5400-6DE77DBB9EB4}"/>
          </ac:spMkLst>
        </pc:spChg>
        <pc:spChg chg="add del mod">
          <ac:chgData name="隆誠 堀本" userId="2a8589c694f2ec76" providerId="LiveId" clId="{9A798F6F-A8B0-4AD9-9CFD-B1DDA4CA62CE}" dt="2023-12-19T06:57:48.237" v="22203" actId="478"/>
          <ac:spMkLst>
            <pc:docMk/>
            <pc:sldMk cId="3512596192" sldId="263"/>
            <ac:spMk id="21" creationId="{5BF3C8D5-03FC-BEE7-F868-4B6241EF80F0}"/>
          </ac:spMkLst>
        </pc:spChg>
        <pc:spChg chg="add mod">
          <ac:chgData name="隆誠 堀本" userId="2a8589c694f2ec76" providerId="LiveId" clId="{9A798F6F-A8B0-4AD9-9CFD-B1DDA4CA62CE}" dt="2023-12-19T05:13:06.490" v="21280" actId="1076"/>
          <ac:spMkLst>
            <pc:docMk/>
            <pc:sldMk cId="3512596192" sldId="263"/>
            <ac:spMk id="22" creationId="{C7022C9A-270D-E6F9-E1B7-0356A0C2D10D}"/>
          </ac:spMkLst>
        </pc:spChg>
        <pc:spChg chg="add mod">
          <ac:chgData name="隆誠 堀本" userId="2a8589c694f2ec76" providerId="LiveId" clId="{9A798F6F-A8B0-4AD9-9CFD-B1DDA4CA62CE}" dt="2023-12-14T08:20:16.163" v="3864" actId="164"/>
          <ac:spMkLst>
            <pc:docMk/>
            <pc:sldMk cId="3512596192" sldId="263"/>
            <ac:spMk id="23" creationId="{849E3EA4-463D-9C8B-DC94-55DB2A2ED62C}"/>
          </ac:spMkLst>
        </pc:spChg>
        <pc:spChg chg="add mod">
          <ac:chgData name="隆誠 堀本" userId="2a8589c694f2ec76" providerId="LiveId" clId="{9A798F6F-A8B0-4AD9-9CFD-B1DDA4CA62CE}" dt="2023-12-14T08:20:16.163" v="3864" actId="164"/>
          <ac:spMkLst>
            <pc:docMk/>
            <pc:sldMk cId="3512596192" sldId="263"/>
            <ac:spMk id="24" creationId="{92D6A650-273C-ED8C-52B0-EFF75F648DE9}"/>
          </ac:spMkLst>
        </pc:spChg>
        <pc:spChg chg="add mod">
          <ac:chgData name="隆誠 堀本" userId="2a8589c694f2ec76" providerId="LiveId" clId="{9A798F6F-A8B0-4AD9-9CFD-B1DDA4CA62CE}" dt="2023-12-14T08:20:16.163" v="3864" actId="164"/>
          <ac:spMkLst>
            <pc:docMk/>
            <pc:sldMk cId="3512596192" sldId="263"/>
            <ac:spMk id="25" creationId="{0BD22861-743A-C9D6-9103-8D578729273A}"/>
          </ac:spMkLst>
        </pc:spChg>
        <pc:spChg chg="add mod">
          <ac:chgData name="隆誠 堀本" userId="2a8589c694f2ec76" providerId="LiveId" clId="{9A798F6F-A8B0-4AD9-9CFD-B1DDA4CA62CE}" dt="2023-12-14T08:20:16.163" v="3864" actId="164"/>
          <ac:spMkLst>
            <pc:docMk/>
            <pc:sldMk cId="3512596192" sldId="263"/>
            <ac:spMk id="26" creationId="{78E178A5-5B32-77EE-98CB-423021B23078}"/>
          </ac:spMkLst>
        </pc:spChg>
        <pc:spChg chg="add mod ord">
          <ac:chgData name="隆誠 堀本" userId="2a8589c694f2ec76" providerId="LiveId" clId="{9A798F6F-A8B0-4AD9-9CFD-B1DDA4CA62CE}" dt="2023-12-19T05:07:13.185" v="21254" actId="1076"/>
          <ac:spMkLst>
            <pc:docMk/>
            <pc:sldMk cId="3512596192" sldId="263"/>
            <ac:spMk id="27" creationId="{EECBEC3E-40DE-8728-1102-15108CE84D23}"/>
          </ac:spMkLst>
        </pc:spChg>
        <pc:spChg chg="add mod">
          <ac:chgData name="隆誠 堀本" userId="2a8589c694f2ec76" providerId="LiveId" clId="{9A798F6F-A8B0-4AD9-9CFD-B1DDA4CA62CE}" dt="2023-12-19T05:12:45.531" v="21279" actId="1076"/>
          <ac:spMkLst>
            <pc:docMk/>
            <pc:sldMk cId="3512596192" sldId="263"/>
            <ac:spMk id="28" creationId="{5BD6FE6C-BB9E-F748-F871-FFB4D82BD4F0}"/>
          </ac:spMkLst>
        </pc:spChg>
        <pc:spChg chg="add mod">
          <ac:chgData name="隆誠 堀本" userId="2a8589c694f2ec76" providerId="LiveId" clId="{9A798F6F-A8B0-4AD9-9CFD-B1DDA4CA62CE}" dt="2023-12-14T08:20:16.163" v="3864" actId="164"/>
          <ac:spMkLst>
            <pc:docMk/>
            <pc:sldMk cId="3512596192" sldId="263"/>
            <ac:spMk id="29" creationId="{5D94F188-C7C7-8442-C4F4-C3AAD86E5ADE}"/>
          </ac:spMkLst>
        </pc:spChg>
        <pc:spChg chg="add mod">
          <ac:chgData name="隆誠 堀本" userId="2a8589c694f2ec76" providerId="LiveId" clId="{9A798F6F-A8B0-4AD9-9CFD-B1DDA4CA62CE}" dt="2023-12-14T08:20:16.163" v="3864" actId="164"/>
          <ac:spMkLst>
            <pc:docMk/>
            <pc:sldMk cId="3512596192" sldId="263"/>
            <ac:spMk id="30" creationId="{866C0D4E-98E3-3A61-E614-145A9B82490B}"/>
          </ac:spMkLst>
        </pc:spChg>
        <pc:spChg chg="add del mod">
          <ac:chgData name="隆誠 堀本" userId="2a8589c694f2ec76" providerId="LiveId" clId="{9A798F6F-A8B0-4AD9-9CFD-B1DDA4CA62CE}" dt="2023-12-19T05:07:45.499" v="21257" actId="14100"/>
          <ac:spMkLst>
            <pc:docMk/>
            <pc:sldMk cId="3512596192" sldId="263"/>
            <ac:spMk id="60" creationId="{5BDDA06F-EEB4-2043-E85C-C6F051EF9981}"/>
          </ac:spMkLst>
        </pc:spChg>
        <pc:grpChg chg="add mod topLvl">
          <ac:chgData name="隆誠 堀本" userId="2a8589c694f2ec76" providerId="LiveId" clId="{9A798F6F-A8B0-4AD9-9CFD-B1DDA4CA62CE}" dt="2023-12-19T06:57:59.742" v="22207" actId="478"/>
          <ac:grpSpMkLst>
            <pc:docMk/>
            <pc:sldMk cId="3512596192" sldId="263"/>
            <ac:grpSpMk id="3" creationId="{44A75896-2444-4425-7B6E-72E72CC29E1F}"/>
          </ac:grpSpMkLst>
        </pc:grpChg>
        <pc:grpChg chg="del">
          <ac:chgData name="隆誠 堀本" userId="2a8589c694f2ec76" providerId="LiveId" clId="{9A798F6F-A8B0-4AD9-9CFD-B1DDA4CA62CE}" dt="2023-12-14T06:11:02.306" v="2498" actId="478"/>
          <ac:grpSpMkLst>
            <pc:docMk/>
            <pc:sldMk cId="3512596192" sldId="263"/>
            <ac:grpSpMk id="15" creationId="{D5181529-FD55-DF34-58C7-0B98F603E1E9}"/>
          </ac:grpSpMkLst>
        </pc:grpChg>
        <pc:grpChg chg="add del mod">
          <ac:chgData name="隆誠 堀本" userId="2a8589c694f2ec76" providerId="LiveId" clId="{9A798F6F-A8B0-4AD9-9CFD-B1DDA4CA62CE}" dt="2023-12-19T06:57:59.742" v="22207" actId="478"/>
          <ac:grpSpMkLst>
            <pc:docMk/>
            <pc:sldMk cId="3512596192" sldId="263"/>
            <ac:grpSpMk id="20" creationId="{12A67293-56A3-059F-15FA-7734CB602D82}"/>
          </ac:grpSpMkLst>
        </pc:grpChg>
        <pc:grpChg chg="add mod">
          <ac:chgData name="隆誠 堀本" userId="2a8589c694f2ec76" providerId="LiveId" clId="{9A798F6F-A8B0-4AD9-9CFD-B1DDA4CA62CE}" dt="2023-12-18T01:07:50.212" v="9173" actId="164"/>
          <ac:grpSpMkLst>
            <pc:docMk/>
            <pc:sldMk cId="3512596192" sldId="263"/>
            <ac:grpSpMk id="61" creationId="{10D8D542-DDF5-3411-F130-DC67E2739AEE}"/>
          </ac:grpSpMkLst>
        </pc:grpChg>
        <pc:cxnChg chg="add del mod">
          <ac:chgData name="隆誠 堀本" userId="2a8589c694f2ec76" providerId="LiveId" clId="{9A798F6F-A8B0-4AD9-9CFD-B1DDA4CA62CE}" dt="2023-12-19T06:57:53.377" v="22205" actId="478"/>
          <ac:cxnSpMkLst>
            <pc:docMk/>
            <pc:sldMk cId="3512596192" sldId="263"/>
            <ac:cxnSpMk id="7" creationId="{3EAE1CC9-69B8-6F27-A021-56FC842D58D9}"/>
          </ac:cxnSpMkLst>
        </pc:cxnChg>
        <pc:cxnChg chg="add del mod">
          <ac:chgData name="隆誠 堀本" userId="2a8589c694f2ec76" providerId="LiveId" clId="{9A798F6F-A8B0-4AD9-9CFD-B1DDA4CA62CE}" dt="2023-12-19T06:57:56.817" v="22206" actId="478"/>
          <ac:cxnSpMkLst>
            <pc:docMk/>
            <pc:sldMk cId="3512596192" sldId="263"/>
            <ac:cxnSpMk id="9" creationId="{9C615CC3-904B-A8ED-3C88-9A81BC30A76A}"/>
          </ac:cxnSpMkLst>
        </pc:cxnChg>
        <pc:cxnChg chg="add del mod topLvl">
          <ac:chgData name="隆誠 堀本" userId="2a8589c694f2ec76" providerId="LiveId" clId="{9A798F6F-A8B0-4AD9-9CFD-B1DDA4CA62CE}" dt="2023-12-19T06:57:59.742" v="22207" actId="478"/>
          <ac:cxnSpMkLst>
            <pc:docMk/>
            <pc:sldMk cId="3512596192" sldId="263"/>
            <ac:cxnSpMk id="14" creationId="{C9FF1FE3-352D-0001-8899-5649BC8ACC5B}"/>
          </ac:cxnSpMkLst>
        </pc:cxnChg>
        <pc:cxnChg chg="add mod">
          <ac:chgData name="隆誠 堀本" userId="2a8589c694f2ec76" providerId="LiveId" clId="{9A798F6F-A8B0-4AD9-9CFD-B1DDA4CA62CE}" dt="2023-12-14T08:20:16.163" v="3864" actId="164"/>
          <ac:cxnSpMkLst>
            <pc:docMk/>
            <pc:sldMk cId="3512596192" sldId="263"/>
            <ac:cxnSpMk id="32" creationId="{611698C7-6380-D798-14F5-0B470074C68E}"/>
          </ac:cxnSpMkLst>
        </pc:cxnChg>
        <pc:cxnChg chg="add mod">
          <ac:chgData name="隆誠 堀本" userId="2a8589c694f2ec76" providerId="LiveId" clId="{9A798F6F-A8B0-4AD9-9CFD-B1DDA4CA62CE}" dt="2023-12-19T05:12:45.531" v="21279" actId="1076"/>
          <ac:cxnSpMkLst>
            <pc:docMk/>
            <pc:sldMk cId="3512596192" sldId="263"/>
            <ac:cxnSpMk id="33" creationId="{34814E00-DCB7-889A-7096-A3575F940C12}"/>
          </ac:cxnSpMkLst>
        </pc:cxnChg>
        <pc:cxnChg chg="add mod">
          <ac:chgData name="隆誠 堀本" userId="2a8589c694f2ec76" providerId="LiveId" clId="{9A798F6F-A8B0-4AD9-9CFD-B1DDA4CA62CE}" dt="2023-12-14T08:20:16.163" v="3864" actId="164"/>
          <ac:cxnSpMkLst>
            <pc:docMk/>
            <pc:sldMk cId="3512596192" sldId="263"/>
            <ac:cxnSpMk id="36" creationId="{49C697BD-BEBA-777F-3C1B-F778148387B0}"/>
          </ac:cxnSpMkLst>
        </pc:cxnChg>
        <pc:cxnChg chg="add mod">
          <ac:chgData name="隆誠 堀本" userId="2a8589c694f2ec76" providerId="LiveId" clId="{9A798F6F-A8B0-4AD9-9CFD-B1DDA4CA62CE}" dt="2023-12-19T05:13:06.490" v="21280" actId="1076"/>
          <ac:cxnSpMkLst>
            <pc:docMk/>
            <pc:sldMk cId="3512596192" sldId="263"/>
            <ac:cxnSpMk id="39" creationId="{D56E1DC4-FC9D-4C4E-8844-7FB944E97CB9}"/>
          </ac:cxnSpMkLst>
        </pc:cxnChg>
        <pc:cxnChg chg="add mod">
          <ac:chgData name="隆誠 堀本" userId="2a8589c694f2ec76" providerId="LiveId" clId="{9A798F6F-A8B0-4AD9-9CFD-B1DDA4CA62CE}" dt="2023-12-19T05:12:45.531" v="21279" actId="1076"/>
          <ac:cxnSpMkLst>
            <pc:docMk/>
            <pc:sldMk cId="3512596192" sldId="263"/>
            <ac:cxnSpMk id="42" creationId="{774FE318-669A-5F36-4091-DBF14A7998B6}"/>
          </ac:cxnSpMkLst>
        </pc:cxnChg>
        <pc:cxnChg chg="add mod">
          <ac:chgData name="隆誠 堀本" userId="2a8589c694f2ec76" providerId="LiveId" clId="{9A798F6F-A8B0-4AD9-9CFD-B1DDA4CA62CE}" dt="2023-12-14T08:20:16.163" v="3864" actId="164"/>
          <ac:cxnSpMkLst>
            <pc:docMk/>
            <pc:sldMk cId="3512596192" sldId="263"/>
            <ac:cxnSpMk id="48" creationId="{AC6A931C-B14D-4051-4D8E-6D3BE3B2EF28}"/>
          </ac:cxnSpMkLst>
        </pc:cxnChg>
        <pc:cxnChg chg="add mod">
          <ac:chgData name="隆誠 堀本" userId="2a8589c694f2ec76" providerId="LiveId" clId="{9A798F6F-A8B0-4AD9-9CFD-B1DDA4CA62CE}" dt="2023-12-14T08:20:16.163" v="3864" actId="164"/>
          <ac:cxnSpMkLst>
            <pc:docMk/>
            <pc:sldMk cId="3512596192" sldId="263"/>
            <ac:cxnSpMk id="51" creationId="{7F15A4D0-03E0-B409-443E-BD8ED57155A7}"/>
          </ac:cxnSpMkLst>
        </pc:cxnChg>
        <pc:cxnChg chg="add mod">
          <ac:chgData name="隆誠 堀本" userId="2a8589c694f2ec76" providerId="LiveId" clId="{9A798F6F-A8B0-4AD9-9CFD-B1DDA4CA62CE}" dt="2023-12-14T08:20:16.163" v="3864" actId="164"/>
          <ac:cxnSpMkLst>
            <pc:docMk/>
            <pc:sldMk cId="3512596192" sldId="263"/>
            <ac:cxnSpMk id="54" creationId="{F6228C8A-EA37-BD71-13FB-91A0973AC840}"/>
          </ac:cxnSpMkLst>
        </pc:cxnChg>
        <pc:cxnChg chg="add mod">
          <ac:chgData name="隆誠 堀本" userId="2a8589c694f2ec76" providerId="LiveId" clId="{9A798F6F-A8B0-4AD9-9CFD-B1DDA4CA62CE}" dt="2023-12-19T05:12:45.531" v="21279" actId="1076"/>
          <ac:cxnSpMkLst>
            <pc:docMk/>
            <pc:sldMk cId="3512596192" sldId="263"/>
            <ac:cxnSpMk id="57" creationId="{1490B575-9034-32C7-5657-DF18560AFB19}"/>
          </ac:cxnSpMkLst>
        </pc:cxnChg>
      </pc:sldChg>
      <pc:sldChg chg="addSp modSp mod modNotesTx">
        <pc:chgData name="隆誠 堀本" userId="2a8589c694f2ec76" providerId="LiveId" clId="{9A798F6F-A8B0-4AD9-9CFD-B1DDA4CA62CE}" dt="2023-12-19T10:15:18.199" v="28614" actId="1076"/>
        <pc:sldMkLst>
          <pc:docMk/>
          <pc:sldMk cId="357090746" sldId="265"/>
        </pc:sldMkLst>
        <pc:spChg chg="mod">
          <ac:chgData name="隆誠 堀本" userId="2a8589c694f2ec76" providerId="LiveId" clId="{9A798F6F-A8B0-4AD9-9CFD-B1DDA4CA62CE}" dt="2023-12-14T07:20:04.384" v="3043" actId="1076"/>
          <ac:spMkLst>
            <pc:docMk/>
            <pc:sldMk cId="357090746" sldId="265"/>
            <ac:spMk id="2" creationId="{07119C50-14E4-41C7-0ECD-2D34A048001B}"/>
          </ac:spMkLst>
        </pc:spChg>
        <pc:spChg chg="mod">
          <ac:chgData name="隆誠 堀本" userId="2a8589c694f2ec76" providerId="LiveId" clId="{9A798F6F-A8B0-4AD9-9CFD-B1DDA4CA62CE}" dt="2023-12-14T07:20:32.166" v="3045" actId="1076"/>
          <ac:spMkLst>
            <pc:docMk/>
            <pc:sldMk cId="357090746" sldId="265"/>
            <ac:spMk id="3" creationId="{675A0225-724E-9F77-4B2D-CEA44CE0A38F}"/>
          </ac:spMkLst>
        </pc:spChg>
        <pc:spChg chg="mod">
          <ac:chgData name="隆誠 堀本" userId="2a8589c694f2ec76" providerId="LiveId" clId="{9A798F6F-A8B0-4AD9-9CFD-B1DDA4CA62CE}" dt="2023-12-13T05:48:20.086" v="2454" actId="1076"/>
          <ac:spMkLst>
            <pc:docMk/>
            <pc:sldMk cId="357090746" sldId="265"/>
            <ac:spMk id="4" creationId="{2FAA92EB-95D1-A4CA-2899-2929ED852CF5}"/>
          </ac:spMkLst>
        </pc:spChg>
        <pc:spChg chg="add mod">
          <ac:chgData name="隆誠 堀本" userId="2a8589c694f2ec76" providerId="LiveId" clId="{9A798F6F-A8B0-4AD9-9CFD-B1DDA4CA62CE}" dt="2023-12-19T10:15:18.199" v="28614" actId="1076"/>
          <ac:spMkLst>
            <pc:docMk/>
            <pc:sldMk cId="357090746" sldId="265"/>
            <ac:spMk id="6" creationId="{674B2CD5-4605-3BD9-9B1A-83159E049A96}"/>
          </ac:spMkLst>
        </pc:spChg>
        <pc:picChg chg="mod">
          <ac:chgData name="隆誠 堀本" userId="2a8589c694f2ec76" providerId="LiveId" clId="{9A798F6F-A8B0-4AD9-9CFD-B1DDA4CA62CE}" dt="2023-12-14T07:20:36.665" v="3046" actId="1076"/>
          <ac:picMkLst>
            <pc:docMk/>
            <pc:sldMk cId="357090746" sldId="265"/>
            <ac:picMk id="7" creationId="{059EFAEC-5659-3079-2150-C90211B2FD58}"/>
          </ac:picMkLst>
        </pc:picChg>
      </pc:sldChg>
      <pc:sldChg chg="addSp delSp modSp mod modNotesTx">
        <pc:chgData name="隆誠 堀本" userId="2a8589c694f2ec76" providerId="LiveId" clId="{9A798F6F-A8B0-4AD9-9CFD-B1DDA4CA62CE}" dt="2023-12-19T09:59:56.470" v="27959" actId="20577"/>
        <pc:sldMkLst>
          <pc:docMk/>
          <pc:sldMk cId="2200791912" sldId="268"/>
        </pc:sldMkLst>
        <pc:spChg chg="mod">
          <ac:chgData name="隆誠 堀本" userId="2a8589c694f2ec76" providerId="LiveId" clId="{9A798F6F-A8B0-4AD9-9CFD-B1DDA4CA62CE}" dt="2023-12-13T05:46:41.908" v="2448" actId="1076"/>
          <ac:spMkLst>
            <pc:docMk/>
            <pc:sldMk cId="2200791912" sldId="268"/>
            <ac:spMk id="3" creationId="{90B169D6-AE88-949C-D6B4-B6ABE592D767}"/>
          </ac:spMkLst>
        </pc:spChg>
        <pc:spChg chg="del">
          <ac:chgData name="隆誠 堀本" userId="2a8589c694f2ec76" providerId="LiveId" clId="{9A798F6F-A8B0-4AD9-9CFD-B1DDA4CA62CE}" dt="2023-12-01T09:17:43.678" v="86" actId="478"/>
          <ac:spMkLst>
            <pc:docMk/>
            <pc:sldMk cId="2200791912" sldId="268"/>
            <ac:spMk id="4" creationId="{4A080D2F-71CA-4BA5-2605-6A20CFCC6310}"/>
          </ac:spMkLst>
        </pc:spChg>
        <pc:spChg chg="add mod">
          <ac:chgData name="隆誠 堀本" userId="2a8589c694f2ec76" providerId="LiveId" clId="{9A798F6F-A8B0-4AD9-9CFD-B1DDA4CA62CE}" dt="2023-12-19T07:59:05.805" v="22721" actId="20577"/>
          <ac:spMkLst>
            <pc:docMk/>
            <pc:sldMk cId="2200791912" sldId="268"/>
            <ac:spMk id="4" creationId="{B2FB028C-F284-AE1E-5AA8-C8E24A2D8498}"/>
          </ac:spMkLst>
        </pc:spChg>
        <pc:spChg chg="del">
          <ac:chgData name="隆誠 堀本" userId="2a8589c694f2ec76" providerId="LiveId" clId="{9A798F6F-A8B0-4AD9-9CFD-B1DDA4CA62CE}" dt="2023-12-01T09:17:43.678" v="86" actId="478"/>
          <ac:spMkLst>
            <pc:docMk/>
            <pc:sldMk cId="2200791912" sldId="268"/>
            <ac:spMk id="5" creationId="{93893241-B63F-D75B-7725-028E20B4CABB}"/>
          </ac:spMkLst>
        </pc:spChg>
        <pc:spChg chg="del">
          <ac:chgData name="隆誠 堀本" userId="2a8589c694f2ec76" providerId="LiveId" clId="{9A798F6F-A8B0-4AD9-9CFD-B1DDA4CA62CE}" dt="2023-12-01T09:17:43.678" v="86" actId="478"/>
          <ac:spMkLst>
            <pc:docMk/>
            <pc:sldMk cId="2200791912" sldId="268"/>
            <ac:spMk id="6" creationId="{E492C0C0-B9E7-A776-C370-0F14B34D142C}"/>
          </ac:spMkLst>
        </pc:spChg>
        <pc:spChg chg="del">
          <ac:chgData name="隆誠 堀本" userId="2a8589c694f2ec76" providerId="LiveId" clId="{9A798F6F-A8B0-4AD9-9CFD-B1DDA4CA62CE}" dt="2023-12-01T09:17:43.678" v="86" actId="478"/>
          <ac:spMkLst>
            <pc:docMk/>
            <pc:sldMk cId="2200791912" sldId="268"/>
            <ac:spMk id="7" creationId="{23FCE816-4C28-788A-F674-F3451AEA3007}"/>
          </ac:spMkLst>
        </pc:spChg>
        <pc:spChg chg="del">
          <ac:chgData name="隆誠 堀本" userId="2a8589c694f2ec76" providerId="LiveId" clId="{9A798F6F-A8B0-4AD9-9CFD-B1DDA4CA62CE}" dt="2023-12-01T09:17:43.678" v="86" actId="478"/>
          <ac:spMkLst>
            <pc:docMk/>
            <pc:sldMk cId="2200791912" sldId="268"/>
            <ac:spMk id="9" creationId="{59C2568D-51F0-0D69-0F3B-1F9749BB15C4}"/>
          </ac:spMkLst>
        </pc:spChg>
        <pc:spChg chg="del">
          <ac:chgData name="隆誠 堀本" userId="2a8589c694f2ec76" providerId="LiveId" clId="{9A798F6F-A8B0-4AD9-9CFD-B1DDA4CA62CE}" dt="2023-12-01T09:17:43.678" v="86" actId="478"/>
          <ac:spMkLst>
            <pc:docMk/>
            <pc:sldMk cId="2200791912" sldId="268"/>
            <ac:spMk id="10" creationId="{CD6180A8-DE91-32E5-E852-1614001CB878}"/>
          </ac:spMkLst>
        </pc:spChg>
      </pc:sldChg>
      <pc:sldChg chg="addSp modSp mod modNotesTx">
        <pc:chgData name="隆誠 堀本" userId="2a8589c694f2ec76" providerId="LiveId" clId="{9A798F6F-A8B0-4AD9-9CFD-B1DDA4CA62CE}" dt="2023-12-19T08:20:02.136" v="23416" actId="20577"/>
        <pc:sldMkLst>
          <pc:docMk/>
          <pc:sldMk cId="1415019436" sldId="278"/>
        </pc:sldMkLst>
        <pc:spChg chg="mod">
          <ac:chgData name="隆誠 堀本" userId="2a8589c694f2ec76" providerId="LiveId" clId="{9A798F6F-A8B0-4AD9-9CFD-B1DDA4CA62CE}" dt="2023-12-14T07:21:01.442" v="3048" actId="1076"/>
          <ac:spMkLst>
            <pc:docMk/>
            <pc:sldMk cId="1415019436" sldId="278"/>
            <ac:spMk id="2" creationId="{07119C50-14E4-41C7-0ECD-2D34A048001B}"/>
          </ac:spMkLst>
        </pc:spChg>
        <pc:spChg chg="mod">
          <ac:chgData name="隆誠 堀本" userId="2a8589c694f2ec76" providerId="LiveId" clId="{9A798F6F-A8B0-4AD9-9CFD-B1DDA4CA62CE}" dt="2023-12-13T05:48:27.781" v="2455" actId="1076"/>
          <ac:spMkLst>
            <pc:docMk/>
            <pc:sldMk cId="1415019436" sldId="278"/>
            <ac:spMk id="3" creationId="{A22F10E5-6DA6-9C5F-B8D4-4054E127D407}"/>
          </ac:spMkLst>
        </pc:spChg>
        <pc:spChg chg="mod">
          <ac:chgData name="隆誠 堀本" userId="2a8589c694f2ec76" providerId="LiveId" clId="{9A798F6F-A8B0-4AD9-9CFD-B1DDA4CA62CE}" dt="2023-12-14T07:22:33.290" v="3058" actId="1076"/>
          <ac:spMkLst>
            <pc:docMk/>
            <pc:sldMk cId="1415019436" sldId="278"/>
            <ac:spMk id="6" creationId="{31E30EC1-1579-82C3-066B-7D082031095D}"/>
          </ac:spMkLst>
        </pc:spChg>
        <pc:spChg chg="mod">
          <ac:chgData name="隆誠 堀本" userId="2a8589c694f2ec76" providerId="LiveId" clId="{9A798F6F-A8B0-4AD9-9CFD-B1DDA4CA62CE}" dt="2023-12-14T07:22:12.791" v="3055" actId="14100"/>
          <ac:spMkLst>
            <pc:docMk/>
            <pc:sldMk cId="1415019436" sldId="278"/>
            <ac:spMk id="7" creationId="{4ABC2353-3D16-C16A-F69F-8EEFE182ECA9}"/>
          </ac:spMkLst>
        </pc:spChg>
        <pc:spChg chg="mod">
          <ac:chgData name="隆誠 堀本" userId="2a8589c694f2ec76" providerId="LiveId" clId="{9A798F6F-A8B0-4AD9-9CFD-B1DDA4CA62CE}" dt="2023-12-14T07:22:17.815" v="3056" actId="14100"/>
          <ac:spMkLst>
            <pc:docMk/>
            <pc:sldMk cId="1415019436" sldId="278"/>
            <ac:spMk id="8" creationId="{2FBBBA05-B2FB-426D-A1B2-263EBD4319A4}"/>
          </ac:spMkLst>
        </pc:spChg>
        <pc:spChg chg="mod">
          <ac:chgData name="隆誠 堀本" userId="2a8589c694f2ec76" providerId="LiveId" clId="{9A798F6F-A8B0-4AD9-9CFD-B1DDA4CA62CE}" dt="2023-12-14T07:22:27.095" v="3057" actId="1076"/>
          <ac:spMkLst>
            <pc:docMk/>
            <pc:sldMk cId="1415019436" sldId="278"/>
            <ac:spMk id="10" creationId="{3A5BD5A0-E230-05FE-BE95-DC4C08D66F29}"/>
          </ac:spMkLst>
        </pc:spChg>
        <pc:spChg chg="mod">
          <ac:chgData name="隆誠 堀本" userId="2a8589c694f2ec76" providerId="LiveId" clId="{9A798F6F-A8B0-4AD9-9CFD-B1DDA4CA62CE}" dt="2023-12-10T08:14:05.339" v="1144" actId="1076"/>
          <ac:spMkLst>
            <pc:docMk/>
            <pc:sldMk cId="1415019436" sldId="278"/>
            <ac:spMk id="11" creationId="{F308C750-DF7B-1CA7-DE51-23858068E121}"/>
          </ac:spMkLst>
        </pc:spChg>
        <pc:spChg chg="mod">
          <ac:chgData name="隆誠 堀本" userId="2a8589c694f2ec76" providerId="LiveId" clId="{9A798F6F-A8B0-4AD9-9CFD-B1DDA4CA62CE}" dt="2023-12-11T07:04:03.272" v="2025" actId="1076"/>
          <ac:spMkLst>
            <pc:docMk/>
            <pc:sldMk cId="1415019436" sldId="278"/>
            <ac:spMk id="12" creationId="{E0D586AA-67F2-A10F-26FB-5758BF82DA85}"/>
          </ac:spMkLst>
        </pc:spChg>
        <pc:spChg chg="mod">
          <ac:chgData name="隆誠 堀本" userId="2a8589c694f2ec76" providerId="LiveId" clId="{9A798F6F-A8B0-4AD9-9CFD-B1DDA4CA62CE}" dt="2023-12-10T08:14:01.122" v="1143" actId="1076"/>
          <ac:spMkLst>
            <pc:docMk/>
            <pc:sldMk cId="1415019436" sldId="278"/>
            <ac:spMk id="13" creationId="{8F87B8F8-4EE2-EE88-3251-FE0EBBE0F56F}"/>
          </ac:spMkLst>
        </pc:spChg>
        <pc:grpChg chg="add mod">
          <ac:chgData name="隆誠 堀本" userId="2a8589c694f2ec76" providerId="LiveId" clId="{9A798F6F-A8B0-4AD9-9CFD-B1DDA4CA62CE}" dt="2023-12-14T07:22:39.639" v="3059" actId="1076"/>
          <ac:grpSpMkLst>
            <pc:docMk/>
            <pc:sldMk cId="1415019436" sldId="278"/>
            <ac:grpSpMk id="4" creationId="{24571175-691A-A0A7-354C-D31757226360}"/>
          </ac:grpSpMkLst>
        </pc:grpChg>
        <pc:graphicFrameChg chg="add mod modGraphic">
          <ac:chgData name="隆誠 堀本" userId="2a8589c694f2ec76" providerId="LiveId" clId="{9A798F6F-A8B0-4AD9-9CFD-B1DDA4CA62CE}" dt="2023-12-14T07:22:48.475" v="3060" actId="1076"/>
          <ac:graphicFrameMkLst>
            <pc:docMk/>
            <pc:sldMk cId="1415019436" sldId="278"/>
            <ac:graphicFrameMk id="14" creationId="{0A6AE2F6-33C8-1DCF-BBC0-2611080B1462}"/>
          </ac:graphicFrameMkLst>
        </pc:graphicFrameChg>
        <pc:cxnChg chg="mod">
          <ac:chgData name="隆誠 堀本" userId="2a8589c694f2ec76" providerId="LiveId" clId="{9A798F6F-A8B0-4AD9-9CFD-B1DDA4CA62CE}" dt="2023-12-14T07:22:17.815" v="3056" actId="14100"/>
          <ac:cxnSpMkLst>
            <pc:docMk/>
            <pc:sldMk cId="1415019436" sldId="278"/>
            <ac:cxnSpMk id="9" creationId="{39E44150-681E-4CD3-BBCF-249DD089B248}"/>
          </ac:cxnSpMkLst>
        </pc:cxnChg>
      </pc:sldChg>
      <pc:sldChg chg="addSp delSp modSp mod ord modNotesTx">
        <pc:chgData name="隆誠 堀本" userId="2a8589c694f2ec76" providerId="LiveId" clId="{9A798F6F-A8B0-4AD9-9CFD-B1DDA4CA62CE}" dt="2023-12-19T10:19:57.691" v="28693" actId="1076"/>
        <pc:sldMkLst>
          <pc:docMk/>
          <pc:sldMk cId="905769720" sldId="279"/>
        </pc:sldMkLst>
        <pc:spChg chg="add mod">
          <ac:chgData name="隆誠 堀本" userId="2a8589c694f2ec76" providerId="LiveId" clId="{9A798F6F-A8B0-4AD9-9CFD-B1DDA4CA62CE}" dt="2023-12-19T06:22:28.682" v="22025" actId="255"/>
          <ac:spMkLst>
            <pc:docMk/>
            <pc:sldMk cId="905769720" sldId="279"/>
            <ac:spMk id="2" creationId="{635E7689-525B-339B-FC60-2F5997A2BE4E}"/>
          </ac:spMkLst>
        </pc:spChg>
        <pc:spChg chg="add mod">
          <ac:chgData name="隆誠 堀本" userId="2a8589c694f2ec76" providerId="LiveId" clId="{9A798F6F-A8B0-4AD9-9CFD-B1DDA4CA62CE}" dt="2023-12-19T06:26:20.960" v="22050" actId="14100"/>
          <ac:spMkLst>
            <pc:docMk/>
            <pc:sldMk cId="905769720" sldId="279"/>
            <ac:spMk id="3" creationId="{F52134DC-29D0-80EE-5107-B6EBF90C9ABD}"/>
          </ac:spMkLst>
        </pc:spChg>
        <pc:spChg chg="add mod">
          <ac:chgData name="隆誠 堀本" userId="2a8589c694f2ec76" providerId="LiveId" clId="{9A798F6F-A8B0-4AD9-9CFD-B1DDA4CA62CE}" dt="2023-12-19T10:19:57.691" v="28693" actId="1076"/>
          <ac:spMkLst>
            <pc:docMk/>
            <pc:sldMk cId="905769720" sldId="279"/>
            <ac:spMk id="4" creationId="{DF84744E-3487-6025-46EA-7B7B099E8135}"/>
          </ac:spMkLst>
        </pc:spChg>
        <pc:spChg chg="mod">
          <ac:chgData name="隆誠 堀本" userId="2a8589c694f2ec76" providerId="LiveId" clId="{9A798F6F-A8B0-4AD9-9CFD-B1DDA4CA62CE}" dt="2023-12-13T05:49:59.286" v="2463" actId="1076"/>
          <ac:spMkLst>
            <pc:docMk/>
            <pc:sldMk cId="905769720" sldId="279"/>
            <ac:spMk id="12" creationId="{8B4A258B-3E8C-426A-6EBD-892CFB68F165}"/>
          </ac:spMkLst>
        </pc:spChg>
        <pc:spChg chg="del">
          <ac:chgData name="隆誠 堀本" userId="2a8589c694f2ec76" providerId="LiveId" clId="{9A798F6F-A8B0-4AD9-9CFD-B1DDA4CA62CE}" dt="2023-12-01T09:08:33.205" v="15" actId="478"/>
          <ac:spMkLst>
            <pc:docMk/>
            <pc:sldMk cId="905769720" sldId="279"/>
            <ac:spMk id="19" creationId="{DAC74C8D-EDE0-A7AE-9748-AAEA6AD3D548}"/>
          </ac:spMkLst>
        </pc:spChg>
        <pc:spChg chg="mod">
          <ac:chgData name="隆誠 堀本" userId="2a8589c694f2ec76" providerId="LiveId" clId="{9A798F6F-A8B0-4AD9-9CFD-B1DDA4CA62CE}" dt="2023-12-17T19:09:37.347" v="4210" actId="14100"/>
          <ac:spMkLst>
            <pc:docMk/>
            <pc:sldMk cId="905769720" sldId="279"/>
            <ac:spMk id="34" creationId="{D6B6F1B1-80F3-55A7-C53A-2EBA2B3744AE}"/>
          </ac:spMkLst>
        </pc:spChg>
        <pc:picChg chg="add del mod">
          <ac:chgData name="隆誠 堀本" userId="2a8589c694f2ec76" providerId="LiveId" clId="{9A798F6F-A8B0-4AD9-9CFD-B1DDA4CA62CE}" dt="2023-12-11T06:30:42.640" v="1602" actId="478"/>
          <ac:picMkLst>
            <pc:docMk/>
            <pc:sldMk cId="905769720" sldId="279"/>
            <ac:picMk id="3" creationId="{75C3DC36-85ED-F8D2-6852-7455A5DCB3E9}"/>
          </ac:picMkLst>
        </pc:picChg>
        <pc:picChg chg="add mod">
          <ac:chgData name="隆誠 堀本" userId="2a8589c694f2ec76" providerId="LiveId" clId="{9A798F6F-A8B0-4AD9-9CFD-B1DDA4CA62CE}" dt="2023-12-19T08:31:36.485" v="23961" actId="14100"/>
          <ac:picMkLst>
            <pc:docMk/>
            <pc:sldMk cId="905769720" sldId="279"/>
            <ac:picMk id="6" creationId="{7B836156-1F64-159B-FDFE-2AD015BDCC67}"/>
          </ac:picMkLst>
        </pc:picChg>
      </pc:sldChg>
      <pc:sldChg chg="addSp delSp modSp del mod">
        <pc:chgData name="隆誠 堀本" userId="2a8589c694f2ec76" providerId="LiveId" clId="{9A798F6F-A8B0-4AD9-9CFD-B1DDA4CA62CE}" dt="2023-12-10T08:46:03.663" v="1490" actId="2696"/>
        <pc:sldMkLst>
          <pc:docMk/>
          <pc:sldMk cId="4160408178" sldId="280"/>
        </pc:sldMkLst>
        <pc:graphicFrameChg chg="mod modGraphic">
          <ac:chgData name="隆誠 堀本" userId="2a8589c694f2ec76" providerId="LiveId" clId="{9A798F6F-A8B0-4AD9-9CFD-B1DDA4CA62CE}" dt="2023-12-01T10:46:41.676" v="209" actId="572"/>
          <ac:graphicFrameMkLst>
            <pc:docMk/>
            <pc:sldMk cId="4160408178" sldId="280"/>
            <ac:graphicFrameMk id="4" creationId="{042600BA-F31A-2007-D7B5-D9F22D3A5D3B}"/>
          </ac:graphicFrameMkLst>
        </pc:graphicFrameChg>
        <pc:graphicFrameChg chg="add del mod">
          <ac:chgData name="隆誠 堀本" userId="2a8589c694f2ec76" providerId="LiveId" clId="{9A798F6F-A8B0-4AD9-9CFD-B1DDA4CA62CE}" dt="2023-12-01T10:45:59.022" v="204"/>
          <ac:graphicFrameMkLst>
            <pc:docMk/>
            <pc:sldMk cId="4160408178" sldId="280"/>
            <ac:graphicFrameMk id="5" creationId="{5387B98F-8EB0-C2FC-DD95-BF28C4B0330C}"/>
          </ac:graphicFrameMkLst>
        </pc:graphicFrameChg>
      </pc:sldChg>
      <pc:sldChg chg="addSp modSp mod modNotesTx">
        <pc:chgData name="隆誠 堀本" userId="2a8589c694f2ec76" providerId="LiveId" clId="{9A798F6F-A8B0-4AD9-9CFD-B1DDA4CA62CE}" dt="2023-12-19T09:37:38.473" v="26875" actId="20577"/>
        <pc:sldMkLst>
          <pc:docMk/>
          <pc:sldMk cId="2955527595" sldId="282"/>
        </pc:sldMkLst>
        <pc:spChg chg="add mod">
          <ac:chgData name="隆誠 堀本" userId="2a8589c694f2ec76" providerId="LiveId" clId="{9A798F6F-A8B0-4AD9-9CFD-B1DDA4CA62CE}" dt="2023-12-13T05:52:26.640" v="2488" actId="1076"/>
          <ac:spMkLst>
            <pc:docMk/>
            <pc:sldMk cId="2955527595" sldId="282"/>
            <ac:spMk id="2" creationId="{A1D87BEC-7CDB-543A-CDEC-39314108C6B6}"/>
          </ac:spMkLst>
        </pc:spChg>
        <pc:graphicFrameChg chg="mod modGraphic">
          <ac:chgData name="隆誠 堀本" userId="2a8589c694f2ec76" providerId="LiveId" clId="{9A798F6F-A8B0-4AD9-9CFD-B1DDA4CA62CE}" dt="2023-12-14T08:12:25.031" v="3771" actId="20577"/>
          <ac:graphicFrameMkLst>
            <pc:docMk/>
            <pc:sldMk cId="2955527595" sldId="282"/>
            <ac:graphicFrameMk id="4" creationId="{14393E6E-A222-4C1E-DD4D-8CA3DBDFD1AF}"/>
          </ac:graphicFrameMkLst>
        </pc:graphicFrameChg>
      </pc:sldChg>
      <pc:sldChg chg="addSp delSp modSp del mod">
        <pc:chgData name="隆誠 堀本" userId="2a8589c694f2ec76" providerId="LiveId" clId="{9A798F6F-A8B0-4AD9-9CFD-B1DDA4CA62CE}" dt="2023-12-18T01:57:56.689" v="10309" actId="2696"/>
        <pc:sldMkLst>
          <pc:docMk/>
          <pc:sldMk cId="1066066540" sldId="283"/>
        </pc:sldMkLst>
        <pc:spChg chg="add mod">
          <ac:chgData name="隆誠 堀本" userId="2a8589c694f2ec76" providerId="LiveId" clId="{9A798F6F-A8B0-4AD9-9CFD-B1DDA4CA62CE}" dt="2023-12-11T07:15:57.576" v="2178" actId="1076"/>
          <ac:spMkLst>
            <pc:docMk/>
            <pc:sldMk cId="1066066540" sldId="283"/>
            <ac:spMk id="3" creationId="{0EC318D2-D3FF-2110-FB0A-DCF55106A0CB}"/>
          </ac:spMkLst>
        </pc:spChg>
        <pc:spChg chg="del">
          <ac:chgData name="隆誠 堀本" userId="2a8589c694f2ec76" providerId="LiveId" clId="{9A798F6F-A8B0-4AD9-9CFD-B1DDA4CA62CE}" dt="2023-12-01T09:18:06.622" v="88" actId="478"/>
          <ac:spMkLst>
            <pc:docMk/>
            <pc:sldMk cId="1066066540" sldId="283"/>
            <ac:spMk id="4" creationId="{59F51B70-A68A-E90F-706A-F43D36F49B67}"/>
          </ac:spMkLst>
        </pc:spChg>
        <pc:spChg chg="del">
          <ac:chgData name="隆誠 堀本" userId="2a8589c694f2ec76" providerId="LiveId" clId="{9A798F6F-A8B0-4AD9-9CFD-B1DDA4CA62CE}" dt="2023-12-01T09:18:06.622" v="88" actId="478"/>
          <ac:spMkLst>
            <pc:docMk/>
            <pc:sldMk cId="1066066540" sldId="283"/>
            <ac:spMk id="6" creationId="{28C30664-CBAE-094B-92BD-9A8175B4E6C2}"/>
          </ac:spMkLst>
        </pc:spChg>
        <pc:spChg chg="add mod">
          <ac:chgData name="隆誠 堀本" userId="2a8589c694f2ec76" providerId="LiveId" clId="{9A798F6F-A8B0-4AD9-9CFD-B1DDA4CA62CE}" dt="2023-12-11T07:16:43.429" v="2265" actId="1076"/>
          <ac:spMkLst>
            <pc:docMk/>
            <pc:sldMk cId="1066066540" sldId="283"/>
            <ac:spMk id="7" creationId="{3E6BDC06-2801-54B9-30AC-EE5E2B608C7B}"/>
          </ac:spMkLst>
        </pc:spChg>
        <pc:spChg chg="add del mod">
          <ac:chgData name="隆誠 堀本" userId="2a8589c694f2ec76" providerId="LiveId" clId="{9A798F6F-A8B0-4AD9-9CFD-B1DDA4CA62CE}" dt="2023-12-11T07:17:20.495" v="2267" actId="478"/>
          <ac:spMkLst>
            <pc:docMk/>
            <pc:sldMk cId="1066066540" sldId="283"/>
            <ac:spMk id="8" creationId="{3590A04F-3FEB-3239-96A1-0D6EF20A3246}"/>
          </ac:spMkLst>
        </pc:spChg>
        <pc:spChg chg="del">
          <ac:chgData name="隆誠 堀本" userId="2a8589c694f2ec76" providerId="LiveId" clId="{9A798F6F-A8B0-4AD9-9CFD-B1DDA4CA62CE}" dt="2023-12-01T09:18:06.622" v="88" actId="478"/>
          <ac:spMkLst>
            <pc:docMk/>
            <pc:sldMk cId="1066066540" sldId="283"/>
            <ac:spMk id="11" creationId="{3CF4E381-9376-8BFA-75E0-1A643F2E67C3}"/>
          </ac:spMkLst>
        </pc:spChg>
        <pc:spChg chg="del">
          <ac:chgData name="隆誠 堀本" userId="2a8589c694f2ec76" providerId="LiveId" clId="{9A798F6F-A8B0-4AD9-9CFD-B1DDA4CA62CE}" dt="2023-12-01T09:18:06.622" v="88" actId="478"/>
          <ac:spMkLst>
            <pc:docMk/>
            <pc:sldMk cId="1066066540" sldId="283"/>
            <ac:spMk id="12" creationId="{B11F6F2E-AC29-196E-3E00-18D9378CA77E}"/>
          </ac:spMkLst>
        </pc:spChg>
      </pc:sldChg>
      <pc:sldChg chg="del">
        <pc:chgData name="隆誠 堀本" userId="2a8589c694f2ec76" providerId="LiveId" clId="{9A798F6F-A8B0-4AD9-9CFD-B1DDA4CA62CE}" dt="2023-12-01T09:08:02.770" v="3" actId="2696"/>
        <pc:sldMkLst>
          <pc:docMk/>
          <pc:sldMk cId="225804985" sldId="286"/>
        </pc:sldMkLst>
      </pc:sldChg>
      <pc:sldChg chg="modSp mod ord">
        <pc:chgData name="隆誠 堀本" userId="2a8589c694f2ec76" providerId="LiveId" clId="{9A798F6F-A8B0-4AD9-9CFD-B1DDA4CA62CE}" dt="2023-12-10T08:03:25.192" v="1046"/>
        <pc:sldMkLst>
          <pc:docMk/>
          <pc:sldMk cId="2209053858" sldId="287"/>
        </pc:sldMkLst>
        <pc:spChg chg="mod">
          <ac:chgData name="隆誠 堀本" userId="2a8589c694f2ec76" providerId="LiveId" clId="{9A798F6F-A8B0-4AD9-9CFD-B1DDA4CA62CE}" dt="2023-12-10T07:58:28.146" v="904" actId="1076"/>
          <ac:spMkLst>
            <pc:docMk/>
            <pc:sldMk cId="2209053858" sldId="287"/>
            <ac:spMk id="6" creationId="{AF326FB2-6B5E-D4C5-7418-54759920AB04}"/>
          </ac:spMkLst>
        </pc:spChg>
      </pc:sldChg>
      <pc:sldChg chg="del">
        <pc:chgData name="隆誠 堀本" userId="2a8589c694f2ec76" providerId="LiveId" clId="{9A798F6F-A8B0-4AD9-9CFD-B1DDA4CA62CE}" dt="2023-12-01T09:12:58.420" v="53" actId="2696"/>
        <pc:sldMkLst>
          <pc:docMk/>
          <pc:sldMk cId="1353283088" sldId="291"/>
        </pc:sldMkLst>
      </pc:sldChg>
      <pc:sldChg chg="del">
        <pc:chgData name="隆誠 堀本" userId="2a8589c694f2ec76" providerId="LiveId" clId="{9A798F6F-A8B0-4AD9-9CFD-B1DDA4CA62CE}" dt="2023-12-01T09:12:29.447" v="50" actId="2696"/>
        <pc:sldMkLst>
          <pc:docMk/>
          <pc:sldMk cId="2867368933" sldId="292"/>
        </pc:sldMkLst>
      </pc:sldChg>
      <pc:sldChg chg="addSp delSp modSp del mod ord">
        <pc:chgData name="隆誠 堀本" userId="2a8589c694f2ec76" providerId="LiveId" clId="{9A798F6F-A8B0-4AD9-9CFD-B1DDA4CA62CE}" dt="2023-12-20T02:58:37.101" v="28789" actId="2696"/>
        <pc:sldMkLst>
          <pc:docMk/>
          <pc:sldMk cId="1238840264" sldId="294"/>
        </pc:sldMkLst>
        <pc:spChg chg="mod">
          <ac:chgData name="隆誠 堀本" userId="2a8589c694f2ec76" providerId="LiveId" clId="{9A798F6F-A8B0-4AD9-9CFD-B1DDA4CA62CE}" dt="2023-12-11T06:34:47.426" v="1654" actId="14100"/>
          <ac:spMkLst>
            <pc:docMk/>
            <pc:sldMk cId="1238840264" sldId="294"/>
            <ac:spMk id="2" creationId="{74D59241-84F3-AD58-8562-94ACFF1AC98F}"/>
          </ac:spMkLst>
        </pc:spChg>
        <pc:spChg chg="mod">
          <ac:chgData name="隆誠 堀本" userId="2a8589c694f2ec76" providerId="LiveId" clId="{9A798F6F-A8B0-4AD9-9CFD-B1DDA4CA62CE}" dt="2023-12-13T05:52:20.625" v="2487" actId="1076"/>
          <ac:spMkLst>
            <pc:docMk/>
            <pc:sldMk cId="1238840264" sldId="294"/>
            <ac:spMk id="4" creationId="{62DDD473-A90C-7297-ADEA-7A3D3408CF7D}"/>
          </ac:spMkLst>
        </pc:spChg>
        <pc:spChg chg="mod">
          <ac:chgData name="隆誠 堀本" userId="2a8589c694f2ec76" providerId="LiveId" clId="{9A798F6F-A8B0-4AD9-9CFD-B1DDA4CA62CE}" dt="2023-12-11T07:06:38.149" v="2032" actId="20577"/>
          <ac:spMkLst>
            <pc:docMk/>
            <pc:sldMk cId="1238840264" sldId="294"/>
            <ac:spMk id="5" creationId="{69A178F3-7628-0A04-DEAB-424471759D53}"/>
          </ac:spMkLst>
        </pc:spChg>
        <pc:spChg chg="mod">
          <ac:chgData name="隆誠 堀本" userId="2a8589c694f2ec76" providerId="LiveId" clId="{9A798F6F-A8B0-4AD9-9CFD-B1DDA4CA62CE}" dt="2023-12-11T06:34:54.428" v="1655" actId="1076"/>
          <ac:spMkLst>
            <pc:docMk/>
            <pc:sldMk cId="1238840264" sldId="294"/>
            <ac:spMk id="6" creationId="{A7413EA9-4064-4C48-BB79-B29189770F4D}"/>
          </ac:spMkLst>
        </pc:spChg>
        <pc:spChg chg="del mod">
          <ac:chgData name="隆誠 堀本" userId="2a8589c694f2ec76" providerId="LiveId" clId="{9A798F6F-A8B0-4AD9-9CFD-B1DDA4CA62CE}" dt="2023-12-10T08:36:14.002" v="1348" actId="21"/>
          <ac:spMkLst>
            <pc:docMk/>
            <pc:sldMk cId="1238840264" sldId="294"/>
            <ac:spMk id="7" creationId="{5B044C11-8459-767D-CEE3-AFBFF913F723}"/>
          </ac:spMkLst>
        </pc:spChg>
        <pc:spChg chg="mod">
          <ac:chgData name="隆誠 堀本" userId="2a8589c694f2ec76" providerId="LiveId" clId="{9A798F6F-A8B0-4AD9-9CFD-B1DDA4CA62CE}" dt="2023-12-10T08:37:53.256" v="1363" actId="1076"/>
          <ac:spMkLst>
            <pc:docMk/>
            <pc:sldMk cId="1238840264" sldId="294"/>
            <ac:spMk id="8" creationId="{77D86490-8E8A-A52C-F9B4-C1F1D1AE7AFB}"/>
          </ac:spMkLst>
        </pc:spChg>
        <pc:spChg chg="mod">
          <ac:chgData name="隆誠 堀本" userId="2a8589c694f2ec76" providerId="LiveId" clId="{9A798F6F-A8B0-4AD9-9CFD-B1DDA4CA62CE}" dt="2023-12-11T07:06:41.962" v="2034" actId="14100"/>
          <ac:spMkLst>
            <pc:docMk/>
            <pc:sldMk cId="1238840264" sldId="294"/>
            <ac:spMk id="12" creationId="{BD0AD780-46CA-81DB-604B-1F8F18605827}"/>
          </ac:spMkLst>
        </pc:spChg>
        <pc:graphicFrameChg chg="add mod modGraphic">
          <ac:chgData name="隆誠 堀本" userId="2a8589c694f2ec76" providerId="LiveId" clId="{9A798F6F-A8B0-4AD9-9CFD-B1DDA4CA62CE}" dt="2023-12-11T06:34:22.374" v="1645" actId="20577"/>
          <ac:graphicFrameMkLst>
            <pc:docMk/>
            <pc:sldMk cId="1238840264" sldId="294"/>
            <ac:graphicFrameMk id="9" creationId="{21AF990D-175F-D983-2634-2DFA036AD6A9}"/>
          </ac:graphicFrameMkLst>
        </pc:graphicFrameChg>
      </pc:sldChg>
      <pc:sldChg chg="del">
        <pc:chgData name="隆誠 堀本" userId="2a8589c694f2ec76" providerId="LiveId" clId="{9A798F6F-A8B0-4AD9-9CFD-B1DDA4CA62CE}" dt="2023-12-01T09:10:57.018" v="27" actId="2696"/>
        <pc:sldMkLst>
          <pc:docMk/>
          <pc:sldMk cId="1572997680" sldId="295"/>
        </pc:sldMkLst>
      </pc:sldChg>
      <pc:sldChg chg="del">
        <pc:chgData name="隆誠 堀本" userId="2a8589c694f2ec76" providerId="LiveId" clId="{9A798F6F-A8B0-4AD9-9CFD-B1DDA4CA62CE}" dt="2023-12-01T09:08:43.429" v="16" actId="2696"/>
        <pc:sldMkLst>
          <pc:docMk/>
          <pc:sldMk cId="3351735111" sldId="297"/>
        </pc:sldMkLst>
      </pc:sldChg>
      <pc:sldChg chg="delSp del mod">
        <pc:chgData name="隆誠 堀本" userId="2a8589c694f2ec76" providerId="LiveId" clId="{9A798F6F-A8B0-4AD9-9CFD-B1DDA4CA62CE}" dt="2023-12-14T08:26:16.964" v="3915" actId="47"/>
        <pc:sldMkLst>
          <pc:docMk/>
          <pc:sldMk cId="666985279" sldId="298"/>
        </pc:sldMkLst>
        <pc:spChg chg="del">
          <ac:chgData name="隆誠 堀本" userId="2a8589c694f2ec76" providerId="LiveId" clId="{9A798F6F-A8B0-4AD9-9CFD-B1DDA4CA62CE}" dt="2023-12-01T10:47:29.134" v="215" actId="478"/>
          <ac:spMkLst>
            <pc:docMk/>
            <pc:sldMk cId="666985279" sldId="298"/>
            <ac:spMk id="5" creationId="{0D443864-CC03-EF8B-DB05-022DF12BE6F1}"/>
          </ac:spMkLst>
        </pc:spChg>
        <pc:spChg chg="del">
          <ac:chgData name="隆誠 堀本" userId="2a8589c694f2ec76" providerId="LiveId" clId="{9A798F6F-A8B0-4AD9-9CFD-B1DDA4CA62CE}" dt="2023-12-01T10:47:25.283" v="214" actId="478"/>
          <ac:spMkLst>
            <pc:docMk/>
            <pc:sldMk cId="666985279" sldId="298"/>
            <ac:spMk id="6" creationId="{F4838DBC-5BE4-93F3-1895-06C6D314902D}"/>
          </ac:spMkLst>
        </pc:spChg>
        <pc:spChg chg="del">
          <ac:chgData name="隆誠 堀本" userId="2a8589c694f2ec76" providerId="LiveId" clId="{9A798F6F-A8B0-4AD9-9CFD-B1DDA4CA62CE}" dt="2023-12-01T10:47:25.283" v="214" actId="478"/>
          <ac:spMkLst>
            <pc:docMk/>
            <pc:sldMk cId="666985279" sldId="298"/>
            <ac:spMk id="7" creationId="{0E66F25A-07F0-5EF1-A53A-58AED8254474}"/>
          </ac:spMkLst>
        </pc:spChg>
        <pc:graphicFrameChg chg="del">
          <ac:chgData name="隆誠 堀本" userId="2a8589c694f2ec76" providerId="LiveId" clId="{9A798F6F-A8B0-4AD9-9CFD-B1DDA4CA62CE}" dt="2023-12-01T10:47:25.283" v="214" actId="478"/>
          <ac:graphicFrameMkLst>
            <pc:docMk/>
            <pc:sldMk cId="666985279" sldId="298"/>
            <ac:graphicFrameMk id="2" creationId="{F95C21B2-5B60-C8EC-2684-3D08B6DE2151}"/>
          </ac:graphicFrameMkLst>
        </pc:graphicFrameChg>
      </pc:sldChg>
      <pc:sldChg chg="delSp modSp del mod ord">
        <pc:chgData name="隆誠 堀本" userId="2a8589c694f2ec76" providerId="LiveId" clId="{9A798F6F-A8B0-4AD9-9CFD-B1DDA4CA62CE}" dt="2023-12-20T03:00:41.984" v="28794" actId="2696"/>
        <pc:sldMkLst>
          <pc:docMk/>
          <pc:sldMk cId="2532234156" sldId="321"/>
        </pc:sldMkLst>
        <pc:spChg chg="del">
          <ac:chgData name="隆誠 堀本" userId="2a8589c694f2ec76" providerId="LiveId" clId="{9A798F6F-A8B0-4AD9-9CFD-B1DDA4CA62CE}" dt="2023-12-20T03:00:35.954" v="28793" actId="478"/>
          <ac:spMkLst>
            <pc:docMk/>
            <pc:sldMk cId="2532234156" sldId="321"/>
            <ac:spMk id="3" creationId="{B7B0E0BA-9272-BFA9-48CB-F06CBB6A2DC6}"/>
          </ac:spMkLst>
        </pc:spChg>
        <pc:spChg chg="del">
          <ac:chgData name="隆誠 堀本" userId="2a8589c694f2ec76" providerId="LiveId" clId="{9A798F6F-A8B0-4AD9-9CFD-B1DDA4CA62CE}" dt="2023-12-20T03:00:35.954" v="28793" actId="478"/>
          <ac:spMkLst>
            <pc:docMk/>
            <pc:sldMk cId="2532234156" sldId="321"/>
            <ac:spMk id="4" creationId="{7AA95843-85EF-2587-DA3F-475F0941A089}"/>
          </ac:spMkLst>
        </pc:spChg>
        <pc:spChg chg="del">
          <ac:chgData name="隆誠 堀本" userId="2a8589c694f2ec76" providerId="LiveId" clId="{9A798F6F-A8B0-4AD9-9CFD-B1DDA4CA62CE}" dt="2023-12-20T03:00:35.954" v="28793" actId="478"/>
          <ac:spMkLst>
            <pc:docMk/>
            <pc:sldMk cId="2532234156" sldId="321"/>
            <ac:spMk id="5" creationId="{E94BC5D9-A7F2-C2CE-549F-005F4C21B9D7}"/>
          </ac:spMkLst>
        </pc:spChg>
        <pc:spChg chg="del">
          <ac:chgData name="隆誠 堀本" userId="2a8589c694f2ec76" providerId="LiveId" clId="{9A798F6F-A8B0-4AD9-9CFD-B1DDA4CA62CE}" dt="2023-12-20T03:00:35.954" v="28793" actId="478"/>
          <ac:spMkLst>
            <pc:docMk/>
            <pc:sldMk cId="2532234156" sldId="321"/>
            <ac:spMk id="12" creationId="{820DA3C5-6FC8-8E7E-1E1F-0110720FB362}"/>
          </ac:spMkLst>
        </pc:spChg>
        <pc:spChg chg="del">
          <ac:chgData name="隆誠 堀本" userId="2a8589c694f2ec76" providerId="LiveId" clId="{9A798F6F-A8B0-4AD9-9CFD-B1DDA4CA62CE}" dt="2023-12-20T03:00:35.954" v="28793" actId="478"/>
          <ac:spMkLst>
            <pc:docMk/>
            <pc:sldMk cId="2532234156" sldId="321"/>
            <ac:spMk id="13" creationId="{A3863B4D-D1B0-B9AA-6C5D-B0CBE9073A3A}"/>
          </ac:spMkLst>
        </pc:spChg>
        <pc:spChg chg="del">
          <ac:chgData name="隆誠 堀本" userId="2a8589c694f2ec76" providerId="LiveId" clId="{9A798F6F-A8B0-4AD9-9CFD-B1DDA4CA62CE}" dt="2023-12-20T03:00:35.954" v="28793" actId="478"/>
          <ac:spMkLst>
            <pc:docMk/>
            <pc:sldMk cId="2532234156" sldId="321"/>
            <ac:spMk id="14" creationId="{7DFBD7F1-7323-DE4A-EE53-C20D96F9EAC5}"/>
          </ac:spMkLst>
        </pc:spChg>
        <pc:spChg chg="del">
          <ac:chgData name="隆誠 堀本" userId="2a8589c694f2ec76" providerId="LiveId" clId="{9A798F6F-A8B0-4AD9-9CFD-B1DDA4CA62CE}" dt="2023-12-20T03:00:35.954" v="28793" actId="478"/>
          <ac:spMkLst>
            <pc:docMk/>
            <pc:sldMk cId="2532234156" sldId="321"/>
            <ac:spMk id="15" creationId="{C0C37E9F-0C42-EDBC-CF31-18642D30E419}"/>
          </ac:spMkLst>
        </pc:spChg>
        <pc:spChg chg="del">
          <ac:chgData name="隆誠 堀本" userId="2a8589c694f2ec76" providerId="LiveId" clId="{9A798F6F-A8B0-4AD9-9CFD-B1DDA4CA62CE}" dt="2023-12-20T03:00:35.954" v="28793" actId="478"/>
          <ac:spMkLst>
            <pc:docMk/>
            <pc:sldMk cId="2532234156" sldId="321"/>
            <ac:spMk id="16" creationId="{51965688-DEE2-6A23-F9DB-2BB8A3D3CBA0}"/>
          </ac:spMkLst>
        </pc:spChg>
        <pc:spChg chg="del">
          <ac:chgData name="隆誠 堀本" userId="2a8589c694f2ec76" providerId="LiveId" clId="{9A798F6F-A8B0-4AD9-9CFD-B1DDA4CA62CE}" dt="2023-12-20T03:00:35.954" v="28793" actId="478"/>
          <ac:spMkLst>
            <pc:docMk/>
            <pc:sldMk cId="2532234156" sldId="321"/>
            <ac:spMk id="40" creationId="{BC46DB18-78E9-731D-1F4C-2A9315327397}"/>
          </ac:spMkLst>
        </pc:spChg>
        <pc:spChg chg="del">
          <ac:chgData name="隆誠 堀本" userId="2a8589c694f2ec76" providerId="LiveId" clId="{9A798F6F-A8B0-4AD9-9CFD-B1DDA4CA62CE}" dt="2023-12-20T03:00:35.954" v="28793" actId="478"/>
          <ac:spMkLst>
            <pc:docMk/>
            <pc:sldMk cId="2532234156" sldId="321"/>
            <ac:spMk id="47" creationId="{87312244-3CEE-6491-C6DB-A91BC417B4B2}"/>
          </ac:spMkLst>
        </pc:spChg>
        <pc:spChg chg="del">
          <ac:chgData name="隆誠 堀本" userId="2a8589c694f2ec76" providerId="LiveId" clId="{9A798F6F-A8B0-4AD9-9CFD-B1DDA4CA62CE}" dt="2023-12-20T03:00:35.954" v="28793" actId="478"/>
          <ac:spMkLst>
            <pc:docMk/>
            <pc:sldMk cId="2532234156" sldId="321"/>
            <ac:spMk id="48" creationId="{C2A5579A-F7EF-BD88-BD87-11AF810A5B35}"/>
          </ac:spMkLst>
        </pc:spChg>
        <pc:spChg chg="del">
          <ac:chgData name="隆誠 堀本" userId="2a8589c694f2ec76" providerId="LiveId" clId="{9A798F6F-A8B0-4AD9-9CFD-B1DDA4CA62CE}" dt="2023-12-20T03:00:35.954" v="28793" actId="478"/>
          <ac:spMkLst>
            <pc:docMk/>
            <pc:sldMk cId="2532234156" sldId="321"/>
            <ac:spMk id="52" creationId="{794B431B-F129-9303-37CF-C47D790CDAE6}"/>
          </ac:spMkLst>
        </pc:spChg>
        <pc:spChg chg="del">
          <ac:chgData name="隆誠 堀本" userId="2a8589c694f2ec76" providerId="LiveId" clId="{9A798F6F-A8B0-4AD9-9CFD-B1DDA4CA62CE}" dt="2023-12-20T03:00:35.954" v="28793" actId="478"/>
          <ac:spMkLst>
            <pc:docMk/>
            <pc:sldMk cId="2532234156" sldId="321"/>
            <ac:spMk id="53" creationId="{7FBD40CB-06C4-6644-4D5B-B8E34833A633}"/>
          </ac:spMkLst>
        </pc:spChg>
        <pc:spChg chg="del">
          <ac:chgData name="隆誠 堀本" userId="2a8589c694f2ec76" providerId="LiveId" clId="{9A798F6F-A8B0-4AD9-9CFD-B1DDA4CA62CE}" dt="2023-12-20T03:00:35.954" v="28793" actId="478"/>
          <ac:spMkLst>
            <pc:docMk/>
            <pc:sldMk cId="2532234156" sldId="321"/>
            <ac:spMk id="57" creationId="{4EFF9D6A-27DD-9D8D-CB5E-76AFDB59A7C5}"/>
          </ac:spMkLst>
        </pc:spChg>
        <pc:spChg chg="del">
          <ac:chgData name="隆誠 堀本" userId="2a8589c694f2ec76" providerId="LiveId" clId="{9A798F6F-A8B0-4AD9-9CFD-B1DDA4CA62CE}" dt="2023-12-20T03:00:35.954" v="28793" actId="478"/>
          <ac:spMkLst>
            <pc:docMk/>
            <pc:sldMk cId="2532234156" sldId="321"/>
            <ac:spMk id="58" creationId="{1FF59DCB-6B42-A689-B83D-F79FE690B606}"/>
          </ac:spMkLst>
        </pc:spChg>
        <pc:spChg chg="del">
          <ac:chgData name="隆誠 堀本" userId="2a8589c694f2ec76" providerId="LiveId" clId="{9A798F6F-A8B0-4AD9-9CFD-B1DDA4CA62CE}" dt="2023-12-20T03:00:35.954" v="28793" actId="478"/>
          <ac:spMkLst>
            <pc:docMk/>
            <pc:sldMk cId="2532234156" sldId="321"/>
            <ac:spMk id="60" creationId="{AE18B809-519D-A959-58A8-90BED097692A}"/>
          </ac:spMkLst>
        </pc:spChg>
        <pc:spChg chg="del">
          <ac:chgData name="隆誠 堀本" userId="2a8589c694f2ec76" providerId="LiveId" clId="{9A798F6F-A8B0-4AD9-9CFD-B1DDA4CA62CE}" dt="2023-12-20T03:00:35.954" v="28793" actId="478"/>
          <ac:spMkLst>
            <pc:docMk/>
            <pc:sldMk cId="2532234156" sldId="321"/>
            <ac:spMk id="61" creationId="{DE682C55-9A03-9770-5AC2-06BBCBE94273}"/>
          </ac:spMkLst>
        </pc:spChg>
        <pc:cxnChg chg="del">
          <ac:chgData name="隆誠 堀本" userId="2a8589c694f2ec76" providerId="LiveId" clId="{9A798F6F-A8B0-4AD9-9CFD-B1DDA4CA62CE}" dt="2023-12-20T03:00:35.954" v="28793" actId="478"/>
          <ac:cxnSpMkLst>
            <pc:docMk/>
            <pc:sldMk cId="2532234156" sldId="321"/>
            <ac:cxnSpMk id="7" creationId="{B27B534A-E34D-F0E0-764B-C8BD86E0E5E1}"/>
          </ac:cxnSpMkLst>
        </pc:cxnChg>
        <pc:cxnChg chg="del mod">
          <ac:chgData name="隆誠 堀本" userId="2a8589c694f2ec76" providerId="LiveId" clId="{9A798F6F-A8B0-4AD9-9CFD-B1DDA4CA62CE}" dt="2023-12-20T03:00:35.954" v="28793" actId="478"/>
          <ac:cxnSpMkLst>
            <pc:docMk/>
            <pc:sldMk cId="2532234156" sldId="321"/>
            <ac:cxnSpMk id="8" creationId="{10A087D5-21E1-F172-C13D-EED112EB270D}"/>
          </ac:cxnSpMkLst>
        </pc:cxnChg>
        <pc:cxnChg chg="del mod">
          <ac:chgData name="隆誠 堀本" userId="2a8589c694f2ec76" providerId="LiveId" clId="{9A798F6F-A8B0-4AD9-9CFD-B1DDA4CA62CE}" dt="2023-12-20T03:00:35.954" v="28793" actId="478"/>
          <ac:cxnSpMkLst>
            <pc:docMk/>
            <pc:sldMk cId="2532234156" sldId="321"/>
            <ac:cxnSpMk id="17" creationId="{4B8280AB-516F-36F8-6C58-08F24A482616}"/>
          </ac:cxnSpMkLst>
        </pc:cxnChg>
        <pc:cxnChg chg="del mod">
          <ac:chgData name="隆誠 堀本" userId="2a8589c694f2ec76" providerId="LiveId" clId="{9A798F6F-A8B0-4AD9-9CFD-B1DDA4CA62CE}" dt="2023-12-20T03:00:35.954" v="28793" actId="478"/>
          <ac:cxnSpMkLst>
            <pc:docMk/>
            <pc:sldMk cId="2532234156" sldId="321"/>
            <ac:cxnSpMk id="20" creationId="{EEA5640B-9030-F019-9017-756B9986BDED}"/>
          </ac:cxnSpMkLst>
        </pc:cxnChg>
        <pc:cxnChg chg="del mod">
          <ac:chgData name="隆誠 堀本" userId="2a8589c694f2ec76" providerId="LiveId" clId="{9A798F6F-A8B0-4AD9-9CFD-B1DDA4CA62CE}" dt="2023-12-20T03:00:35.954" v="28793" actId="478"/>
          <ac:cxnSpMkLst>
            <pc:docMk/>
            <pc:sldMk cId="2532234156" sldId="321"/>
            <ac:cxnSpMk id="23" creationId="{A2A7DDB1-10C8-B122-F20C-63DE476C2F9B}"/>
          </ac:cxnSpMkLst>
        </pc:cxnChg>
        <pc:cxnChg chg="del mod">
          <ac:chgData name="隆誠 堀本" userId="2a8589c694f2ec76" providerId="LiveId" clId="{9A798F6F-A8B0-4AD9-9CFD-B1DDA4CA62CE}" dt="2023-12-20T03:00:35.954" v="28793" actId="478"/>
          <ac:cxnSpMkLst>
            <pc:docMk/>
            <pc:sldMk cId="2532234156" sldId="321"/>
            <ac:cxnSpMk id="26" creationId="{F2C13028-703E-185C-F0F8-9CC170A7867D}"/>
          </ac:cxnSpMkLst>
        </pc:cxnChg>
        <pc:cxnChg chg="del mod">
          <ac:chgData name="隆誠 堀本" userId="2a8589c694f2ec76" providerId="LiveId" clId="{9A798F6F-A8B0-4AD9-9CFD-B1DDA4CA62CE}" dt="2023-12-20T03:00:35.954" v="28793" actId="478"/>
          <ac:cxnSpMkLst>
            <pc:docMk/>
            <pc:sldMk cId="2532234156" sldId="321"/>
            <ac:cxnSpMk id="29" creationId="{96EDE7D5-6D1C-83BA-8E8A-6BBB0F84CFDD}"/>
          </ac:cxnSpMkLst>
        </pc:cxnChg>
        <pc:cxnChg chg="del mod">
          <ac:chgData name="隆誠 堀本" userId="2a8589c694f2ec76" providerId="LiveId" clId="{9A798F6F-A8B0-4AD9-9CFD-B1DDA4CA62CE}" dt="2023-12-20T03:00:35.954" v="28793" actId="478"/>
          <ac:cxnSpMkLst>
            <pc:docMk/>
            <pc:sldMk cId="2532234156" sldId="321"/>
            <ac:cxnSpMk id="32" creationId="{63378010-D17E-F721-4966-1DF787E2F408}"/>
          </ac:cxnSpMkLst>
        </pc:cxnChg>
        <pc:cxnChg chg="del mod">
          <ac:chgData name="隆誠 堀本" userId="2a8589c694f2ec76" providerId="LiveId" clId="{9A798F6F-A8B0-4AD9-9CFD-B1DDA4CA62CE}" dt="2023-12-20T03:00:35.954" v="28793" actId="478"/>
          <ac:cxnSpMkLst>
            <pc:docMk/>
            <pc:sldMk cId="2532234156" sldId="321"/>
            <ac:cxnSpMk id="34" creationId="{A0FE3DFF-DE85-04A9-C749-2E519A38D668}"/>
          </ac:cxnSpMkLst>
        </pc:cxnChg>
      </pc:sldChg>
      <pc:sldChg chg="addSp delSp modSp mod modNotesTx">
        <pc:chgData name="隆誠 堀本" userId="2a8589c694f2ec76" providerId="LiveId" clId="{9A798F6F-A8B0-4AD9-9CFD-B1DDA4CA62CE}" dt="2023-12-19T10:14:00.314" v="28598" actId="13822"/>
        <pc:sldMkLst>
          <pc:docMk/>
          <pc:sldMk cId="2696245334" sldId="327"/>
        </pc:sldMkLst>
        <pc:spChg chg="del">
          <ac:chgData name="隆誠 堀本" userId="2a8589c694f2ec76" providerId="LiveId" clId="{9A798F6F-A8B0-4AD9-9CFD-B1DDA4CA62CE}" dt="2023-12-01T09:07:28.266" v="2" actId="478"/>
          <ac:spMkLst>
            <pc:docMk/>
            <pc:sldMk cId="2696245334" sldId="327"/>
            <ac:spMk id="2" creationId="{3D627E8D-B402-83AE-EEB1-D65575DC6BAE}"/>
          </ac:spMkLst>
        </pc:spChg>
        <pc:spChg chg="add del mod">
          <ac:chgData name="隆誠 堀本" userId="2a8589c694f2ec76" providerId="LiveId" clId="{9A798F6F-A8B0-4AD9-9CFD-B1DDA4CA62CE}" dt="2023-12-14T07:17:39.032" v="2979" actId="478"/>
          <ac:spMkLst>
            <pc:docMk/>
            <pc:sldMk cId="2696245334" sldId="327"/>
            <ac:spMk id="2" creationId="{FCD9C9FC-49D6-C945-A337-D77EA6DB7077}"/>
          </ac:spMkLst>
        </pc:spChg>
        <pc:spChg chg="mod">
          <ac:chgData name="隆誠 堀本" userId="2a8589c694f2ec76" providerId="LiveId" clId="{9A798F6F-A8B0-4AD9-9CFD-B1DDA4CA62CE}" dt="2023-12-19T10:11:43.503" v="28564" actId="1076"/>
          <ac:spMkLst>
            <pc:docMk/>
            <pc:sldMk cId="2696245334" sldId="327"/>
            <ac:spMk id="3" creationId="{77B0A416-AB93-4FA6-B46A-A76B2A505B15}"/>
          </ac:spMkLst>
        </pc:spChg>
        <pc:spChg chg="mod">
          <ac:chgData name="隆誠 堀本" userId="2a8589c694f2ec76" providerId="LiveId" clId="{9A798F6F-A8B0-4AD9-9CFD-B1DDA4CA62CE}" dt="2023-12-13T05:48:09.864" v="2453" actId="1076"/>
          <ac:spMkLst>
            <pc:docMk/>
            <pc:sldMk cId="2696245334" sldId="327"/>
            <ac:spMk id="4" creationId="{1769D5C7-8FD0-5070-A3FC-07D308074F91}"/>
          </ac:spMkLst>
        </pc:spChg>
        <pc:spChg chg="add mod">
          <ac:chgData name="隆誠 堀本" userId="2a8589c694f2ec76" providerId="LiveId" clId="{9A798F6F-A8B0-4AD9-9CFD-B1DDA4CA62CE}" dt="2023-12-19T10:12:19.505" v="28573" actId="1076"/>
          <ac:spMkLst>
            <pc:docMk/>
            <pc:sldMk cId="2696245334" sldId="327"/>
            <ac:spMk id="5" creationId="{304E0710-A7F9-22F7-9852-1F93D277A243}"/>
          </ac:spMkLst>
        </pc:spChg>
        <pc:spChg chg="del">
          <ac:chgData name="隆誠 堀本" userId="2a8589c694f2ec76" providerId="LiveId" clId="{9A798F6F-A8B0-4AD9-9CFD-B1DDA4CA62CE}" dt="2023-12-01T09:07:28.266" v="2" actId="478"/>
          <ac:spMkLst>
            <pc:docMk/>
            <pc:sldMk cId="2696245334" sldId="327"/>
            <ac:spMk id="7" creationId="{083FC95C-D122-65AF-7F6E-B04CE337B7B5}"/>
          </ac:spMkLst>
        </pc:spChg>
        <pc:spChg chg="add del mod">
          <ac:chgData name="隆誠 堀本" userId="2a8589c694f2ec76" providerId="LiveId" clId="{9A798F6F-A8B0-4AD9-9CFD-B1DDA4CA62CE}" dt="2023-12-19T10:07:36.484" v="28519" actId="478"/>
          <ac:spMkLst>
            <pc:docMk/>
            <pc:sldMk cId="2696245334" sldId="327"/>
            <ac:spMk id="7" creationId="{6FFDA9AB-3DF7-F691-3B48-88B6D5ACB6D5}"/>
          </ac:spMkLst>
        </pc:spChg>
        <pc:spChg chg="add mod">
          <ac:chgData name="隆誠 堀本" userId="2a8589c694f2ec76" providerId="LiveId" clId="{9A798F6F-A8B0-4AD9-9CFD-B1DDA4CA62CE}" dt="2023-12-19T10:12:03.503" v="28567" actId="1076"/>
          <ac:spMkLst>
            <pc:docMk/>
            <pc:sldMk cId="2696245334" sldId="327"/>
            <ac:spMk id="8" creationId="{010B4A35-4FBA-7CED-E381-FB4ACA8FF65F}"/>
          </ac:spMkLst>
        </pc:spChg>
        <pc:spChg chg="add del">
          <ac:chgData name="隆誠 堀本" userId="2a8589c694f2ec76" providerId="LiveId" clId="{9A798F6F-A8B0-4AD9-9CFD-B1DDA4CA62CE}" dt="2023-12-11T06:43:52.677" v="1847" actId="22"/>
          <ac:spMkLst>
            <pc:docMk/>
            <pc:sldMk cId="2696245334" sldId="327"/>
            <ac:spMk id="9" creationId="{85536816-F231-2391-75F0-E7EEF55279A0}"/>
          </ac:spMkLst>
        </pc:spChg>
        <pc:spChg chg="mod">
          <ac:chgData name="隆誠 堀本" userId="2a8589c694f2ec76" providerId="LiveId" clId="{9A798F6F-A8B0-4AD9-9CFD-B1DDA4CA62CE}" dt="2023-12-19T08:11:17.121" v="23076" actId="207"/>
          <ac:spMkLst>
            <pc:docMk/>
            <pc:sldMk cId="2696245334" sldId="327"/>
            <ac:spMk id="11" creationId="{C0226A1C-2C49-D691-7EF2-BB6B84ED0284}"/>
          </ac:spMkLst>
        </pc:spChg>
        <pc:spChg chg="mod">
          <ac:chgData name="隆誠 堀本" userId="2a8589c694f2ec76" providerId="LiveId" clId="{9A798F6F-A8B0-4AD9-9CFD-B1DDA4CA62CE}" dt="2023-12-19T08:10:51.428" v="23073" actId="207"/>
          <ac:spMkLst>
            <pc:docMk/>
            <pc:sldMk cId="2696245334" sldId="327"/>
            <ac:spMk id="12" creationId="{1E0BD8CA-39EF-40A3-6EF9-6684FA4896E2}"/>
          </ac:spMkLst>
        </pc:spChg>
        <pc:spChg chg="add del mod">
          <ac:chgData name="隆誠 堀本" userId="2a8589c694f2ec76" providerId="LiveId" clId="{9A798F6F-A8B0-4AD9-9CFD-B1DDA4CA62CE}" dt="2023-12-14T07:51:21.199" v="3271" actId="478"/>
          <ac:spMkLst>
            <pc:docMk/>
            <pc:sldMk cId="2696245334" sldId="327"/>
            <ac:spMk id="13" creationId="{2495349E-2664-778B-0CEA-9477EAD9596A}"/>
          </ac:spMkLst>
        </pc:spChg>
        <pc:spChg chg="mod">
          <ac:chgData name="隆誠 堀本" userId="2a8589c694f2ec76" providerId="LiveId" clId="{9A798F6F-A8B0-4AD9-9CFD-B1DDA4CA62CE}" dt="2023-12-19T08:11:11.109" v="23075" actId="207"/>
          <ac:spMkLst>
            <pc:docMk/>
            <pc:sldMk cId="2696245334" sldId="327"/>
            <ac:spMk id="14" creationId="{4AB47786-5F22-9132-F62B-FE34688D6BD2}"/>
          </ac:spMkLst>
        </pc:spChg>
        <pc:spChg chg="mod">
          <ac:chgData name="隆誠 堀本" userId="2a8589c694f2ec76" providerId="LiveId" clId="{9A798F6F-A8B0-4AD9-9CFD-B1DDA4CA62CE}" dt="2023-12-19T08:11:24.620" v="23077" actId="207"/>
          <ac:spMkLst>
            <pc:docMk/>
            <pc:sldMk cId="2696245334" sldId="327"/>
            <ac:spMk id="15" creationId="{962BF9F3-1A0B-74E2-0AB7-844EF79689D7}"/>
          </ac:spMkLst>
        </pc:spChg>
        <pc:spChg chg="add mod">
          <ac:chgData name="隆誠 堀本" userId="2a8589c694f2ec76" providerId="LiveId" clId="{9A798F6F-A8B0-4AD9-9CFD-B1DDA4CA62CE}" dt="2023-12-19T10:14:00.314" v="28598" actId="13822"/>
          <ac:spMkLst>
            <pc:docMk/>
            <pc:sldMk cId="2696245334" sldId="327"/>
            <ac:spMk id="16" creationId="{D2B3BB67-2A7D-2F32-2763-A17F13712811}"/>
          </ac:spMkLst>
        </pc:spChg>
        <pc:spChg chg="add mod">
          <ac:chgData name="隆誠 堀本" userId="2a8589c694f2ec76" providerId="LiveId" clId="{9A798F6F-A8B0-4AD9-9CFD-B1DDA4CA62CE}" dt="2023-12-19T10:13:29.856" v="28593" actId="1076"/>
          <ac:spMkLst>
            <pc:docMk/>
            <pc:sldMk cId="2696245334" sldId="327"/>
            <ac:spMk id="17" creationId="{12B00F04-7804-2EB1-AFB2-89FF8E1A3687}"/>
          </ac:spMkLst>
        </pc:spChg>
        <pc:spChg chg="del">
          <ac:chgData name="隆誠 堀本" userId="2a8589c694f2ec76" providerId="LiveId" clId="{9A798F6F-A8B0-4AD9-9CFD-B1DDA4CA62CE}" dt="2023-12-01T09:07:28.266" v="2" actId="478"/>
          <ac:spMkLst>
            <pc:docMk/>
            <pc:sldMk cId="2696245334" sldId="327"/>
            <ac:spMk id="17" creationId="{4B2918A5-2D60-F65E-304E-C11B35E5C030}"/>
          </ac:spMkLst>
        </pc:spChg>
        <pc:spChg chg="add del">
          <ac:chgData name="隆誠 堀本" userId="2a8589c694f2ec76" providerId="LiveId" clId="{9A798F6F-A8B0-4AD9-9CFD-B1DDA4CA62CE}" dt="2023-12-11T07:10:04.498" v="2106" actId="22"/>
          <ac:spMkLst>
            <pc:docMk/>
            <pc:sldMk cId="2696245334" sldId="327"/>
            <ac:spMk id="18" creationId="{30D857F4-23CB-39E0-1E16-A82E690458B6}"/>
          </ac:spMkLst>
        </pc:spChg>
        <pc:spChg chg="del">
          <ac:chgData name="隆誠 堀本" userId="2a8589c694f2ec76" providerId="LiveId" clId="{9A798F6F-A8B0-4AD9-9CFD-B1DDA4CA62CE}" dt="2023-12-01T09:07:28.266" v="2" actId="478"/>
          <ac:spMkLst>
            <pc:docMk/>
            <pc:sldMk cId="2696245334" sldId="327"/>
            <ac:spMk id="19" creationId="{B96E26AA-303C-2D50-3675-8B20E3493232}"/>
          </ac:spMkLst>
        </pc:spChg>
        <pc:spChg chg="add del">
          <ac:chgData name="隆誠 堀本" userId="2a8589c694f2ec76" providerId="LiveId" clId="{9A798F6F-A8B0-4AD9-9CFD-B1DDA4CA62CE}" dt="2023-12-11T07:10:13.594" v="2110" actId="22"/>
          <ac:spMkLst>
            <pc:docMk/>
            <pc:sldMk cId="2696245334" sldId="327"/>
            <ac:spMk id="21" creationId="{568D1B67-3A40-9C1C-B5E7-A246B2E06394}"/>
          </ac:spMkLst>
        </pc:spChg>
        <pc:spChg chg="add mod">
          <ac:chgData name="隆誠 堀本" userId="2a8589c694f2ec76" providerId="LiveId" clId="{9A798F6F-A8B0-4AD9-9CFD-B1DDA4CA62CE}" dt="2023-12-19T10:11:51.771" v="28565" actId="1076"/>
          <ac:spMkLst>
            <pc:docMk/>
            <pc:sldMk cId="2696245334" sldId="327"/>
            <ac:spMk id="22" creationId="{FBB0605F-1368-1A5C-97F8-26812B629FB7}"/>
          </ac:spMkLst>
        </pc:spChg>
        <pc:grpChg chg="add mod">
          <ac:chgData name="隆誠 堀本" userId="2a8589c694f2ec76" providerId="LiveId" clId="{9A798F6F-A8B0-4AD9-9CFD-B1DDA4CA62CE}" dt="2023-12-19T10:11:59.763" v="28566" actId="1076"/>
          <ac:grpSpMkLst>
            <pc:docMk/>
            <pc:sldMk cId="2696245334" sldId="327"/>
            <ac:grpSpMk id="2" creationId="{900D7EA9-04CE-1E48-6058-E0B51D26FB52}"/>
          </ac:grpSpMkLst>
        </pc:grpChg>
        <pc:grpChg chg="del">
          <ac:chgData name="隆誠 堀本" userId="2a8589c694f2ec76" providerId="LiveId" clId="{9A798F6F-A8B0-4AD9-9CFD-B1DDA4CA62CE}" dt="2023-12-01T09:07:28.266" v="2" actId="478"/>
          <ac:grpSpMkLst>
            <pc:docMk/>
            <pc:sldMk cId="2696245334" sldId="327"/>
            <ac:grpSpMk id="15" creationId="{99F6D28C-D684-B1A9-572B-2BA966CECA17}"/>
          </ac:grpSpMkLst>
        </pc:grpChg>
        <pc:cxnChg chg="mod">
          <ac:chgData name="隆誠 堀本" userId="2a8589c694f2ec76" providerId="LiveId" clId="{9A798F6F-A8B0-4AD9-9CFD-B1DDA4CA62CE}" dt="2023-12-19T08:11:04.429" v="23074" actId="208"/>
          <ac:cxnSpMkLst>
            <pc:docMk/>
            <pc:sldMk cId="2696245334" sldId="327"/>
            <ac:cxnSpMk id="9" creationId="{C6ABF5D5-7B7A-3DCA-5A9C-AA2F5224B886}"/>
          </ac:cxnSpMkLst>
        </pc:cxnChg>
        <pc:cxnChg chg="mod">
          <ac:chgData name="隆誠 堀本" userId="2a8589c694f2ec76" providerId="LiveId" clId="{9A798F6F-A8B0-4AD9-9CFD-B1DDA4CA62CE}" dt="2023-12-19T08:11:36.269" v="23079" actId="208"/>
          <ac:cxnSpMkLst>
            <pc:docMk/>
            <pc:sldMk cId="2696245334" sldId="327"/>
            <ac:cxnSpMk id="10" creationId="{E55B2981-9BC2-379F-B1E5-C591A296996E}"/>
          </ac:cxnSpMkLst>
        </pc:cxnChg>
        <pc:cxnChg chg="mod">
          <ac:chgData name="隆誠 堀本" userId="2a8589c694f2ec76" providerId="LiveId" clId="{9A798F6F-A8B0-4AD9-9CFD-B1DDA4CA62CE}" dt="2023-12-19T08:11:30.449" v="23078" actId="208"/>
          <ac:cxnSpMkLst>
            <pc:docMk/>
            <pc:sldMk cId="2696245334" sldId="327"/>
            <ac:cxnSpMk id="13" creationId="{BD055139-FAB6-2DA5-82E4-F9AB5AEDA66A}"/>
          </ac:cxnSpMkLst>
        </pc:cxnChg>
      </pc:sldChg>
      <pc:sldChg chg="addSp modSp mod ord modNotesTx">
        <pc:chgData name="隆誠 堀本" userId="2a8589c694f2ec76" providerId="LiveId" clId="{9A798F6F-A8B0-4AD9-9CFD-B1DDA4CA62CE}" dt="2023-12-19T10:20:53.352" v="28706" actId="1076"/>
        <pc:sldMkLst>
          <pc:docMk/>
          <pc:sldMk cId="3711413563" sldId="328"/>
        </pc:sldMkLst>
        <pc:spChg chg="add mod">
          <ac:chgData name="隆誠 堀本" userId="2a8589c694f2ec76" providerId="LiveId" clId="{9A798F6F-A8B0-4AD9-9CFD-B1DDA4CA62CE}" dt="2023-12-19T10:20:53.352" v="28706" actId="1076"/>
          <ac:spMkLst>
            <pc:docMk/>
            <pc:sldMk cId="3711413563" sldId="328"/>
            <ac:spMk id="2" creationId="{26179D5D-F998-650C-2FCC-C8CB92C70565}"/>
          </ac:spMkLst>
        </pc:spChg>
        <pc:spChg chg="mod">
          <ac:chgData name="隆誠 堀本" userId="2a8589c694f2ec76" providerId="LiveId" clId="{9A798F6F-A8B0-4AD9-9CFD-B1DDA4CA62CE}" dt="2023-12-14T07:31:42.222" v="3146" actId="1076"/>
          <ac:spMkLst>
            <pc:docMk/>
            <pc:sldMk cId="3711413563" sldId="328"/>
            <ac:spMk id="3" creationId="{A31F4AC1-07F0-5A52-B395-B980E24123E6}"/>
          </ac:spMkLst>
        </pc:spChg>
        <pc:spChg chg="mod">
          <ac:chgData name="隆誠 堀本" userId="2a8589c694f2ec76" providerId="LiveId" clId="{9A798F6F-A8B0-4AD9-9CFD-B1DDA4CA62CE}" dt="2023-12-14T07:31:22.021" v="3144" actId="1076"/>
          <ac:spMkLst>
            <pc:docMk/>
            <pc:sldMk cId="3711413563" sldId="328"/>
            <ac:spMk id="6" creationId="{C68445B9-A8EA-10DA-91C0-20492AE59A38}"/>
          </ac:spMkLst>
        </pc:spChg>
        <pc:spChg chg="mod">
          <ac:chgData name="隆誠 堀本" userId="2a8589c694f2ec76" providerId="LiveId" clId="{9A798F6F-A8B0-4AD9-9CFD-B1DDA4CA62CE}" dt="2023-12-14T07:31:35.318" v="3145" actId="1076"/>
          <ac:spMkLst>
            <pc:docMk/>
            <pc:sldMk cId="3711413563" sldId="328"/>
            <ac:spMk id="7" creationId="{DC653909-5E60-3718-2679-F112020599E7}"/>
          </ac:spMkLst>
        </pc:spChg>
        <pc:spChg chg="mod">
          <ac:chgData name="隆誠 堀本" userId="2a8589c694f2ec76" providerId="LiveId" clId="{9A798F6F-A8B0-4AD9-9CFD-B1DDA4CA62CE}" dt="2023-12-14T07:30:49.311" v="3143" actId="1076"/>
          <ac:spMkLst>
            <pc:docMk/>
            <pc:sldMk cId="3711413563" sldId="328"/>
            <ac:spMk id="8" creationId="{0629BC3F-2AE0-7040-1566-DAC935FCEE6C}"/>
          </ac:spMkLst>
        </pc:spChg>
        <pc:spChg chg="mod">
          <ac:chgData name="隆誠 堀本" userId="2a8589c694f2ec76" providerId="LiveId" clId="{9A798F6F-A8B0-4AD9-9CFD-B1DDA4CA62CE}" dt="2023-12-14T07:30:21.507" v="3138" actId="1076"/>
          <ac:spMkLst>
            <pc:docMk/>
            <pc:sldMk cId="3711413563" sldId="328"/>
            <ac:spMk id="9" creationId="{4E25FEB8-9485-7BF1-458B-EFAE8172AA7D}"/>
          </ac:spMkLst>
        </pc:spChg>
        <pc:spChg chg="mod">
          <ac:chgData name="隆誠 堀本" userId="2a8589c694f2ec76" providerId="LiveId" clId="{9A798F6F-A8B0-4AD9-9CFD-B1DDA4CA62CE}" dt="2023-12-14T07:25:26.286" v="3094" actId="14100"/>
          <ac:spMkLst>
            <pc:docMk/>
            <pc:sldMk cId="3711413563" sldId="328"/>
            <ac:spMk id="15" creationId="{AA5D7CDA-D982-5CA8-E145-A1A0D2F9E48F}"/>
          </ac:spMkLst>
        </pc:spChg>
        <pc:spChg chg="mod">
          <ac:chgData name="隆誠 堀本" userId="2a8589c694f2ec76" providerId="LiveId" clId="{9A798F6F-A8B0-4AD9-9CFD-B1DDA4CA62CE}" dt="2023-12-14T07:26:34.763" v="3112" actId="1076"/>
          <ac:spMkLst>
            <pc:docMk/>
            <pc:sldMk cId="3711413563" sldId="328"/>
            <ac:spMk id="17" creationId="{B7366AC2-D6A5-697C-F213-FBAE00BFE641}"/>
          </ac:spMkLst>
        </pc:spChg>
        <pc:spChg chg="mod">
          <ac:chgData name="隆誠 堀本" userId="2a8589c694f2ec76" providerId="LiveId" clId="{9A798F6F-A8B0-4AD9-9CFD-B1DDA4CA62CE}" dt="2023-12-14T07:31:51.129" v="3148" actId="1076"/>
          <ac:spMkLst>
            <pc:docMk/>
            <pc:sldMk cId="3711413563" sldId="328"/>
            <ac:spMk id="19" creationId="{636FC5BB-1063-D241-B193-57C60548174D}"/>
          </ac:spMkLst>
        </pc:spChg>
        <pc:spChg chg="mod">
          <ac:chgData name="隆誠 堀本" userId="2a8589c694f2ec76" providerId="LiveId" clId="{9A798F6F-A8B0-4AD9-9CFD-B1DDA4CA62CE}" dt="2023-12-14T07:32:04.879" v="3150" actId="1076"/>
          <ac:spMkLst>
            <pc:docMk/>
            <pc:sldMk cId="3711413563" sldId="328"/>
            <ac:spMk id="21" creationId="{B38A72D4-C451-FC33-B979-95ED2E1DAB99}"/>
          </ac:spMkLst>
        </pc:spChg>
        <pc:spChg chg="mod">
          <ac:chgData name="隆誠 堀本" userId="2a8589c694f2ec76" providerId="LiveId" clId="{9A798F6F-A8B0-4AD9-9CFD-B1DDA4CA62CE}" dt="2023-12-19T05:43:35.501" v="21556" actId="113"/>
          <ac:spMkLst>
            <pc:docMk/>
            <pc:sldMk cId="3711413563" sldId="328"/>
            <ac:spMk id="23" creationId="{88370E30-5DFB-A0D4-5328-D593C419FA12}"/>
          </ac:spMkLst>
        </pc:spChg>
        <pc:grpChg chg="add mod">
          <ac:chgData name="隆誠 堀本" userId="2a8589c694f2ec76" providerId="LiveId" clId="{9A798F6F-A8B0-4AD9-9CFD-B1DDA4CA62CE}" dt="2023-12-14T07:30:35.131" v="3142" actId="1076"/>
          <ac:grpSpMkLst>
            <pc:docMk/>
            <pc:sldMk cId="3711413563" sldId="328"/>
            <ac:grpSpMk id="4" creationId="{C83B766C-7217-E2CA-8A7E-06DBF42509B9}"/>
          </ac:grpSpMkLst>
        </pc:grpChg>
      </pc:sldChg>
      <pc:sldChg chg="del">
        <pc:chgData name="隆誠 堀本" userId="2a8589c694f2ec76" providerId="LiveId" clId="{9A798F6F-A8B0-4AD9-9CFD-B1DDA4CA62CE}" dt="2023-12-01T09:15:35.292" v="85" actId="2696"/>
        <pc:sldMkLst>
          <pc:docMk/>
          <pc:sldMk cId="2324661971" sldId="330"/>
        </pc:sldMkLst>
      </pc:sldChg>
      <pc:sldChg chg="del">
        <pc:chgData name="隆誠 堀本" userId="2a8589c694f2ec76" providerId="LiveId" clId="{9A798F6F-A8B0-4AD9-9CFD-B1DDA4CA62CE}" dt="2023-12-01T10:47:00.220" v="211" actId="2696"/>
        <pc:sldMkLst>
          <pc:docMk/>
          <pc:sldMk cId="2576567603" sldId="334"/>
        </pc:sldMkLst>
      </pc:sldChg>
      <pc:sldChg chg="del">
        <pc:chgData name="隆誠 堀本" userId="2a8589c694f2ec76" providerId="LiveId" clId="{9A798F6F-A8B0-4AD9-9CFD-B1DDA4CA62CE}" dt="2023-12-01T10:47:17.837" v="213" actId="2696"/>
        <pc:sldMkLst>
          <pc:docMk/>
          <pc:sldMk cId="1229258916" sldId="335"/>
        </pc:sldMkLst>
      </pc:sldChg>
      <pc:sldChg chg="addSp delSp modSp mod ord modNotesTx">
        <pc:chgData name="隆誠 堀本" userId="2a8589c694f2ec76" providerId="LiveId" clId="{9A798F6F-A8B0-4AD9-9CFD-B1DDA4CA62CE}" dt="2023-12-19T08:48:44.083" v="24990" actId="20577"/>
        <pc:sldMkLst>
          <pc:docMk/>
          <pc:sldMk cId="3694311464" sldId="338"/>
        </pc:sldMkLst>
        <pc:spChg chg="del mod">
          <ac:chgData name="隆誠 堀本" userId="2a8589c694f2ec76" providerId="LiveId" clId="{9A798F6F-A8B0-4AD9-9CFD-B1DDA4CA62CE}" dt="2023-12-14T07:25:58.810" v="3103" actId="478"/>
          <ac:spMkLst>
            <pc:docMk/>
            <pc:sldMk cId="3694311464" sldId="338"/>
            <ac:spMk id="3" creationId="{E63174D2-4CCA-1AEA-7A3D-715899943932}"/>
          </ac:spMkLst>
        </pc:spChg>
        <pc:spChg chg="add del mod">
          <ac:chgData name="隆誠 堀本" userId="2a8589c694f2ec76" providerId="LiveId" clId="{9A798F6F-A8B0-4AD9-9CFD-B1DDA4CA62CE}" dt="2023-12-14T07:25:56.008" v="3102" actId="478"/>
          <ac:spMkLst>
            <pc:docMk/>
            <pc:sldMk cId="3694311464" sldId="338"/>
            <ac:spMk id="4" creationId="{88E61651-577C-AD6F-A768-E295D51B7711}"/>
          </ac:spMkLst>
        </pc:spChg>
        <pc:spChg chg="add mod">
          <ac:chgData name="隆誠 堀本" userId="2a8589c694f2ec76" providerId="LiveId" clId="{9A798F6F-A8B0-4AD9-9CFD-B1DDA4CA62CE}" dt="2023-12-14T07:26:00.470" v="3104"/>
          <ac:spMkLst>
            <pc:docMk/>
            <pc:sldMk cId="3694311464" sldId="338"/>
            <ac:spMk id="7" creationId="{01D15F68-FF42-90BB-8092-332C9FE38702}"/>
          </ac:spMkLst>
        </pc:spChg>
        <pc:spChg chg="del mod">
          <ac:chgData name="隆誠 堀本" userId="2a8589c694f2ec76" providerId="LiveId" clId="{9A798F6F-A8B0-4AD9-9CFD-B1DDA4CA62CE}" dt="2023-12-15T06:32:15.993" v="3957" actId="478"/>
          <ac:spMkLst>
            <pc:docMk/>
            <pc:sldMk cId="3694311464" sldId="338"/>
            <ac:spMk id="8" creationId="{D4449043-B5DD-A5DD-972B-C75D82C29B7B}"/>
          </ac:spMkLst>
        </pc:spChg>
        <pc:spChg chg="add mod">
          <ac:chgData name="隆誠 堀本" userId="2a8589c694f2ec76" providerId="LiveId" clId="{9A798F6F-A8B0-4AD9-9CFD-B1DDA4CA62CE}" dt="2023-12-15T06:33:02.088" v="4014" actId="20577"/>
          <ac:spMkLst>
            <pc:docMk/>
            <pc:sldMk cId="3694311464" sldId="338"/>
            <ac:spMk id="9" creationId="{51B3534B-0BB3-FC70-D4EC-D8D011E3D10D}"/>
          </ac:spMkLst>
        </pc:spChg>
        <pc:graphicFrameChg chg="add mod modGraphic">
          <ac:chgData name="隆誠 堀本" userId="2a8589c694f2ec76" providerId="LiveId" clId="{9A798F6F-A8B0-4AD9-9CFD-B1DDA4CA62CE}" dt="2023-12-19T07:43:41.223" v="22559" actId="122"/>
          <ac:graphicFrameMkLst>
            <pc:docMk/>
            <pc:sldMk cId="3694311464" sldId="338"/>
            <ac:graphicFrameMk id="2" creationId="{ED2AAF81-E925-F17F-A2A9-9C5C36A9AF69}"/>
          </ac:graphicFrameMkLst>
        </pc:graphicFrameChg>
        <pc:graphicFrameChg chg="mod modGraphic">
          <ac:chgData name="隆誠 堀本" userId="2a8589c694f2ec76" providerId="LiveId" clId="{9A798F6F-A8B0-4AD9-9CFD-B1DDA4CA62CE}" dt="2023-12-15T06:56:26.770" v="4056" actId="1076"/>
          <ac:graphicFrameMkLst>
            <pc:docMk/>
            <pc:sldMk cId="3694311464" sldId="338"/>
            <ac:graphicFrameMk id="6" creationId="{48A6D4E3-25E2-2ED8-34CE-8E8B7AA0653A}"/>
          </ac:graphicFrameMkLst>
        </pc:graphicFrameChg>
      </pc:sldChg>
      <pc:sldChg chg="add del ord">
        <pc:chgData name="隆誠 堀本" userId="2a8589c694f2ec76" providerId="LiveId" clId="{9A798F6F-A8B0-4AD9-9CFD-B1DDA4CA62CE}" dt="2023-12-11T06:48:39.891" v="2001"/>
        <pc:sldMkLst>
          <pc:docMk/>
          <pc:sldMk cId="1020648001" sldId="341"/>
        </pc:sldMkLst>
      </pc:sldChg>
      <pc:sldChg chg="addSp delSp modSp mod ord modNotesTx">
        <pc:chgData name="隆誠 堀本" userId="2a8589c694f2ec76" providerId="LiveId" clId="{9A798F6F-A8B0-4AD9-9CFD-B1DDA4CA62CE}" dt="2023-12-19T08:49:45.818" v="25041" actId="20577"/>
        <pc:sldMkLst>
          <pc:docMk/>
          <pc:sldMk cId="1501593032" sldId="346"/>
        </pc:sldMkLst>
        <pc:spChg chg="del mod">
          <ac:chgData name="隆誠 堀本" userId="2a8589c694f2ec76" providerId="LiveId" clId="{9A798F6F-A8B0-4AD9-9CFD-B1DDA4CA62CE}" dt="2023-12-15T06:58:51.423" v="4101" actId="478"/>
          <ac:spMkLst>
            <pc:docMk/>
            <pc:sldMk cId="1501593032" sldId="346"/>
            <ac:spMk id="2" creationId="{07119C50-14E4-41C7-0ECD-2D34A048001B}"/>
          </ac:spMkLst>
        </pc:spChg>
        <pc:spChg chg="del">
          <ac:chgData name="隆誠 堀本" userId="2a8589c694f2ec76" providerId="LiveId" clId="{9A798F6F-A8B0-4AD9-9CFD-B1DDA4CA62CE}" dt="2023-12-10T08:41:20.633" v="1412" actId="478"/>
          <ac:spMkLst>
            <pc:docMk/>
            <pc:sldMk cId="1501593032" sldId="346"/>
            <ac:spMk id="3" creationId="{6B9C32E5-ACEF-74BE-DB7E-6BD0002E7F11}"/>
          </ac:spMkLst>
        </pc:spChg>
        <pc:spChg chg="add mod">
          <ac:chgData name="隆誠 堀本" userId="2a8589c694f2ec76" providerId="LiveId" clId="{9A798F6F-A8B0-4AD9-9CFD-B1DDA4CA62CE}" dt="2023-12-17T19:52:48.903" v="5097" actId="1076"/>
          <ac:spMkLst>
            <pc:docMk/>
            <pc:sldMk cId="1501593032" sldId="346"/>
            <ac:spMk id="3" creationId="{BE9970E3-B468-C163-79AB-571CB02803D2}"/>
          </ac:spMkLst>
        </pc:spChg>
        <pc:spChg chg="mod">
          <ac:chgData name="隆誠 堀本" userId="2a8589c694f2ec76" providerId="LiveId" clId="{9A798F6F-A8B0-4AD9-9CFD-B1DDA4CA62CE}" dt="2023-12-13T05:50:19.147" v="2467" actId="1076"/>
          <ac:spMkLst>
            <pc:docMk/>
            <pc:sldMk cId="1501593032" sldId="346"/>
            <ac:spMk id="4" creationId="{2FAA92EB-95D1-A4CA-2899-2929ED852CF5}"/>
          </ac:spMkLst>
        </pc:spChg>
        <pc:spChg chg="add mod">
          <ac:chgData name="隆誠 堀本" userId="2a8589c694f2ec76" providerId="LiveId" clId="{9A798F6F-A8B0-4AD9-9CFD-B1DDA4CA62CE}" dt="2023-12-17T19:54:36.905" v="5150" actId="20577"/>
          <ac:spMkLst>
            <pc:docMk/>
            <pc:sldMk cId="1501593032" sldId="346"/>
            <ac:spMk id="6" creationId="{9CA2AD6B-1ACD-1760-8B1D-712F5365B1B7}"/>
          </ac:spMkLst>
        </pc:spChg>
        <pc:spChg chg="del mod">
          <ac:chgData name="隆誠 堀本" userId="2a8589c694f2ec76" providerId="LiveId" clId="{9A798F6F-A8B0-4AD9-9CFD-B1DDA4CA62CE}" dt="2023-12-11T06:33:03.203" v="1624" actId="478"/>
          <ac:spMkLst>
            <pc:docMk/>
            <pc:sldMk cId="1501593032" sldId="346"/>
            <ac:spMk id="7" creationId="{3420502B-05B8-9ACA-0E14-14019350ABDE}"/>
          </ac:spMkLst>
        </pc:spChg>
        <pc:spChg chg="del">
          <ac:chgData name="隆誠 堀本" userId="2a8589c694f2ec76" providerId="LiveId" clId="{9A798F6F-A8B0-4AD9-9CFD-B1DDA4CA62CE}" dt="2023-12-10T08:41:20.633" v="1412" actId="478"/>
          <ac:spMkLst>
            <pc:docMk/>
            <pc:sldMk cId="1501593032" sldId="346"/>
            <ac:spMk id="8" creationId="{115C2C2E-D576-AB37-1B58-2205EC241068}"/>
          </ac:spMkLst>
        </pc:spChg>
        <pc:spChg chg="add mod">
          <ac:chgData name="隆誠 堀本" userId="2a8589c694f2ec76" providerId="LiveId" clId="{9A798F6F-A8B0-4AD9-9CFD-B1DDA4CA62CE}" dt="2023-12-17T19:55:31.717" v="5169" actId="1076"/>
          <ac:spMkLst>
            <pc:docMk/>
            <pc:sldMk cId="1501593032" sldId="346"/>
            <ac:spMk id="8" creationId="{3DA9DDE4-5350-ADDE-DDDE-ACCA2F75E05F}"/>
          </ac:spMkLst>
        </pc:spChg>
        <pc:spChg chg="add mod">
          <ac:chgData name="隆誠 堀本" userId="2a8589c694f2ec76" providerId="LiveId" clId="{9A798F6F-A8B0-4AD9-9CFD-B1DDA4CA62CE}" dt="2023-12-17T20:08:01.603" v="5379" actId="20577"/>
          <ac:spMkLst>
            <pc:docMk/>
            <pc:sldMk cId="1501593032" sldId="346"/>
            <ac:spMk id="9" creationId="{A1808DE3-CD0C-E544-E605-B5D47E37AB10}"/>
          </ac:spMkLst>
        </pc:spChg>
        <pc:spChg chg="add mod">
          <ac:chgData name="隆誠 堀本" userId="2a8589c694f2ec76" providerId="LiveId" clId="{9A798F6F-A8B0-4AD9-9CFD-B1DDA4CA62CE}" dt="2023-12-17T19:44:19.070" v="4949" actId="14100"/>
          <ac:spMkLst>
            <pc:docMk/>
            <pc:sldMk cId="1501593032" sldId="346"/>
            <ac:spMk id="11" creationId="{0AF19D51-EDD0-3C1F-ACD0-AB41C46A16C8}"/>
          </ac:spMkLst>
        </pc:spChg>
        <pc:spChg chg="del">
          <ac:chgData name="隆誠 堀本" userId="2a8589c694f2ec76" providerId="LiveId" clId="{9A798F6F-A8B0-4AD9-9CFD-B1DDA4CA62CE}" dt="2023-12-10T08:41:20.633" v="1412" actId="478"/>
          <ac:spMkLst>
            <pc:docMk/>
            <pc:sldMk cId="1501593032" sldId="346"/>
            <ac:spMk id="13" creationId="{DB5E98A6-AEE0-E0A6-835A-D0AF88DCF8A2}"/>
          </ac:spMkLst>
        </pc:spChg>
        <pc:grpChg chg="del mod">
          <ac:chgData name="隆誠 堀本" userId="2a8589c694f2ec76" providerId="LiveId" clId="{9A798F6F-A8B0-4AD9-9CFD-B1DDA4CA62CE}" dt="2023-12-11T06:33:05.992" v="1625" actId="478"/>
          <ac:grpSpMkLst>
            <pc:docMk/>
            <pc:sldMk cId="1501593032" sldId="346"/>
            <ac:grpSpMk id="10" creationId="{1B0521E4-EFC3-D127-6628-43F9F98CF8B6}"/>
          </ac:grpSpMkLst>
        </pc:grpChg>
        <pc:graphicFrameChg chg="add mod modGraphic">
          <ac:chgData name="隆誠 堀本" userId="2a8589c694f2ec76" providerId="LiveId" clId="{9A798F6F-A8B0-4AD9-9CFD-B1DDA4CA62CE}" dt="2023-12-17T20:08:05.946" v="5387" actId="20577"/>
          <ac:graphicFrameMkLst>
            <pc:docMk/>
            <pc:sldMk cId="1501593032" sldId="346"/>
            <ac:graphicFrameMk id="2" creationId="{64AD3096-4B71-CFD8-69AA-260E5617FCE0}"/>
          </ac:graphicFrameMkLst>
        </pc:graphicFrameChg>
      </pc:sldChg>
      <pc:sldChg chg="del">
        <pc:chgData name="隆誠 堀本" userId="2a8589c694f2ec76" providerId="LiveId" clId="{9A798F6F-A8B0-4AD9-9CFD-B1DDA4CA62CE}" dt="2023-12-01T09:09:00.278" v="20" actId="2696"/>
        <pc:sldMkLst>
          <pc:docMk/>
          <pc:sldMk cId="2458468756" sldId="358"/>
        </pc:sldMkLst>
      </pc:sldChg>
      <pc:sldChg chg="del">
        <pc:chgData name="隆誠 堀本" userId="2a8589c694f2ec76" providerId="LiveId" clId="{9A798F6F-A8B0-4AD9-9CFD-B1DDA4CA62CE}" dt="2023-12-01T10:47:04.211" v="212" actId="2696"/>
        <pc:sldMkLst>
          <pc:docMk/>
          <pc:sldMk cId="811414705" sldId="360"/>
        </pc:sldMkLst>
      </pc:sldChg>
      <pc:sldChg chg="addSp delSp modSp add del mod ord">
        <pc:chgData name="隆誠 堀本" userId="2a8589c694f2ec76" providerId="LiveId" clId="{9A798F6F-A8B0-4AD9-9CFD-B1DDA4CA62CE}" dt="2023-12-14T08:24:53.215" v="3903"/>
        <pc:sldMkLst>
          <pc:docMk/>
          <pc:sldMk cId="601121182" sldId="362"/>
        </pc:sldMkLst>
        <pc:spChg chg="del">
          <ac:chgData name="隆誠 堀本" userId="2a8589c694f2ec76" providerId="LiveId" clId="{9A798F6F-A8B0-4AD9-9CFD-B1DDA4CA62CE}" dt="2023-12-01T09:18:35.582" v="94" actId="478"/>
          <ac:spMkLst>
            <pc:docMk/>
            <pc:sldMk cId="601121182" sldId="362"/>
            <ac:spMk id="2" creationId="{3D78ED53-BB71-4BC5-933B-087A7221E38E}"/>
          </ac:spMkLst>
        </pc:spChg>
        <pc:spChg chg="mod">
          <ac:chgData name="隆誠 堀本" userId="2a8589c694f2ec76" providerId="LiveId" clId="{9A798F6F-A8B0-4AD9-9CFD-B1DDA4CA62CE}" dt="2023-12-13T05:47:04.795" v="2449" actId="1076"/>
          <ac:spMkLst>
            <pc:docMk/>
            <pc:sldMk cId="601121182" sldId="362"/>
            <ac:spMk id="4" creationId="{CDDEC2C4-9029-EB41-213F-3BECB5FEE1BC}"/>
          </ac:spMkLst>
        </pc:spChg>
        <pc:spChg chg="del">
          <ac:chgData name="隆誠 堀本" userId="2a8589c694f2ec76" providerId="LiveId" clId="{9A798F6F-A8B0-4AD9-9CFD-B1DDA4CA62CE}" dt="2023-12-01T09:18:35.582" v="94" actId="478"/>
          <ac:spMkLst>
            <pc:docMk/>
            <pc:sldMk cId="601121182" sldId="362"/>
            <ac:spMk id="5" creationId="{F6B029BD-4AA0-8D9D-F06E-97DA2AB88AFB}"/>
          </ac:spMkLst>
        </pc:spChg>
        <pc:spChg chg="del">
          <ac:chgData name="隆誠 堀本" userId="2a8589c694f2ec76" providerId="LiveId" clId="{9A798F6F-A8B0-4AD9-9CFD-B1DDA4CA62CE}" dt="2023-12-01T09:18:35.582" v="94" actId="478"/>
          <ac:spMkLst>
            <pc:docMk/>
            <pc:sldMk cId="601121182" sldId="362"/>
            <ac:spMk id="6" creationId="{F4838DBC-5BE4-93F3-1895-06C6D314902D}"/>
          </ac:spMkLst>
        </pc:spChg>
        <pc:graphicFrameChg chg="add mod">
          <ac:chgData name="隆誠 堀本" userId="2a8589c694f2ec76" providerId="LiveId" clId="{9A798F6F-A8B0-4AD9-9CFD-B1DDA4CA62CE}" dt="2023-12-10T08:49:09.563" v="1493"/>
          <ac:graphicFrameMkLst>
            <pc:docMk/>
            <pc:sldMk cId="601121182" sldId="362"/>
            <ac:graphicFrameMk id="7" creationId="{9EA1C584-45ED-FD02-EC90-F536EDF9C826}"/>
          </ac:graphicFrameMkLst>
        </pc:graphicFrameChg>
      </pc:sldChg>
      <pc:sldChg chg="del">
        <pc:chgData name="隆誠 堀本" userId="2a8589c694f2ec76" providerId="LiveId" clId="{9A798F6F-A8B0-4AD9-9CFD-B1DDA4CA62CE}" dt="2023-12-01T10:46:55.767" v="210" actId="2696"/>
        <pc:sldMkLst>
          <pc:docMk/>
          <pc:sldMk cId="947007683" sldId="363"/>
        </pc:sldMkLst>
      </pc:sldChg>
      <pc:sldChg chg="del">
        <pc:chgData name="隆誠 堀本" userId="2a8589c694f2ec76" providerId="LiveId" clId="{9A798F6F-A8B0-4AD9-9CFD-B1DDA4CA62CE}" dt="2023-12-01T10:47:17.837" v="213" actId="2696"/>
        <pc:sldMkLst>
          <pc:docMk/>
          <pc:sldMk cId="3244212361" sldId="364"/>
        </pc:sldMkLst>
      </pc:sldChg>
      <pc:sldChg chg="del">
        <pc:chgData name="隆誠 堀本" userId="2a8589c694f2ec76" providerId="LiveId" clId="{9A798F6F-A8B0-4AD9-9CFD-B1DDA4CA62CE}" dt="2023-12-01T10:47:17.837" v="213" actId="2696"/>
        <pc:sldMkLst>
          <pc:docMk/>
          <pc:sldMk cId="1261155947" sldId="365"/>
        </pc:sldMkLst>
      </pc:sldChg>
      <pc:sldChg chg="del">
        <pc:chgData name="隆誠 堀本" userId="2a8589c694f2ec76" providerId="LiveId" clId="{9A798F6F-A8B0-4AD9-9CFD-B1DDA4CA62CE}" dt="2023-12-13T05:52:45.156" v="2490" actId="2696"/>
        <pc:sldMkLst>
          <pc:docMk/>
          <pc:sldMk cId="1261011099" sldId="366"/>
        </pc:sldMkLst>
      </pc:sldChg>
      <pc:sldChg chg="del">
        <pc:chgData name="隆誠 堀本" userId="2a8589c694f2ec76" providerId="LiveId" clId="{9A798F6F-A8B0-4AD9-9CFD-B1DDA4CA62CE}" dt="2023-12-13T05:52:56.994" v="2491" actId="2696"/>
        <pc:sldMkLst>
          <pc:docMk/>
          <pc:sldMk cId="2283440029" sldId="367"/>
        </pc:sldMkLst>
      </pc:sldChg>
      <pc:sldChg chg="del">
        <pc:chgData name="隆誠 堀本" userId="2a8589c694f2ec76" providerId="LiveId" clId="{9A798F6F-A8B0-4AD9-9CFD-B1DDA4CA62CE}" dt="2023-12-13T05:53:15.722" v="2492" actId="2696"/>
        <pc:sldMkLst>
          <pc:docMk/>
          <pc:sldMk cId="362377688" sldId="368"/>
        </pc:sldMkLst>
      </pc:sldChg>
      <pc:sldChg chg="del">
        <pc:chgData name="隆誠 堀本" userId="2a8589c694f2ec76" providerId="LiveId" clId="{9A798F6F-A8B0-4AD9-9CFD-B1DDA4CA62CE}" dt="2023-12-13T05:53:25.662" v="2493" actId="2696"/>
        <pc:sldMkLst>
          <pc:docMk/>
          <pc:sldMk cId="84770447" sldId="369"/>
        </pc:sldMkLst>
      </pc:sldChg>
      <pc:sldChg chg="del">
        <pc:chgData name="隆誠 堀本" userId="2a8589c694f2ec76" providerId="LiveId" clId="{9A798F6F-A8B0-4AD9-9CFD-B1DDA4CA62CE}" dt="2023-12-13T05:53:39.641" v="2494" actId="2696"/>
        <pc:sldMkLst>
          <pc:docMk/>
          <pc:sldMk cId="455228061" sldId="370"/>
        </pc:sldMkLst>
      </pc:sldChg>
      <pc:sldChg chg="ord">
        <pc:chgData name="隆誠 堀本" userId="2a8589c694f2ec76" providerId="LiveId" clId="{9A798F6F-A8B0-4AD9-9CFD-B1DDA4CA62CE}" dt="2023-12-01T09:13:00.984" v="55"/>
        <pc:sldMkLst>
          <pc:docMk/>
          <pc:sldMk cId="645764966" sldId="371"/>
        </pc:sldMkLst>
      </pc:sldChg>
      <pc:sldChg chg="del">
        <pc:chgData name="隆誠 堀本" userId="2a8589c694f2ec76" providerId="LiveId" clId="{9A798F6F-A8B0-4AD9-9CFD-B1DDA4CA62CE}" dt="2023-12-01T09:08:48.247" v="17" actId="2696"/>
        <pc:sldMkLst>
          <pc:docMk/>
          <pc:sldMk cId="2103561086" sldId="375"/>
        </pc:sldMkLst>
      </pc:sldChg>
      <pc:sldChg chg="del">
        <pc:chgData name="隆誠 堀本" userId="2a8589c694f2ec76" providerId="LiveId" clId="{9A798F6F-A8B0-4AD9-9CFD-B1DDA4CA62CE}" dt="2023-12-01T09:12:05.108" v="46" actId="2696"/>
        <pc:sldMkLst>
          <pc:docMk/>
          <pc:sldMk cId="3948077125" sldId="377"/>
        </pc:sldMkLst>
      </pc:sldChg>
      <pc:sldChg chg="del">
        <pc:chgData name="隆誠 堀本" userId="2a8589c694f2ec76" providerId="LiveId" clId="{9A798F6F-A8B0-4AD9-9CFD-B1DDA4CA62CE}" dt="2023-12-01T09:12:01.080" v="45" actId="2696"/>
        <pc:sldMkLst>
          <pc:docMk/>
          <pc:sldMk cId="1938551988" sldId="378"/>
        </pc:sldMkLst>
      </pc:sldChg>
      <pc:sldChg chg="del">
        <pc:chgData name="隆誠 堀本" userId="2a8589c694f2ec76" providerId="LiveId" clId="{9A798F6F-A8B0-4AD9-9CFD-B1DDA4CA62CE}" dt="2023-12-01T09:12:01.080" v="45" actId="2696"/>
        <pc:sldMkLst>
          <pc:docMk/>
          <pc:sldMk cId="1070235423" sldId="379"/>
        </pc:sldMkLst>
      </pc:sldChg>
      <pc:sldChg chg="del">
        <pc:chgData name="隆誠 堀本" userId="2a8589c694f2ec76" providerId="LiveId" clId="{9A798F6F-A8B0-4AD9-9CFD-B1DDA4CA62CE}" dt="2023-12-01T09:11:42.748" v="44" actId="2696"/>
        <pc:sldMkLst>
          <pc:docMk/>
          <pc:sldMk cId="2519509199" sldId="380"/>
        </pc:sldMkLst>
      </pc:sldChg>
      <pc:sldChg chg="del">
        <pc:chgData name="隆誠 堀本" userId="2a8589c694f2ec76" providerId="LiveId" clId="{9A798F6F-A8B0-4AD9-9CFD-B1DDA4CA62CE}" dt="2023-12-01T09:11:42.748" v="44" actId="2696"/>
        <pc:sldMkLst>
          <pc:docMk/>
          <pc:sldMk cId="3950122113" sldId="382"/>
        </pc:sldMkLst>
      </pc:sldChg>
      <pc:sldChg chg="del">
        <pc:chgData name="隆誠 堀本" userId="2a8589c694f2ec76" providerId="LiveId" clId="{9A798F6F-A8B0-4AD9-9CFD-B1DDA4CA62CE}" dt="2023-12-01T09:12:01.080" v="45" actId="2696"/>
        <pc:sldMkLst>
          <pc:docMk/>
          <pc:sldMk cId="3741372900" sldId="383"/>
        </pc:sldMkLst>
      </pc:sldChg>
      <pc:sldChg chg="del">
        <pc:chgData name="隆誠 堀本" userId="2a8589c694f2ec76" providerId="LiveId" clId="{9A798F6F-A8B0-4AD9-9CFD-B1DDA4CA62CE}" dt="2023-12-01T09:11:42.748" v="44" actId="2696"/>
        <pc:sldMkLst>
          <pc:docMk/>
          <pc:sldMk cId="543460810" sldId="384"/>
        </pc:sldMkLst>
      </pc:sldChg>
      <pc:sldChg chg="addSp delSp modSp del mod ord">
        <pc:chgData name="隆誠 堀本" userId="2a8589c694f2ec76" providerId="LiveId" clId="{9A798F6F-A8B0-4AD9-9CFD-B1DDA4CA62CE}" dt="2023-12-14T07:35:01.522" v="3172" actId="2696"/>
        <pc:sldMkLst>
          <pc:docMk/>
          <pc:sldMk cId="2289486443" sldId="386"/>
        </pc:sldMkLst>
        <pc:spChg chg="add del mod">
          <ac:chgData name="隆誠 堀本" userId="2a8589c694f2ec76" providerId="LiveId" clId="{9A798F6F-A8B0-4AD9-9CFD-B1DDA4CA62CE}" dt="2023-12-14T07:25:35.215" v="3096"/>
          <ac:spMkLst>
            <pc:docMk/>
            <pc:sldMk cId="2289486443" sldId="386"/>
            <ac:spMk id="2" creationId="{E209367B-9975-5A02-98B8-156EB5A95F67}"/>
          </ac:spMkLst>
        </pc:spChg>
        <pc:spChg chg="mod">
          <ac:chgData name="隆誠 堀本" userId="2a8589c694f2ec76" providerId="LiveId" clId="{9A798F6F-A8B0-4AD9-9CFD-B1DDA4CA62CE}" dt="2023-12-14T07:33:02.526" v="3155" actId="164"/>
          <ac:spMkLst>
            <pc:docMk/>
            <pc:sldMk cId="2289486443" sldId="386"/>
            <ac:spMk id="4" creationId="{B4AA53C1-A134-CE3C-97D9-428C3BA027B4}"/>
          </ac:spMkLst>
        </pc:spChg>
        <pc:spChg chg="add mod">
          <ac:chgData name="隆誠 堀本" userId="2a8589c694f2ec76" providerId="LiveId" clId="{9A798F6F-A8B0-4AD9-9CFD-B1DDA4CA62CE}" dt="2023-12-14T07:25:36.878" v="3098"/>
          <ac:spMkLst>
            <pc:docMk/>
            <pc:sldMk cId="2289486443" sldId="386"/>
            <ac:spMk id="10" creationId="{E4EE7129-2378-7169-0256-3FF5E5620A8B}"/>
          </ac:spMkLst>
        </pc:spChg>
        <pc:spChg chg="mod">
          <ac:chgData name="隆誠 堀本" userId="2a8589c694f2ec76" providerId="LiveId" clId="{9A798F6F-A8B0-4AD9-9CFD-B1DDA4CA62CE}" dt="2023-12-11T07:08:01.529" v="2047" actId="14100"/>
          <ac:spMkLst>
            <pc:docMk/>
            <pc:sldMk cId="2289486443" sldId="386"/>
            <ac:spMk id="11" creationId="{61977E14-E957-485D-53B0-DD0ECF810209}"/>
          </ac:spMkLst>
        </pc:spChg>
        <pc:spChg chg="del mod">
          <ac:chgData name="隆誠 堀本" userId="2a8589c694f2ec76" providerId="LiveId" clId="{9A798F6F-A8B0-4AD9-9CFD-B1DDA4CA62CE}" dt="2023-12-14T07:25:36.436" v="3097" actId="478"/>
          <ac:spMkLst>
            <pc:docMk/>
            <pc:sldMk cId="2289486443" sldId="386"/>
            <ac:spMk id="15" creationId="{AA5D7CDA-D982-5CA8-E145-A1A0D2F9E48F}"/>
          </ac:spMkLst>
        </pc:spChg>
        <pc:spChg chg="mod">
          <ac:chgData name="隆誠 堀本" userId="2a8589c694f2ec76" providerId="LiveId" clId="{9A798F6F-A8B0-4AD9-9CFD-B1DDA4CA62CE}" dt="2023-12-14T07:33:02.526" v="3155" actId="164"/>
          <ac:spMkLst>
            <pc:docMk/>
            <pc:sldMk cId="2289486443" sldId="386"/>
            <ac:spMk id="31" creationId="{4D0E9E92-5A62-E9FB-5C66-AD83DBAC4AF6}"/>
          </ac:spMkLst>
        </pc:spChg>
        <pc:grpChg chg="mod">
          <ac:chgData name="隆誠 堀本" userId="2a8589c694f2ec76" providerId="LiveId" clId="{9A798F6F-A8B0-4AD9-9CFD-B1DDA4CA62CE}" dt="2023-12-14T07:33:02.526" v="3155" actId="164"/>
          <ac:grpSpMkLst>
            <pc:docMk/>
            <pc:sldMk cId="2289486443" sldId="386"/>
            <ac:grpSpMk id="17" creationId="{758033D8-C956-4EFF-A7DC-031FF3A3FE0F}"/>
          </ac:grpSpMkLst>
        </pc:grpChg>
        <pc:grpChg chg="add mod">
          <ac:chgData name="隆誠 堀本" userId="2a8589c694f2ec76" providerId="LiveId" clId="{9A798F6F-A8B0-4AD9-9CFD-B1DDA4CA62CE}" dt="2023-12-14T07:33:02.526" v="3155" actId="164"/>
          <ac:grpSpMkLst>
            <pc:docMk/>
            <pc:sldMk cId="2289486443" sldId="386"/>
            <ac:grpSpMk id="18" creationId="{21DDE3AD-2CA1-32D4-EFFE-A5AA9B870980}"/>
          </ac:grpSpMkLst>
        </pc:grpChg>
        <pc:grpChg chg="mod">
          <ac:chgData name="隆誠 堀本" userId="2a8589c694f2ec76" providerId="LiveId" clId="{9A798F6F-A8B0-4AD9-9CFD-B1DDA4CA62CE}" dt="2023-12-14T07:33:02.526" v="3155" actId="164"/>
          <ac:grpSpMkLst>
            <pc:docMk/>
            <pc:sldMk cId="2289486443" sldId="386"/>
            <ac:grpSpMk id="22" creationId="{2585B7A3-F910-5865-3E3E-384EE4C8E4AE}"/>
          </ac:grpSpMkLst>
        </pc:grpChg>
      </pc:sldChg>
      <pc:sldChg chg="del">
        <pc:chgData name="隆誠 堀本" userId="2a8589c694f2ec76" providerId="LiveId" clId="{9A798F6F-A8B0-4AD9-9CFD-B1DDA4CA62CE}" dt="2023-12-01T09:11:42.748" v="44" actId="2696"/>
        <pc:sldMkLst>
          <pc:docMk/>
          <pc:sldMk cId="1671027046" sldId="387"/>
        </pc:sldMkLst>
      </pc:sldChg>
      <pc:sldChg chg="del">
        <pc:chgData name="隆誠 堀本" userId="2a8589c694f2ec76" providerId="LiveId" clId="{9A798F6F-A8B0-4AD9-9CFD-B1DDA4CA62CE}" dt="2023-12-01T09:11:42.748" v="44" actId="2696"/>
        <pc:sldMkLst>
          <pc:docMk/>
          <pc:sldMk cId="3227249072" sldId="388"/>
        </pc:sldMkLst>
      </pc:sldChg>
      <pc:sldChg chg="del">
        <pc:chgData name="隆誠 堀本" userId="2a8589c694f2ec76" providerId="LiveId" clId="{9A798F6F-A8B0-4AD9-9CFD-B1DDA4CA62CE}" dt="2023-12-01T09:11:42.748" v="44" actId="2696"/>
        <pc:sldMkLst>
          <pc:docMk/>
          <pc:sldMk cId="3919586643" sldId="390"/>
        </pc:sldMkLst>
      </pc:sldChg>
      <pc:sldChg chg="ord">
        <pc:chgData name="隆誠 堀本" userId="2a8589c694f2ec76" providerId="LiveId" clId="{9A798F6F-A8B0-4AD9-9CFD-B1DDA4CA62CE}" dt="2023-12-01T09:10:51.910" v="26"/>
        <pc:sldMkLst>
          <pc:docMk/>
          <pc:sldMk cId="1640675211" sldId="391"/>
        </pc:sldMkLst>
      </pc:sldChg>
      <pc:sldChg chg="del">
        <pc:chgData name="隆誠 堀本" userId="2a8589c694f2ec76" providerId="LiveId" clId="{9A798F6F-A8B0-4AD9-9CFD-B1DDA4CA62CE}" dt="2023-12-01T10:47:17.837" v="213" actId="2696"/>
        <pc:sldMkLst>
          <pc:docMk/>
          <pc:sldMk cId="925791532" sldId="392"/>
        </pc:sldMkLst>
      </pc:sldChg>
      <pc:sldChg chg="del">
        <pc:chgData name="隆誠 堀本" userId="2a8589c694f2ec76" providerId="LiveId" clId="{9A798F6F-A8B0-4AD9-9CFD-B1DDA4CA62CE}" dt="2023-12-01T09:12:14.056" v="47" actId="2696"/>
        <pc:sldMkLst>
          <pc:docMk/>
          <pc:sldMk cId="4160842213" sldId="393"/>
        </pc:sldMkLst>
      </pc:sldChg>
      <pc:sldChg chg="modSp mod">
        <pc:chgData name="隆誠 堀本" userId="2a8589c694f2ec76" providerId="LiveId" clId="{9A798F6F-A8B0-4AD9-9CFD-B1DDA4CA62CE}" dt="2023-12-01T09:11:14.287" v="43" actId="20577"/>
        <pc:sldMkLst>
          <pc:docMk/>
          <pc:sldMk cId="3690662476" sldId="394"/>
        </pc:sldMkLst>
        <pc:spChg chg="mod">
          <ac:chgData name="隆誠 堀本" userId="2a8589c694f2ec76" providerId="LiveId" clId="{9A798F6F-A8B0-4AD9-9CFD-B1DDA4CA62CE}" dt="2023-12-01T09:11:14.287" v="43" actId="20577"/>
          <ac:spMkLst>
            <pc:docMk/>
            <pc:sldMk cId="3690662476" sldId="394"/>
            <ac:spMk id="34" creationId="{D6B6F1B1-80F3-55A7-C53A-2EBA2B3744AE}"/>
          </ac:spMkLst>
        </pc:spChg>
      </pc:sldChg>
      <pc:sldChg chg="addSp delSp modSp mod ord">
        <pc:chgData name="隆誠 堀本" userId="2a8589c694f2ec76" providerId="LiveId" clId="{9A798F6F-A8B0-4AD9-9CFD-B1DDA4CA62CE}" dt="2023-12-15T06:31:34.300" v="3949"/>
        <pc:sldMkLst>
          <pc:docMk/>
          <pc:sldMk cId="3247511658" sldId="396"/>
        </pc:sldMkLst>
        <pc:spChg chg="mod">
          <ac:chgData name="隆誠 堀本" userId="2a8589c694f2ec76" providerId="LiveId" clId="{9A798F6F-A8B0-4AD9-9CFD-B1DDA4CA62CE}" dt="2023-12-11T07:08:09.567" v="2049" actId="14100"/>
          <ac:spMkLst>
            <pc:docMk/>
            <pc:sldMk cId="3247511658" sldId="396"/>
            <ac:spMk id="4" creationId="{CDE0BCB9-8D83-4F54-F1A5-D0EA51DA1DD4}"/>
          </ac:spMkLst>
        </pc:spChg>
        <pc:spChg chg="add mod">
          <ac:chgData name="隆誠 堀本" userId="2a8589c694f2ec76" providerId="LiveId" clId="{9A798F6F-A8B0-4AD9-9CFD-B1DDA4CA62CE}" dt="2023-12-14T07:25:42.710" v="3100"/>
          <ac:spMkLst>
            <pc:docMk/>
            <pc:sldMk cId="3247511658" sldId="396"/>
            <ac:spMk id="10" creationId="{33C7833C-AF22-12AA-FE28-B26956C7294D}"/>
          </ac:spMkLst>
        </pc:spChg>
        <pc:spChg chg="del mod">
          <ac:chgData name="隆誠 堀本" userId="2a8589c694f2ec76" providerId="LiveId" clId="{9A798F6F-A8B0-4AD9-9CFD-B1DDA4CA62CE}" dt="2023-12-14T07:25:42.409" v="3099" actId="478"/>
          <ac:spMkLst>
            <pc:docMk/>
            <pc:sldMk cId="3247511658" sldId="396"/>
            <ac:spMk id="15" creationId="{AA5D7CDA-D982-5CA8-E145-A1A0D2F9E48F}"/>
          </ac:spMkLst>
        </pc:spChg>
        <pc:graphicFrameChg chg="modGraphic">
          <ac:chgData name="隆誠 堀本" userId="2a8589c694f2ec76" providerId="LiveId" clId="{9A798F6F-A8B0-4AD9-9CFD-B1DDA4CA62CE}" dt="2023-12-10T08:30:05.486" v="1250" actId="14734"/>
          <ac:graphicFrameMkLst>
            <pc:docMk/>
            <pc:sldMk cId="3247511658" sldId="396"/>
            <ac:graphicFrameMk id="2" creationId="{BBE401F6-5285-371F-46EB-E6B8CF3E36EF}"/>
          </ac:graphicFrameMkLst>
        </pc:graphicFrameChg>
      </pc:sldChg>
      <pc:sldChg chg="addSp delSp modSp del mod">
        <pc:chgData name="隆誠 堀本" userId="2a8589c694f2ec76" providerId="LiveId" clId="{9A798F6F-A8B0-4AD9-9CFD-B1DDA4CA62CE}" dt="2023-12-18T01:55:16.818" v="10087" actId="2696"/>
        <pc:sldMkLst>
          <pc:docMk/>
          <pc:sldMk cId="1070824402" sldId="398"/>
        </pc:sldMkLst>
        <pc:spChg chg="add mod">
          <ac:chgData name="隆誠 堀本" userId="2a8589c694f2ec76" providerId="LiveId" clId="{9A798F6F-A8B0-4AD9-9CFD-B1DDA4CA62CE}" dt="2023-12-11T07:18:08.896" v="2347" actId="20577"/>
          <ac:spMkLst>
            <pc:docMk/>
            <pc:sldMk cId="1070824402" sldId="398"/>
            <ac:spMk id="2" creationId="{4DC838B0-7B90-D30E-5C7C-E21E8939F7C1}"/>
          </ac:spMkLst>
        </pc:spChg>
        <pc:spChg chg="del">
          <ac:chgData name="隆誠 堀本" userId="2a8589c694f2ec76" providerId="LiveId" clId="{9A798F6F-A8B0-4AD9-9CFD-B1DDA4CA62CE}" dt="2023-12-01T09:17:54.392" v="87" actId="478"/>
          <ac:spMkLst>
            <pc:docMk/>
            <pc:sldMk cId="1070824402" sldId="398"/>
            <ac:spMk id="5" creationId="{0D443864-CC03-EF8B-DB05-022DF12BE6F1}"/>
          </ac:spMkLst>
        </pc:spChg>
        <pc:spChg chg="del">
          <ac:chgData name="隆誠 堀本" userId="2a8589c694f2ec76" providerId="LiveId" clId="{9A798F6F-A8B0-4AD9-9CFD-B1DDA4CA62CE}" dt="2023-12-01T09:17:54.392" v="87" actId="478"/>
          <ac:spMkLst>
            <pc:docMk/>
            <pc:sldMk cId="1070824402" sldId="398"/>
            <ac:spMk id="12" creationId="{33D6F011-DE70-E50D-2F31-A5F735ED04F7}"/>
          </ac:spMkLst>
        </pc:spChg>
        <pc:spChg chg="del">
          <ac:chgData name="隆誠 堀本" userId="2a8589c694f2ec76" providerId="LiveId" clId="{9A798F6F-A8B0-4AD9-9CFD-B1DDA4CA62CE}" dt="2023-12-01T09:17:54.392" v="87" actId="478"/>
          <ac:spMkLst>
            <pc:docMk/>
            <pc:sldMk cId="1070824402" sldId="398"/>
            <ac:spMk id="13" creationId="{C560F268-D401-6584-DEBB-1733BA86894C}"/>
          </ac:spMkLst>
        </pc:spChg>
        <pc:spChg chg="del">
          <ac:chgData name="隆誠 堀本" userId="2a8589c694f2ec76" providerId="LiveId" clId="{9A798F6F-A8B0-4AD9-9CFD-B1DDA4CA62CE}" dt="2023-12-01T09:17:54.392" v="87" actId="478"/>
          <ac:spMkLst>
            <pc:docMk/>
            <pc:sldMk cId="1070824402" sldId="398"/>
            <ac:spMk id="15" creationId="{AB73B40B-4A70-8DF0-1071-038622AD438E}"/>
          </ac:spMkLst>
        </pc:spChg>
      </pc:sldChg>
      <pc:sldChg chg="delSp modSp del mod">
        <pc:chgData name="隆誠 堀本" userId="2a8589c694f2ec76" providerId="LiveId" clId="{9A798F6F-A8B0-4AD9-9CFD-B1DDA4CA62CE}" dt="2023-12-14T08:25:56.415" v="3912" actId="47"/>
        <pc:sldMkLst>
          <pc:docMk/>
          <pc:sldMk cId="3024275862" sldId="399"/>
        </pc:sldMkLst>
        <pc:spChg chg="del mod">
          <ac:chgData name="隆誠 堀本" userId="2a8589c694f2ec76" providerId="LiveId" clId="{9A798F6F-A8B0-4AD9-9CFD-B1DDA4CA62CE}" dt="2023-12-01T09:18:27.787" v="93"/>
          <ac:spMkLst>
            <pc:docMk/>
            <pc:sldMk cId="3024275862" sldId="399"/>
            <ac:spMk id="6" creationId="{F4838DBC-5BE4-93F3-1895-06C6D314902D}"/>
          </ac:spMkLst>
        </pc:spChg>
        <pc:spChg chg="del">
          <ac:chgData name="隆誠 堀本" userId="2a8589c694f2ec76" providerId="LiveId" clId="{9A798F6F-A8B0-4AD9-9CFD-B1DDA4CA62CE}" dt="2023-12-01T09:18:19.615" v="89" actId="478"/>
          <ac:spMkLst>
            <pc:docMk/>
            <pc:sldMk cId="3024275862" sldId="399"/>
            <ac:spMk id="8" creationId="{70FBE8D3-54BB-683B-D9D1-424CA5449114}"/>
          </ac:spMkLst>
        </pc:spChg>
        <pc:spChg chg="del">
          <ac:chgData name="隆誠 堀本" userId="2a8589c694f2ec76" providerId="LiveId" clId="{9A798F6F-A8B0-4AD9-9CFD-B1DDA4CA62CE}" dt="2023-12-01T09:18:19.615" v="89" actId="478"/>
          <ac:spMkLst>
            <pc:docMk/>
            <pc:sldMk cId="3024275862" sldId="399"/>
            <ac:spMk id="10" creationId="{AE7E0D76-E277-AF58-1144-801B309EC1D5}"/>
          </ac:spMkLst>
        </pc:spChg>
        <pc:spChg chg="del">
          <ac:chgData name="隆誠 堀本" userId="2a8589c694f2ec76" providerId="LiveId" clId="{9A798F6F-A8B0-4AD9-9CFD-B1DDA4CA62CE}" dt="2023-12-01T09:18:19.615" v="89" actId="478"/>
          <ac:spMkLst>
            <pc:docMk/>
            <pc:sldMk cId="3024275862" sldId="399"/>
            <ac:spMk id="11" creationId="{F20D8B80-D885-B76E-4E65-C71CB4B585D4}"/>
          </ac:spMkLst>
        </pc:spChg>
        <pc:spChg chg="del">
          <ac:chgData name="隆誠 堀本" userId="2a8589c694f2ec76" providerId="LiveId" clId="{9A798F6F-A8B0-4AD9-9CFD-B1DDA4CA62CE}" dt="2023-12-01T09:18:19.615" v="89" actId="478"/>
          <ac:spMkLst>
            <pc:docMk/>
            <pc:sldMk cId="3024275862" sldId="399"/>
            <ac:spMk id="12" creationId="{823395A1-10DB-4E60-91F0-5149F7625724}"/>
          </ac:spMkLst>
        </pc:spChg>
        <pc:spChg chg="del">
          <ac:chgData name="隆誠 堀本" userId="2a8589c694f2ec76" providerId="LiveId" clId="{9A798F6F-A8B0-4AD9-9CFD-B1DDA4CA62CE}" dt="2023-12-01T09:18:23.660" v="90" actId="478"/>
          <ac:spMkLst>
            <pc:docMk/>
            <pc:sldMk cId="3024275862" sldId="399"/>
            <ac:spMk id="14" creationId="{E5B22AEC-07B7-01B9-7679-C54259506097}"/>
          </ac:spMkLst>
        </pc:spChg>
      </pc:sldChg>
      <pc:sldChg chg="del">
        <pc:chgData name="隆誠 堀本" userId="2a8589c694f2ec76" providerId="LiveId" clId="{9A798F6F-A8B0-4AD9-9CFD-B1DDA4CA62CE}" dt="2023-12-01T10:47:17.837" v="213" actId="2696"/>
        <pc:sldMkLst>
          <pc:docMk/>
          <pc:sldMk cId="585090723" sldId="400"/>
        </pc:sldMkLst>
      </pc:sldChg>
      <pc:sldChg chg="del">
        <pc:chgData name="隆誠 堀本" userId="2a8589c694f2ec76" providerId="LiveId" clId="{9A798F6F-A8B0-4AD9-9CFD-B1DDA4CA62CE}" dt="2023-12-01T09:11:42.748" v="44" actId="2696"/>
        <pc:sldMkLst>
          <pc:docMk/>
          <pc:sldMk cId="1581426141" sldId="401"/>
        </pc:sldMkLst>
      </pc:sldChg>
      <pc:sldChg chg="del">
        <pc:chgData name="隆誠 堀本" userId="2a8589c694f2ec76" providerId="LiveId" clId="{9A798F6F-A8B0-4AD9-9CFD-B1DDA4CA62CE}" dt="2023-12-01T09:08:50.963" v="18" actId="2696"/>
        <pc:sldMkLst>
          <pc:docMk/>
          <pc:sldMk cId="85381634" sldId="402"/>
        </pc:sldMkLst>
      </pc:sldChg>
      <pc:sldChg chg="del">
        <pc:chgData name="隆誠 堀本" userId="2a8589c694f2ec76" providerId="LiveId" clId="{9A798F6F-A8B0-4AD9-9CFD-B1DDA4CA62CE}" dt="2023-12-01T09:08:54.703" v="19" actId="2696"/>
        <pc:sldMkLst>
          <pc:docMk/>
          <pc:sldMk cId="2672954355" sldId="403"/>
        </pc:sldMkLst>
      </pc:sldChg>
      <pc:sldChg chg="add del">
        <pc:chgData name="隆誠 堀本" userId="2a8589c694f2ec76" providerId="LiveId" clId="{9A798F6F-A8B0-4AD9-9CFD-B1DDA4CA62CE}" dt="2023-12-01T09:12:23.531" v="49" actId="2696"/>
        <pc:sldMkLst>
          <pc:docMk/>
          <pc:sldMk cId="429313649" sldId="404"/>
        </pc:sldMkLst>
      </pc:sldChg>
      <pc:sldChg chg="del">
        <pc:chgData name="隆誠 堀本" userId="2a8589c694f2ec76" providerId="LiveId" clId="{9A798F6F-A8B0-4AD9-9CFD-B1DDA4CA62CE}" dt="2023-12-01T09:12:33.829" v="51" actId="2696"/>
        <pc:sldMkLst>
          <pc:docMk/>
          <pc:sldMk cId="131305550" sldId="405"/>
        </pc:sldMkLst>
      </pc:sldChg>
      <pc:sldChg chg="addSp delSp modSp add mod ord modNotesTx">
        <pc:chgData name="隆誠 堀本" userId="2a8589c694f2ec76" providerId="LiveId" clId="{9A798F6F-A8B0-4AD9-9CFD-B1DDA4CA62CE}" dt="2023-12-20T02:39:39.625" v="28774" actId="20577"/>
        <pc:sldMkLst>
          <pc:docMk/>
          <pc:sldMk cId="2600637367" sldId="405"/>
        </pc:sldMkLst>
        <pc:spChg chg="add mod">
          <ac:chgData name="隆誠 堀本" userId="2a8589c694f2ec76" providerId="LiveId" clId="{9A798F6F-A8B0-4AD9-9CFD-B1DDA4CA62CE}" dt="2023-12-19T09:29:03.043" v="26359" actId="403"/>
          <ac:spMkLst>
            <pc:docMk/>
            <pc:sldMk cId="2600637367" sldId="405"/>
            <ac:spMk id="2" creationId="{4E4DA43C-6B69-58FF-71E6-4DBD6D5A26D5}"/>
          </ac:spMkLst>
        </pc:spChg>
        <pc:spChg chg="del mod">
          <ac:chgData name="隆誠 堀本" userId="2a8589c694f2ec76" providerId="LiveId" clId="{9A798F6F-A8B0-4AD9-9CFD-B1DDA4CA62CE}" dt="2023-12-10T08:24:40.480" v="1183" actId="21"/>
          <ac:spMkLst>
            <pc:docMk/>
            <pc:sldMk cId="2600637367" sldId="405"/>
            <ac:spMk id="3" creationId="{3E1FB701-C2E3-F50F-F412-ACF1A9DBAB2A}"/>
          </ac:spMkLst>
        </pc:spChg>
        <pc:spChg chg="add mod">
          <ac:chgData name="隆誠 堀本" userId="2a8589c694f2ec76" providerId="LiveId" clId="{9A798F6F-A8B0-4AD9-9CFD-B1DDA4CA62CE}" dt="2023-12-19T09:29:05.642" v="26360" actId="1076"/>
          <ac:spMkLst>
            <pc:docMk/>
            <pc:sldMk cId="2600637367" sldId="405"/>
            <ac:spMk id="3" creationId="{C6D07CD0-4195-16ED-83E7-615068F9C767}"/>
          </ac:spMkLst>
        </pc:spChg>
        <pc:spChg chg="add mod">
          <ac:chgData name="隆誠 堀本" userId="2a8589c694f2ec76" providerId="LiveId" clId="{9A798F6F-A8B0-4AD9-9CFD-B1DDA4CA62CE}" dt="2023-12-19T09:29:12.173" v="26361" actId="1076"/>
          <ac:spMkLst>
            <pc:docMk/>
            <pc:sldMk cId="2600637367" sldId="405"/>
            <ac:spMk id="4" creationId="{9D08BFE1-C3CC-8531-928B-B914E2193A4D}"/>
          </ac:spMkLst>
        </pc:spChg>
        <pc:spChg chg="mod">
          <ac:chgData name="隆誠 堀本" userId="2a8589c694f2ec76" providerId="LiveId" clId="{9A798F6F-A8B0-4AD9-9CFD-B1DDA4CA62CE}" dt="2023-12-10T08:24:33.692" v="1181" actId="1076"/>
          <ac:spMkLst>
            <pc:docMk/>
            <pc:sldMk cId="2600637367" sldId="405"/>
            <ac:spMk id="4" creationId="{C3562E7B-D620-273F-7846-169308E63E4F}"/>
          </ac:spMkLst>
        </pc:spChg>
        <pc:spChg chg="mod">
          <ac:chgData name="隆誠 堀本" userId="2a8589c694f2ec76" providerId="LiveId" clId="{9A798F6F-A8B0-4AD9-9CFD-B1DDA4CA62CE}" dt="2023-12-10T08:21:45.842" v="1159"/>
          <ac:spMkLst>
            <pc:docMk/>
            <pc:sldMk cId="2600637367" sldId="405"/>
            <ac:spMk id="7" creationId="{E3EFE896-32C7-FEEB-E740-55765BDE2F77}"/>
          </ac:spMkLst>
        </pc:spChg>
        <pc:spChg chg="mod">
          <ac:chgData name="隆誠 堀本" userId="2a8589c694f2ec76" providerId="LiveId" clId="{9A798F6F-A8B0-4AD9-9CFD-B1DDA4CA62CE}" dt="2023-12-10T08:21:45.842" v="1159"/>
          <ac:spMkLst>
            <pc:docMk/>
            <pc:sldMk cId="2600637367" sldId="405"/>
            <ac:spMk id="8" creationId="{10148138-3371-C4F6-3928-C191CBD929AE}"/>
          </ac:spMkLst>
        </pc:spChg>
        <pc:spChg chg="mod">
          <ac:chgData name="隆誠 堀本" userId="2a8589c694f2ec76" providerId="LiveId" clId="{9A798F6F-A8B0-4AD9-9CFD-B1DDA4CA62CE}" dt="2023-12-10T08:21:45.842" v="1159"/>
          <ac:spMkLst>
            <pc:docMk/>
            <pc:sldMk cId="2600637367" sldId="405"/>
            <ac:spMk id="11" creationId="{5FE21204-8218-C850-A799-A3E46A312FDB}"/>
          </ac:spMkLst>
        </pc:spChg>
        <pc:spChg chg="mod">
          <ac:chgData name="隆誠 堀本" userId="2a8589c694f2ec76" providerId="LiveId" clId="{9A798F6F-A8B0-4AD9-9CFD-B1DDA4CA62CE}" dt="2023-12-19T06:15:52.971" v="21832" actId="27636"/>
          <ac:spMkLst>
            <pc:docMk/>
            <pc:sldMk cId="2600637367" sldId="405"/>
            <ac:spMk id="12" creationId="{8B4A258B-3E8C-426A-6EBD-892CFB68F165}"/>
          </ac:spMkLst>
        </pc:spChg>
        <pc:spChg chg="mod">
          <ac:chgData name="隆誠 堀本" userId="2a8589c694f2ec76" providerId="LiveId" clId="{9A798F6F-A8B0-4AD9-9CFD-B1DDA4CA62CE}" dt="2023-12-10T08:21:45.842" v="1159"/>
          <ac:spMkLst>
            <pc:docMk/>
            <pc:sldMk cId="2600637367" sldId="405"/>
            <ac:spMk id="13" creationId="{596456FB-1384-8451-15F7-7821F33A279A}"/>
          </ac:spMkLst>
        </pc:spChg>
        <pc:spChg chg="mod">
          <ac:chgData name="隆誠 堀本" userId="2a8589c694f2ec76" providerId="LiveId" clId="{9A798F6F-A8B0-4AD9-9CFD-B1DDA4CA62CE}" dt="2023-12-10T08:21:45.842" v="1159"/>
          <ac:spMkLst>
            <pc:docMk/>
            <pc:sldMk cId="2600637367" sldId="405"/>
            <ac:spMk id="25" creationId="{AD577DAA-212B-DD35-FC67-2F4440F70F67}"/>
          </ac:spMkLst>
        </pc:spChg>
        <pc:spChg chg="mod">
          <ac:chgData name="隆誠 堀本" userId="2a8589c694f2ec76" providerId="LiveId" clId="{9A798F6F-A8B0-4AD9-9CFD-B1DDA4CA62CE}" dt="2023-12-10T08:21:45.842" v="1159"/>
          <ac:spMkLst>
            <pc:docMk/>
            <pc:sldMk cId="2600637367" sldId="405"/>
            <ac:spMk id="26" creationId="{996E5131-CE91-3FF1-0ACB-1703DA9BE798}"/>
          </ac:spMkLst>
        </pc:spChg>
        <pc:spChg chg="mod">
          <ac:chgData name="隆誠 堀本" userId="2a8589c694f2ec76" providerId="LiveId" clId="{9A798F6F-A8B0-4AD9-9CFD-B1DDA4CA62CE}" dt="2023-12-10T08:21:45.842" v="1159"/>
          <ac:spMkLst>
            <pc:docMk/>
            <pc:sldMk cId="2600637367" sldId="405"/>
            <ac:spMk id="27" creationId="{7C499454-7A1F-5A59-9BF7-0D6245499790}"/>
          </ac:spMkLst>
        </pc:spChg>
        <pc:spChg chg="mod">
          <ac:chgData name="隆誠 堀本" userId="2a8589c694f2ec76" providerId="LiveId" clId="{9A798F6F-A8B0-4AD9-9CFD-B1DDA4CA62CE}" dt="2023-12-10T08:21:45.842" v="1159"/>
          <ac:spMkLst>
            <pc:docMk/>
            <pc:sldMk cId="2600637367" sldId="405"/>
            <ac:spMk id="28" creationId="{C228C482-CF1B-470C-2BA2-06DFC0DB75FE}"/>
          </ac:spMkLst>
        </pc:spChg>
        <pc:spChg chg="mod">
          <ac:chgData name="隆誠 堀本" userId="2a8589c694f2ec76" providerId="LiveId" clId="{9A798F6F-A8B0-4AD9-9CFD-B1DDA4CA62CE}" dt="2023-12-10T08:21:45.842" v="1159"/>
          <ac:spMkLst>
            <pc:docMk/>
            <pc:sldMk cId="2600637367" sldId="405"/>
            <ac:spMk id="29" creationId="{CD3918EF-69CB-E014-BA1E-276A06E359C7}"/>
          </ac:spMkLst>
        </pc:spChg>
        <pc:spChg chg="mod">
          <ac:chgData name="隆誠 堀本" userId="2a8589c694f2ec76" providerId="LiveId" clId="{9A798F6F-A8B0-4AD9-9CFD-B1DDA4CA62CE}" dt="2023-12-10T08:21:45.842" v="1159"/>
          <ac:spMkLst>
            <pc:docMk/>
            <pc:sldMk cId="2600637367" sldId="405"/>
            <ac:spMk id="30" creationId="{16DEBACB-05E0-8E49-E211-2CDC4F37C0C8}"/>
          </ac:spMkLst>
        </pc:spChg>
        <pc:spChg chg="mod">
          <ac:chgData name="隆誠 堀本" userId="2a8589c694f2ec76" providerId="LiveId" clId="{9A798F6F-A8B0-4AD9-9CFD-B1DDA4CA62CE}" dt="2023-12-10T08:21:45.842" v="1159"/>
          <ac:spMkLst>
            <pc:docMk/>
            <pc:sldMk cId="2600637367" sldId="405"/>
            <ac:spMk id="31" creationId="{DDE5BE5E-053E-7CCE-7001-E5E84554A3B8}"/>
          </ac:spMkLst>
        </pc:spChg>
        <pc:spChg chg="mod">
          <ac:chgData name="隆誠 堀本" userId="2a8589c694f2ec76" providerId="LiveId" clId="{9A798F6F-A8B0-4AD9-9CFD-B1DDA4CA62CE}" dt="2023-12-10T08:21:45.842" v="1159"/>
          <ac:spMkLst>
            <pc:docMk/>
            <pc:sldMk cId="2600637367" sldId="405"/>
            <ac:spMk id="32" creationId="{AF93F5A5-1BD0-BDEF-CA5F-F57F37FCA815}"/>
          </ac:spMkLst>
        </pc:spChg>
        <pc:spChg chg="mod">
          <ac:chgData name="隆誠 堀本" userId="2a8589c694f2ec76" providerId="LiveId" clId="{9A798F6F-A8B0-4AD9-9CFD-B1DDA4CA62CE}" dt="2023-12-10T08:21:45.842" v="1159"/>
          <ac:spMkLst>
            <pc:docMk/>
            <pc:sldMk cId="2600637367" sldId="405"/>
            <ac:spMk id="33" creationId="{6458A34F-71D3-91D0-03F9-8CF95AD3A4C1}"/>
          </ac:spMkLst>
        </pc:spChg>
        <pc:spChg chg="del mod">
          <ac:chgData name="隆誠 堀本" userId="2a8589c694f2ec76" providerId="LiveId" clId="{9A798F6F-A8B0-4AD9-9CFD-B1DDA4CA62CE}" dt="2023-12-13T05:51:03.100" v="2475" actId="478"/>
          <ac:spMkLst>
            <pc:docMk/>
            <pc:sldMk cId="2600637367" sldId="405"/>
            <ac:spMk id="34" creationId="{D6B6F1B1-80F3-55A7-C53A-2EBA2B3744AE}"/>
          </ac:spMkLst>
        </pc:spChg>
        <pc:spChg chg="mod">
          <ac:chgData name="隆誠 堀本" userId="2a8589c694f2ec76" providerId="LiveId" clId="{9A798F6F-A8B0-4AD9-9CFD-B1DDA4CA62CE}" dt="2023-12-10T08:21:45.842" v="1159"/>
          <ac:spMkLst>
            <pc:docMk/>
            <pc:sldMk cId="2600637367" sldId="405"/>
            <ac:spMk id="35" creationId="{8B9F2E0B-2F1B-A920-C157-E865E60D6ECA}"/>
          </ac:spMkLst>
        </pc:spChg>
        <pc:spChg chg="mod">
          <ac:chgData name="隆誠 堀本" userId="2a8589c694f2ec76" providerId="LiveId" clId="{9A798F6F-A8B0-4AD9-9CFD-B1DDA4CA62CE}" dt="2023-12-10T08:21:45.842" v="1159"/>
          <ac:spMkLst>
            <pc:docMk/>
            <pc:sldMk cId="2600637367" sldId="405"/>
            <ac:spMk id="36" creationId="{2A5E7D87-9CBF-64B9-5865-1BBCBCC5E6B9}"/>
          </ac:spMkLst>
        </pc:spChg>
        <pc:spChg chg="mod">
          <ac:chgData name="隆誠 堀本" userId="2a8589c694f2ec76" providerId="LiveId" clId="{9A798F6F-A8B0-4AD9-9CFD-B1DDA4CA62CE}" dt="2023-12-10T08:21:45.842" v="1159"/>
          <ac:spMkLst>
            <pc:docMk/>
            <pc:sldMk cId="2600637367" sldId="405"/>
            <ac:spMk id="37" creationId="{D0BED113-0407-BB27-0415-04A8C9342644}"/>
          </ac:spMkLst>
        </pc:spChg>
        <pc:spChg chg="mod">
          <ac:chgData name="隆誠 堀本" userId="2a8589c694f2ec76" providerId="LiveId" clId="{9A798F6F-A8B0-4AD9-9CFD-B1DDA4CA62CE}" dt="2023-12-10T08:21:45.842" v="1159"/>
          <ac:spMkLst>
            <pc:docMk/>
            <pc:sldMk cId="2600637367" sldId="405"/>
            <ac:spMk id="38" creationId="{67F04779-3ED3-55D7-C525-2E8D50955814}"/>
          </ac:spMkLst>
        </pc:spChg>
        <pc:spChg chg="mod">
          <ac:chgData name="隆誠 堀本" userId="2a8589c694f2ec76" providerId="LiveId" clId="{9A798F6F-A8B0-4AD9-9CFD-B1DDA4CA62CE}" dt="2023-12-10T08:21:45.842" v="1159"/>
          <ac:spMkLst>
            <pc:docMk/>
            <pc:sldMk cId="2600637367" sldId="405"/>
            <ac:spMk id="39" creationId="{7A852FB6-3E69-161E-22F4-2200479D3970}"/>
          </ac:spMkLst>
        </pc:spChg>
        <pc:spChg chg="mod">
          <ac:chgData name="隆誠 堀本" userId="2a8589c694f2ec76" providerId="LiveId" clId="{9A798F6F-A8B0-4AD9-9CFD-B1DDA4CA62CE}" dt="2023-12-10T08:21:45.842" v="1159"/>
          <ac:spMkLst>
            <pc:docMk/>
            <pc:sldMk cId="2600637367" sldId="405"/>
            <ac:spMk id="40" creationId="{3A754915-BFDC-9D7D-5022-4C3BA76C567F}"/>
          </ac:spMkLst>
        </pc:spChg>
        <pc:spChg chg="mod">
          <ac:chgData name="隆誠 堀本" userId="2a8589c694f2ec76" providerId="LiveId" clId="{9A798F6F-A8B0-4AD9-9CFD-B1DDA4CA62CE}" dt="2023-12-10T08:21:45.842" v="1159"/>
          <ac:spMkLst>
            <pc:docMk/>
            <pc:sldMk cId="2600637367" sldId="405"/>
            <ac:spMk id="41" creationId="{4582C353-4CA8-8AA6-CBCC-20D3767FE60D}"/>
          </ac:spMkLst>
        </pc:spChg>
        <pc:spChg chg="mod">
          <ac:chgData name="隆誠 堀本" userId="2a8589c694f2ec76" providerId="LiveId" clId="{9A798F6F-A8B0-4AD9-9CFD-B1DDA4CA62CE}" dt="2023-12-10T08:21:45.842" v="1159"/>
          <ac:spMkLst>
            <pc:docMk/>
            <pc:sldMk cId="2600637367" sldId="405"/>
            <ac:spMk id="42" creationId="{84EB066B-1FBB-E1C6-D5DE-217787C836EC}"/>
          </ac:spMkLst>
        </pc:spChg>
        <pc:spChg chg="mod">
          <ac:chgData name="隆誠 堀本" userId="2a8589c694f2ec76" providerId="LiveId" clId="{9A798F6F-A8B0-4AD9-9CFD-B1DDA4CA62CE}" dt="2023-12-10T08:21:45.842" v="1159"/>
          <ac:spMkLst>
            <pc:docMk/>
            <pc:sldMk cId="2600637367" sldId="405"/>
            <ac:spMk id="43" creationId="{1C92FCF8-8E60-5769-6442-9A8ED0346D79}"/>
          </ac:spMkLst>
        </pc:spChg>
        <pc:spChg chg="mod">
          <ac:chgData name="隆誠 堀本" userId="2a8589c694f2ec76" providerId="LiveId" clId="{9A798F6F-A8B0-4AD9-9CFD-B1DDA4CA62CE}" dt="2023-12-10T08:21:45.842" v="1159"/>
          <ac:spMkLst>
            <pc:docMk/>
            <pc:sldMk cId="2600637367" sldId="405"/>
            <ac:spMk id="44" creationId="{6FF33C49-A2FF-0B3D-0182-4CECA1E35800}"/>
          </ac:spMkLst>
        </pc:spChg>
        <pc:spChg chg="mod">
          <ac:chgData name="隆誠 堀本" userId="2a8589c694f2ec76" providerId="LiveId" clId="{9A798F6F-A8B0-4AD9-9CFD-B1DDA4CA62CE}" dt="2023-12-10T08:21:45.842" v="1159"/>
          <ac:spMkLst>
            <pc:docMk/>
            <pc:sldMk cId="2600637367" sldId="405"/>
            <ac:spMk id="45" creationId="{F254F63B-9842-EDBB-C932-FA7248471EF9}"/>
          </ac:spMkLst>
        </pc:spChg>
        <pc:spChg chg="mod">
          <ac:chgData name="隆誠 堀本" userId="2a8589c694f2ec76" providerId="LiveId" clId="{9A798F6F-A8B0-4AD9-9CFD-B1DDA4CA62CE}" dt="2023-12-10T08:21:45.842" v="1159"/>
          <ac:spMkLst>
            <pc:docMk/>
            <pc:sldMk cId="2600637367" sldId="405"/>
            <ac:spMk id="46" creationId="{36EEA937-326C-1227-B1F7-6A336BA476CA}"/>
          </ac:spMkLst>
        </pc:spChg>
        <pc:grpChg chg="add del mod">
          <ac:chgData name="隆誠 堀本" userId="2a8589c694f2ec76" providerId="LiveId" clId="{9A798F6F-A8B0-4AD9-9CFD-B1DDA4CA62CE}" dt="2023-12-10T08:25:34.677" v="1186" actId="21"/>
          <ac:grpSpMkLst>
            <pc:docMk/>
            <pc:sldMk cId="2600637367" sldId="405"/>
            <ac:grpSpMk id="2" creationId="{67791193-7E0D-A1DA-104B-5195437501B3}"/>
          </ac:grpSpMkLst>
        </pc:grpChg>
        <pc:grpChg chg="mod">
          <ac:chgData name="隆誠 堀本" userId="2a8589c694f2ec76" providerId="LiveId" clId="{9A798F6F-A8B0-4AD9-9CFD-B1DDA4CA62CE}" dt="2023-12-10T08:21:45.842" v="1159"/>
          <ac:grpSpMkLst>
            <pc:docMk/>
            <pc:sldMk cId="2600637367" sldId="405"/>
            <ac:grpSpMk id="6" creationId="{6867B084-83D1-D042-4EFA-197C86A2DBEE}"/>
          </ac:grpSpMkLst>
        </pc:grpChg>
        <pc:grpChg chg="mod">
          <ac:chgData name="隆誠 堀本" userId="2a8589c694f2ec76" providerId="LiveId" clId="{9A798F6F-A8B0-4AD9-9CFD-B1DDA4CA62CE}" dt="2023-12-10T08:21:45.842" v="1159"/>
          <ac:grpSpMkLst>
            <pc:docMk/>
            <pc:sldMk cId="2600637367" sldId="405"/>
            <ac:grpSpMk id="9" creationId="{851C1AFE-1E4D-947B-CD69-2B2259308C4B}"/>
          </ac:grpSpMkLst>
        </pc:grpChg>
        <pc:grpChg chg="mod">
          <ac:chgData name="隆誠 堀本" userId="2a8589c694f2ec76" providerId="LiveId" clId="{9A798F6F-A8B0-4AD9-9CFD-B1DDA4CA62CE}" dt="2023-12-10T08:21:45.842" v="1159"/>
          <ac:grpSpMkLst>
            <pc:docMk/>
            <pc:sldMk cId="2600637367" sldId="405"/>
            <ac:grpSpMk id="10" creationId="{3448BE38-2537-9FFE-AC20-F101A34F674F}"/>
          </ac:grpSpMkLst>
        </pc:grpChg>
        <pc:cxnChg chg="mod">
          <ac:chgData name="隆誠 堀本" userId="2a8589c694f2ec76" providerId="LiveId" clId="{9A798F6F-A8B0-4AD9-9CFD-B1DDA4CA62CE}" dt="2023-12-10T08:21:45.842" v="1159"/>
          <ac:cxnSpMkLst>
            <pc:docMk/>
            <pc:sldMk cId="2600637367" sldId="405"/>
            <ac:cxnSpMk id="14" creationId="{4A541F49-492A-410C-B9F7-D99296815CED}"/>
          </ac:cxnSpMkLst>
        </pc:cxnChg>
        <pc:cxnChg chg="mod">
          <ac:chgData name="隆誠 堀本" userId="2a8589c694f2ec76" providerId="LiveId" clId="{9A798F6F-A8B0-4AD9-9CFD-B1DDA4CA62CE}" dt="2023-12-10T08:21:45.842" v="1159"/>
          <ac:cxnSpMkLst>
            <pc:docMk/>
            <pc:sldMk cId="2600637367" sldId="405"/>
            <ac:cxnSpMk id="15" creationId="{332B1873-4954-B8C5-FC1D-6C2516A0F820}"/>
          </ac:cxnSpMkLst>
        </pc:cxnChg>
        <pc:cxnChg chg="mod">
          <ac:chgData name="隆誠 堀本" userId="2a8589c694f2ec76" providerId="LiveId" clId="{9A798F6F-A8B0-4AD9-9CFD-B1DDA4CA62CE}" dt="2023-12-10T08:21:45.842" v="1159"/>
          <ac:cxnSpMkLst>
            <pc:docMk/>
            <pc:sldMk cId="2600637367" sldId="405"/>
            <ac:cxnSpMk id="16" creationId="{41AE4194-F039-8386-0389-6E1553A8D410}"/>
          </ac:cxnSpMkLst>
        </pc:cxnChg>
        <pc:cxnChg chg="mod">
          <ac:chgData name="隆誠 堀本" userId="2a8589c694f2ec76" providerId="LiveId" clId="{9A798F6F-A8B0-4AD9-9CFD-B1DDA4CA62CE}" dt="2023-12-10T08:21:45.842" v="1159"/>
          <ac:cxnSpMkLst>
            <pc:docMk/>
            <pc:sldMk cId="2600637367" sldId="405"/>
            <ac:cxnSpMk id="17" creationId="{E2BC64A8-7512-36B4-1AAB-4A555D52A7A9}"/>
          </ac:cxnSpMkLst>
        </pc:cxnChg>
        <pc:cxnChg chg="mod">
          <ac:chgData name="隆誠 堀本" userId="2a8589c694f2ec76" providerId="LiveId" clId="{9A798F6F-A8B0-4AD9-9CFD-B1DDA4CA62CE}" dt="2023-12-10T08:25:34.677" v="1186" actId="21"/>
          <ac:cxnSpMkLst>
            <pc:docMk/>
            <pc:sldMk cId="2600637367" sldId="405"/>
            <ac:cxnSpMk id="18" creationId="{D8B2AEF2-0985-2D0E-C9EB-7CC8FD55760A}"/>
          </ac:cxnSpMkLst>
        </pc:cxnChg>
        <pc:cxnChg chg="mod">
          <ac:chgData name="隆誠 堀本" userId="2a8589c694f2ec76" providerId="LiveId" clId="{9A798F6F-A8B0-4AD9-9CFD-B1DDA4CA62CE}" dt="2023-12-10T08:21:45.842" v="1159"/>
          <ac:cxnSpMkLst>
            <pc:docMk/>
            <pc:sldMk cId="2600637367" sldId="405"/>
            <ac:cxnSpMk id="19" creationId="{F9BA0D4F-C035-0B8F-A2B5-2A3554117511}"/>
          </ac:cxnSpMkLst>
        </pc:cxnChg>
        <pc:cxnChg chg="mod">
          <ac:chgData name="隆誠 堀本" userId="2a8589c694f2ec76" providerId="LiveId" clId="{9A798F6F-A8B0-4AD9-9CFD-B1DDA4CA62CE}" dt="2023-12-10T08:21:45.842" v="1159"/>
          <ac:cxnSpMkLst>
            <pc:docMk/>
            <pc:sldMk cId="2600637367" sldId="405"/>
            <ac:cxnSpMk id="20" creationId="{5578B523-73AE-4732-03C9-6449356F7DA8}"/>
          </ac:cxnSpMkLst>
        </pc:cxnChg>
        <pc:cxnChg chg="mod">
          <ac:chgData name="隆誠 堀本" userId="2a8589c694f2ec76" providerId="LiveId" clId="{9A798F6F-A8B0-4AD9-9CFD-B1DDA4CA62CE}" dt="2023-12-10T08:21:45.842" v="1159"/>
          <ac:cxnSpMkLst>
            <pc:docMk/>
            <pc:sldMk cId="2600637367" sldId="405"/>
            <ac:cxnSpMk id="21" creationId="{88B2B038-75C8-C3C6-E322-260B48926606}"/>
          </ac:cxnSpMkLst>
        </pc:cxnChg>
        <pc:cxnChg chg="mod">
          <ac:chgData name="隆誠 堀本" userId="2a8589c694f2ec76" providerId="LiveId" clId="{9A798F6F-A8B0-4AD9-9CFD-B1DDA4CA62CE}" dt="2023-12-10T08:21:45.842" v="1159"/>
          <ac:cxnSpMkLst>
            <pc:docMk/>
            <pc:sldMk cId="2600637367" sldId="405"/>
            <ac:cxnSpMk id="22" creationId="{9C781201-DD1D-4788-0F2F-173640B5230F}"/>
          </ac:cxnSpMkLst>
        </pc:cxnChg>
        <pc:cxnChg chg="mod">
          <ac:chgData name="隆誠 堀本" userId="2a8589c694f2ec76" providerId="LiveId" clId="{9A798F6F-A8B0-4AD9-9CFD-B1DDA4CA62CE}" dt="2023-12-10T08:21:45.842" v="1159"/>
          <ac:cxnSpMkLst>
            <pc:docMk/>
            <pc:sldMk cId="2600637367" sldId="405"/>
            <ac:cxnSpMk id="23" creationId="{2A6C27FB-14D9-B8A6-E588-F0E16721ACD8}"/>
          </ac:cxnSpMkLst>
        </pc:cxnChg>
        <pc:cxnChg chg="mod">
          <ac:chgData name="隆誠 堀本" userId="2a8589c694f2ec76" providerId="LiveId" clId="{9A798F6F-A8B0-4AD9-9CFD-B1DDA4CA62CE}" dt="2023-12-10T08:21:45.842" v="1159"/>
          <ac:cxnSpMkLst>
            <pc:docMk/>
            <pc:sldMk cId="2600637367" sldId="405"/>
            <ac:cxnSpMk id="24" creationId="{551F2997-7BFD-8F8E-6716-40C91AB7C974}"/>
          </ac:cxnSpMkLst>
        </pc:cxnChg>
      </pc:sldChg>
      <pc:sldChg chg="del">
        <pc:chgData name="隆誠 堀本" userId="2a8589c694f2ec76" providerId="LiveId" clId="{9A798F6F-A8B0-4AD9-9CFD-B1DDA4CA62CE}" dt="2023-12-01T09:12:45.061" v="52" actId="2696"/>
        <pc:sldMkLst>
          <pc:docMk/>
          <pc:sldMk cId="1062597112" sldId="406"/>
        </pc:sldMkLst>
      </pc:sldChg>
      <pc:sldChg chg="add del">
        <pc:chgData name="隆誠 堀本" userId="2a8589c694f2ec76" providerId="LiveId" clId="{9A798F6F-A8B0-4AD9-9CFD-B1DDA4CA62CE}" dt="2023-12-10T08:23:17.969" v="1171" actId="2696"/>
        <pc:sldMkLst>
          <pc:docMk/>
          <pc:sldMk cId="1798054536" sldId="406"/>
        </pc:sldMkLst>
      </pc:sldChg>
      <pc:sldChg chg="addSp delSp modSp add mod ord modNotesTx">
        <pc:chgData name="隆誠 堀本" userId="2a8589c694f2ec76" providerId="LiveId" clId="{9A798F6F-A8B0-4AD9-9CFD-B1DDA4CA62CE}" dt="2023-12-19T09:42:56.976" v="27323" actId="20577"/>
        <pc:sldMkLst>
          <pc:docMk/>
          <pc:sldMk cId="203095329" sldId="407"/>
        </pc:sldMkLst>
        <pc:spChg chg="mod">
          <ac:chgData name="隆誠 堀本" userId="2a8589c694f2ec76" providerId="LiveId" clId="{9A798F6F-A8B0-4AD9-9CFD-B1DDA4CA62CE}" dt="2023-12-17T21:38:50.364" v="6899" actId="14100"/>
          <ac:spMkLst>
            <pc:docMk/>
            <pc:sldMk cId="203095329" sldId="407"/>
            <ac:spMk id="2" creationId="{7CAC9385-9B5C-16CF-19CA-C6AAC76A2E9A}"/>
          </ac:spMkLst>
        </pc:spChg>
        <pc:graphicFrameChg chg="mod modGraphic">
          <ac:chgData name="隆誠 堀本" userId="2a8589c694f2ec76" providerId="LiveId" clId="{9A798F6F-A8B0-4AD9-9CFD-B1DDA4CA62CE}" dt="2023-12-19T05:48:01.774" v="21572" actId="572"/>
          <ac:graphicFrameMkLst>
            <pc:docMk/>
            <pc:sldMk cId="203095329" sldId="407"/>
            <ac:graphicFrameMk id="4" creationId="{042600BA-F31A-2007-D7B5-D9F22D3A5D3B}"/>
          </ac:graphicFrameMkLst>
        </pc:graphicFrameChg>
        <pc:graphicFrameChg chg="add del mod">
          <ac:chgData name="隆誠 堀本" userId="2a8589c694f2ec76" providerId="LiveId" clId="{9A798F6F-A8B0-4AD9-9CFD-B1DDA4CA62CE}" dt="2023-12-11T06:47:26.879" v="1997"/>
          <ac:graphicFrameMkLst>
            <pc:docMk/>
            <pc:sldMk cId="203095329" sldId="407"/>
            <ac:graphicFrameMk id="5" creationId="{8388FEE1-6698-6BD3-76B1-14B1AF88ADCC}"/>
          </ac:graphicFrameMkLst>
        </pc:graphicFrameChg>
        <pc:graphicFrameChg chg="add del mod">
          <ac:chgData name="隆誠 堀本" userId="2a8589c694f2ec76" providerId="LiveId" clId="{9A798F6F-A8B0-4AD9-9CFD-B1DDA4CA62CE}" dt="2023-12-19T05:47:58.717" v="21571"/>
          <ac:graphicFrameMkLst>
            <pc:docMk/>
            <pc:sldMk cId="203095329" sldId="407"/>
            <ac:graphicFrameMk id="5" creationId="{A5E8D89C-CAE8-E604-99D1-54AC48649B98}"/>
          </ac:graphicFrameMkLst>
        </pc:graphicFrameChg>
        <pc:graphicFrameChg chg="add mod modGraphic">
          <ac:chgData name="隆誠 堀本" userId="2a8589c694f2ec76" providerId="LiveId" clId="{9A798F6F-A8B0-4AD9-9CFD-B1DDA4CA62CE}" dt="2023-12-19T05:48:43.870" v="21577" actId="14100"/>
          <ac:graphicFrameMkLst>
            <pc:docMk/>
            <pc:sldMk cId="203095329" sldId="407"/>
            <ac:graphicFrameMk id="6" creationId="{DD4CABCA-1C2A-1AEC-0275-BA72ACE17D18}"/>
          </ac:graphicFrameMkLst>
        </pc:graphicFrameChg>
      </pc:sldChg>
      <pc:sldChg chg="addSp delSp modSp add mod ord">
        <pc:chgData name="隆誠 堀本" userId="2a8589c694f2ec76" providerId="LiveId" clId="{9A798F6F-A8B0-4AD9-9CFD-B1DDA4CA62CE}" dt="2023-12-20T03:21:44.559" v="29026" actId="208"/>
        <pc:sldMkLst>
          <pc:docMk/>
          <pc:sldMk cId="1320811467" sldId="408"/>
        </pc:sldMkLst>
        <pc:spChg chg="del">
          <ac:chgData name="隆誠 堀本" userId="2a8589c694f2ec76" providerId="LiveId" clId="{9A798F6F-A8B0-4AD9-9CFD-B1DDA4CA62CE}" dt="2023-12-01T11:10:24.793" v="345" actId="478"/>
          <ac:spMkLst>
            <pc:docMk/>
            <pc:sldMk cId="1320811467" sldId="408"/>
            <ac:spMk id="24" creationId="{13BF8B63-9920-9445-F0D6-A792A1864AA2}"/>
          </ac:spMkLst>
        </pc:spChg>
        <pc:spChg chg="del">
          <ac:chgData name="隆誠 堀本" userId="2a8589c694f2ec76" providerId="LiveId" clId="{9A798F6F-A8B0-4AD9-9CFD-B1DDA4CA62CE}" dt="2023-12-01T11:10:24.793" v="345" actId="478"/>
          <ac:spMkLst>
            <pc:docMk/>
            <pc:sldMk cId="1320811467" sldId="408"/>
            <ac:spMk id="27" creationId="{8B1ACC1D-A127-6156-1A0D-7C1E3181807E}"/>
          </ac:spMkLst>
        </pc:spChg>
        <pc:spChg chg="del">
          <ac:chgData name="隆誠 堀本" userId="2a8589c694f2ec76" providerId="LiveId" clId="{9A798F6F-A8B0-4AD9-9CFD-B1DDA4CA62CE}" dt="2023-12-01T11:10:24.793" v="345" actId="478"/>
          <ac:spMkLst>
            <pc:docMk/>
            <pc:sldMk cId="1320811467" sldId="408"/>
            <ac:spMk id="65" creationId="{0BF845FC-EB26-0536-431B-FCF52701F1E0}"/>
          </ac:spMkLst>
        </pc:spChg>
        <pc:spChg chg="del">
          <ac:chgData name="隆誠 堀本" userId="2a8589c694f2ec76" providerId="LiveId" clId="{9A798F6F-A8B0-4AD9-9CFD-B1DDA4CA62CE}" dt="2023-12-01T11:10:24.793" v="345" actId="478"/>
          <ac:spMkLst>
            <pc:docMk/>
            <pc:sldMk cId="1320811467" sldId="408"/>
            <ac:spMk id="67" creationId="{A043D4AC-643A-1B73-90FE-B2AD9B8A4804}"/>
          </ac:spMkLst>
        </pc:spChg>
        <pc:spChg chg="del">
          <ac:chgData name="隆誠 堀本" userId="2a8589c694f2ec76" providerId="LiveId" clId="{9A798F6F-A8B0-4AD9-9CFD-B1DDA4CA62CE}" dt="2023-12-01T11:10:24.793" v="345" actId="478"/>
          <ac:spMkLst>
            <pc:docMk/>
            <pc:sldMk cId="1320811467" sldId="408"/>
            <ac:spMk id="69" creationId="{616D03D8-27E2-5CB5-F71A-81F0D04B07DA}"/>
          </ac:spMkLst>
        </pc:spChg>
        <pc:spChg chg="del">
          <ac:chgData name="隆誠 堀本" userId="2a8589c694f2ec76" providerId="LiveId" clId="{9A798F6F-A8B0-4AD9-9CFD-B1DDA4CA62CE}" dt="2023-12-01T11:10:24.793" v="345" actId="478"/>
          <ac:spMkLst>
            <pc:docMk/>
            <pc:sldMk cId="1320811467" sldId="408"/>
            <ac:spMk id="73" creationId="{C89B1529-233A-975B-E7FA-8F68D03FE8E9}"/>
          </ac:spMkLst>
        </pc:spChg>
        <pc:picChg chg="add mod">
          <ac:chgData name="隆誠 堀本" userId="2a8589c694f2ec76" providerId="LiveId" clId="{9A798F6F-A8B0-4AD9-9CFD-B1DDA4CA62CE}" dt="2023-12-20T03:21:44.559" v="29026" actId="208"/>
          <ac:picMkLst>
            <pc:docMk/>
            <pc:sldMk cId="1320811467" sldId="408"/>
            <ac:picMk id="2" creationId="{33858F89-0F84-C6AD-6146-704B1B760F56}"/>
          </ac:picMkLst>
        </pc:picChg>
        <pc:cxnChg chg="del">
          <ac:chgData name="隆誠 堀本" userId="2a8589c694f2ec76" providerId="LiveId" clId="{9A798F6F-A8B0-4AD9-9CFD-B1DDA4CA62CE}" dt="2023-12-01T11:10:24.793" v="345" actId="478"/>
          <ac:cxnSpMkLst>
            <pc:docMk/>
            <pc:sldMk cId="1320811467" sldId="408"/>
            <ac:cxnSpMk id="6" creationId="{6EFFB7F3-91D9-F365-CDBD-EE16DC6449CC}"/>
          </ac:cxnSpMkLst>
        </pc:cxnChg>
        <pc:cxnChg chg="del">
          <ac:chgData name="隆誠 堀本" userId="2a8589c694f2ec76" providerId="LiveId" clId="{9A798F6F-A8B0-4AD9-9CFD-B1DDA4CA62CE}" dt="2023-12-01T11:10:24.793" v="345" actId="478"/>
          <ac:cxnSpMkLst>
            <pc:docMk/>
            <pc:sldMk cId="1320811467" sldId="408"/>
            <ac:cxnSpMk id="10" creationId="{CB379393-B04A-6623-28C5-156210DA9949}"/>
          </ac:cxnSpMkLst>
        </pc:cxnChg>
        <pc:cxnChg chg="del">
          <ac:chgData name="隆誠 堀本" userId="2a8589c694f2ec76" providerId="LiveId" clId="{9A798F6F-A8B0-4AD9-9CFD-B1DDA4CA62CE}" dt="2023-12-01T11:10:24.793" v="345" actId="478"/>
          <ac:cxnSpMkLst>
            <pc:docMk/>
            <pc:sldMk cId="1320811467" sldId="408"/>
            <ac:cxnSpMk id="19" creationId="{7C69C297-5DD8-F7EB-F2E1-8EB0FF54D319}"/>
          </ac:cxnSpMkLst>
        </pc:cxnChg>
        <pc:cxnChg chg="del">
          <ac:chgData name="隆誠 堀本" userId="2a8589c694f2ec76" providerId="LiveId" clId="{9A798F6F-A8B0-4AD9-9CFD-B1DDA4CA62CE}" dt="2023-12-01T11:10:24.793" v="345" actId="478"/>
          <ac:cxnSpMkLst>
            <pc:docMk/>
            <pc:sldMk cId="1320811467" sldId="408"/>
            <ac:cxnSpMk id="31" creationId="{BC8267C6-50F5-1AA7-4290-BC79DAC4B1D1}"/>
          </ac:cxnSpMkLst>
        </pc:cxnChg>
        <pc:cxnChg chg="del">
          <ac:chgData name="隆誠 堀本" userId="2a8589c694f2ec76" providerId="LiveId" clId="{9A798F6F-A8B0-4AD9-9CFD-B1DDA4CA62CE}" dt="2023-12-01T11:10:24.793" v="345" actId="478"/>
          <ac:cxnSpMkLst>
            <pc:docMk/>
            <pc:sldMk cId="1320811467" sldId="408"/>
            <ac:cxnSpMk id="35" creationId="{E83B024A-781A-145F-3EBA-90AC0AA8540A}"/>
          </ac:cxnSpMkLst>
        </pc:cxnChg>
        <pc:cxnChg chg="del">
          <ac:chgData name="隆誠 堀本" userId="2a8589c694f2ec76" providerId="LiveId" clId="{9A798F6F-A8B0-4AD9-9CFD-B1DDA4CA62CE}" dt="2023-12-01T11:10:24.793" v="345" actId="478"/>
          <ac:cxnSpMkLst>
            <pc:docMk/>
            <pc:sldMk cId="1320811467" sldId="408"/>
            <ac:cxnSpMk id="55" creationId="{16C80B7B-738F-57B6-381B-98DA437B80DA}"/>
          </ac:cxnSpMkLst>
        </pc:cxnChg>
      </pc:sldChg>
      <pc:sldChg chg="addSp delSp modSp add mod">
        <pc:chgData name="隆誠 堀本" userId="2a8589c694f2ec76" providerId="LiveId" clId="{9A798F6F-A8B0-4AD9-9CFD-B1DDA4CA62CE}" dt="2023-12-18T07:27:15.906" v="21032" actId="20577"/>
        <pc:sldMkLst>
          <pc:docMk/>
          <pc:sldMk cId="3654243594" sldId="409"/>
        </pc:sldMkLst>
        <pc:spChg chg="add mod">
          <ac:chgData name="隆誠 堀本" userId="2a8589c694f2ec76" providerId="LiveId" clId="{9A798F6F-A8B0-4AD9-9CFD-B1DDA4CA62CE}" dt="2023-12-18T07:27:15.906" v="21032" actId="20577"/>
          <ac:spMkLst>
            <pc:docMk/>
            <pc:sldMk cId="3654243594" sldId="409"/>
            <ac:spMk id="2" creationId="{46EC3366-D15F-4980-222D-FC297CA8630D}"/>
          </ac:spMkLst>
        </pc:spChg>
        <pc:spChg chg="add mod">
          <ac:chgData name="隆誠 堀本" userId="2a8589c694f2ec76" providerId="LiveId" clId="{9A798F6F-A8B0-4AD9-9CFD-B1DDA4CA62CE}" dt="2023-12-08T10:58:13.334" v="514" actId="207"/>
          <ac:spMkLst>
            <pc:docMk/>
            <pc:sldMk cId="3654243594" sldId="409"/>
            <ac:spMk id="3" creationId="{9B785AA3-2984-BF59-F915-7E7963BFC76E}"/>
          </ac:spMkLst>
        </pc:spChg>
        <pc:spChg chg="add mod">
          <ac:chgData name="隆誠 堀本" userId="2a8589c694f2ec76" providerId="LiveId" clId="{9A798F6F-A8B0-4AD9-9CFD-B1DDA4CA62CE}" dt="2023-12-08T10:58:07.876" v="513" actId="207"/>
          <ac:spMkLst>
            <pc:docMk/>
            <pc:sldMk cId="3654243594" sldId="409"/>
            <ac:spMk id="4" creationId="{5E8BCEF0-BB88-03A8-6C99-9EE725389056}"/>
          </ac:spMkLst>
        </pc:spChg>
        <pc:spChg chg="add del mod">
          <ac:chgData name="隆誠 堀本" userId="2a8589c694f2ec76" providerId="LiveId" clId="{9A798F6F-A8B0-4AD9-9CFD-B1DDA4CA62CE}" dt="2023-12-01T11:20:03.421" v="383"/>
          <ac:spMkLst>
            <pc:docMk/>
            <pc:sldMk cId="3654243594" sldId="409"/>
            <ac:spMk id="5" creationId="{5B3123EE-4FFA-6DCD-61FB-3C4692A3FCD0}"/>
          </ac:spMkLst>
        </pc:spChg>
        <pc:spChg chg="add mod">
          <ac:chgData name="隆誠 堀本" userId="2a8589c694f2ec76" providerId="LiveId" clId="{9A798F6F-A8B0-4AD9-9CFD-B1DDA4CA62CE}" dt="2023-12-08T10:58:20.124" v="515" actId="207"/>
          <ac:spMkLst>
            <pc:docMk/>
            <pc:sldMk cId="3654243594" sldId="409"/>
            <ac:spMk id="6" creationId="{A2D5E58E-5A20-EE26-0E66-FE2B2858261D}"/>
          </ac:spMkLst>
        </pc:spChg>
        <pc:spChg chg="add mod">
          <ac:chgData name="隆誠 堀本" userId="2a8589c694f2ec76" providerId="LiveId" clId="{9A798F6F-A8B0-4AD9-9CFD-B1DDA4CA62CE}" dt="2023-12-08T10:58:28.873" v="516" actId="207"/>
          <ac:spMkLst>
            <pc:docMk/>
            <pc:sldMk cId="3654243594" sldId="409"/>
            <ac:spMk id="7" creationId="{32010AD5-41D7-08BC-B22F-13D2017697BA}"/>
          </ac:spMkLst>
        </pc:spChg>
        <pc:spChg chg="add mod">
          <ac:chgData name="隆誠 堀本" userId="2a8589c694f2ec76" providerId="LiveId" clId="{9A798F6F-A8B0-4AD9-9CFD-B1DDA4CA62CE}" dt="2023-12-01T11:22:24.469" v="425" actId="164"/>
          <ac:spMkLst>
            <pc:docMk/>
            <pc:sldMk cId="3654243594" sldId="409"/>
            <ac:spMk id="8" creationId="{FFBC99D3-E719-E45D-3E3B-A01D9664C42B}"/>
          </ac:spMkLst>
        </pc:spChg>
        <pc:spChg chg="add mod">
          <ac:chgData name="隆誠 堀本" userId="2a8589c694f2ec76" providerId="LiveId" clId="{9A798F6F-A8B0-4AD9-9CFD-B1DDA4CA62CE}" dt="2023-12-01T11:22:24.469" v="425" actId="164"/>
          <ac:spMkLst>
            <pc:docMk/>
            <pc:sldMk cId="3654243594" sldId="409"/>
            <ac:spMk id="9" creationId="{15930D8A-8591-4A24-71E8-B8EAE05F6403}"/>
          </ac:spMkLst>
        </pc:spChg>
        <pc:spChg chg="add mod">
          <ac:chgData name="隆誠 堀本" userId="2a8589c694f2ec76" providerId="LiveId" clId="{9A798F6F-A8B0-4AD9-9CFD-B1DDA4CA62CE}" dt="2023-12-01T11:22:24.469" v="425" actId="164"/>
          <ac:spMkLst>
            <pc:docMk/>
            <pc:sldMk cId="3654243594" sldId="409"/>
            <ac:spMk id="10" creationId="{8D367C24-34BB-7036-B09F-4EE534D17C69}"/>
          </ac:spMkLst>
        </pc:spChg>
        <pc:spChg chg="add mod">
          <ac:chgData name="隆誠 堀本" userId="2a8589c694f2ec76" providerId="LiveId" clId="{9A798F6F-A8B0-4AD9-9CFD-B1DDA4CA62CE}" dt="2023-12-18T07:26:56.408" v="21019"/>
          <ac:spMkLst>
            <pc:docMk/>
            <pc:sldMk cId="3654243594" sldId="409"/>
            <ac:spMk id="12" creationId="{7F974914-B5CF-3D87-79FE-37623F98BF7E}"/>
          </ac:spMkLst>
        </pc:spChg>
        <pc:spChg chg="add del mod">
          <ac:chgData name="隆誠 堀本" userId="2a8589c694f2ec76" providerId="LiveId" clId="{9A798F6F-A8B0-4AD9-9CFD-B1DDA4CA62CE}" dt="2023-12-08T10:53:35.761" v="478" actId="21"/>
          <ac:spMkLst>
            <pc:docMk/>
            <pc:sldMk cId="3654243594" sldId="409"/>
            <ac:spMk id="13" creationId="{9C542C76-CB5F-E6FA-DACF-81015F71CAE8}"/>
          </ac:spMkLst>
        </pc:spChg>
        <pc:spChg chg="add mod">
          <ac:chgData name="隆誠 堀本" userId="2a8589c694f2ec76" providerId="LiveId" clId="{9A798F6F-A8B0-4AD9-9CFD-B1DDA4CA62CE}" dt="2023-12-18T07:26:59.187" v="21020"/>
          <ac:spMkLst>
            <pc:docMk/>
            <pc:sldMk cId="3654243594" sldId="409"/>
            <ac:spMk id="14" creationId="{1BF2E8BB-3173-A449-A6D7-F52176187F75}"/>
          </ac:spMkLst>
        </pc:spChg>
        <pc:spChg chg="mod">
          <ac:chgData name="隆誠 堀本" userId="2a8589c694f2ec76" providerId="LiveId" clId="{9A798F6F-A8B0-4AD9-9CFD-B1DDA4CA62CE}" dt="2023-12-08T11:08:50.283" v="667" actId="20577"/>
          <ac:spMkLst>
            <pc:docMk/>
            <pc:sldMk cId="3654243594" sldId="409"/>
            <ac:spMk id="16" creationId="{DF1C2661-FE98-A4D1-EE2E-52FDB68D9460}"/>
          </ac:spMkLst>
        </pc:spChg>
        <pc:spChg chg="mod">
          <ac:chgData name="隆誠 堀本" userId="2a8589c694f2ec76" providerId="LiveId" clId="{9A798F6F-A8B0-4AD9-9CFD-B1DDA4CA62CE}" dt="2023-12-08T11:07:51.765" v="646" actId="20577"/>
          <ac:spMkLst>
            <pc:docMk/>
            <pc:sldMk cId="3654243594" sldId="409"/>
            <ac:spMk id="17" creationId="{F753E6BD-5436-B448-CDC6-83DA8E417DDF}"/>
          </ac:spMkLst>
        </pc:spChg>
        <pc:spChg chg="mod">
          <ac:chgData name="隆誠 堀本" userId="2a8589c694f2ec76" providerId="LiveId" clId="{9A798F6F-A8B0-4AD9-9CFD-B1DDA4CA62CE}" dt="2023-12-08T11:08:34.096" v="661" actId="20577"/>
          <ac:spMkLst>
            <pc:docMk/>
            <pc:sldMk cId="3654243594" sldId="409"/>
            <ac:spMk id="18" creationId="{475FEFDD-1DB9-98E6-F688-FAA3427F051B}"/>
          </ac:spMkLst>
        </pc:spChg>
        <pc:spChg chg="mod">
          <ac:chgData name="隆誠 堀本" userId="2a8589c694f2ec76" providerId="LiveId" clId="{9A798F6F-A8B0-4AD9-9CFD-B1DDA4CA62CE}" dt="2023-12-08T11:08:55.445" v="669" actId="20577"/>
          <ac:spMkLst>
            <pc:docMk/>
            <pc:sldMk cId="3654243594" sldId="409"/>
            <ac:spMk id="19" creationId="{4D3C56D8-CFCC-F5BF-C2E3-61897C2A2B1B}"/>
          </ac:spMkLst>
        </pc:spChg>
        <pc:spChg chg="mod">
          <ac:chgData name="隆誠 堀本" userId="2a8589c694f2ec76" providerId="LiveId" clId="{9A798F6F-A8B0-4AD9-9CFD-B1DDA4CA62CE}" dt="2023-12-08T11:10:06.683" v="686" actId="114"/>
          <ac:spMkLst>
            <pc:docMk/>
            <pc:sldMk cId="3654243594" sldId="409"/>
            <ac:spMk id="20" creationId="{F11EBCC0-D043-699E-6149-D0C851E7B05D}"/>
          </ac:spMkLst>
        </pc:spChg>
        <pc:spChg chg="mod">
          <ac:chgData name="隆誠 堀本" userId="2a8589c694f2ec76" providerId="LiveId" clId="{9A798F6F-A8B0-4AD9-9CFD-B1DDA4CA62CE}" dt="2023-12-08T11:19:06.234" v="730" actId="20577"/>
          <ac:spMkLst>
            <pc:docMk/>
            <pc:sldMk cId="3654243594" sldId="409"/>
            <ac:spMk id="21" creationId="{E954F123-5C37-6000-4126-DB53EA92D4A4}"/>
          </ac:spMkLst>
        </pc:spChg>
        <pc:spChg chg="mod">
          <ac:chgData name="隆誠 堀本" userId="2a8589c694f2ec76" providerId="LiveId" clId="{9A798F6F-A8B0-4AD9-9CFD-B1DDA4CA62CE}" dt="2023-12-08T11:19:09.065" v="731" actId="20577"/>
          <ac:spMkLst>
            <pc:docMk/>
            <pc:sldMk cId="3654243594" sldId="409"/>
            <ac:spMk id="22" creationId="{576C0B81-6C25-367B-7AD0-7A3EF1474B1C}"/>
          </ac:spMkLst>
        </pc:spChg>
        <pc:spChg chg="mod">
          <ac:chgData name="隆誠 堀本" userId="2a8589c694f2ec76" providerId="LiveId" clId="{9A798F6F-A8B0-4AD9-9CFD-B1DDA4CA62CE}" dt="2023-12-08T11:08:59.246" v="670" actId="20577"/>
          <ac:spMkLst>
            <pc:docMk/>
            <pc:sldMk cId="3654243594" sldId="409"/>
            <ac:spMk id="24" creationId="{EEC310FF-057C-5FB8-45EF-F1474A1154AD}"/>
          </ac:spMkLst>
        </pc:spChg>
        <pc:spChg chg="mod">
          <ac:chgData name="隆誠 堀本" userId="2a8589c694f2ec76" providerId="LiveId" clId="{9A798F6F-A8B0-4AD9-9CFD-B1DDA4CA62CE}" dt="2023-12-08T11:04:40.432" v="563" actId="114"/>
          <ac:spMkLst>
            <pc:docMk/>
            <pc:sldMk cId="3654243594" sldId="409"/>
            <ac:spMk id="25" creationId="{F5EA76C4-596E-01E2-1525-0270221C35D8}"/>
          </ac:spMkLst>
        </pc:spChg>
        <pc:spChg chg="mod">
          <ac:chgData name="隆誠 堀本" userId="2a8589c694f2ec76" providerId="LiveId" clId="{9A798F6F-A8B0-4AD9-9CFD-B1DDA4CA62CE}" dt="2023-12-08T11:09:02.868" v="671" actId="20577"/>
          <ac:spMkLst>
            <pc:docMk/>
            <pc:sldMk cId="3654243594" sldId="409"/>
            <ac:spMk id="26" creationId="{FE122F6D-A7D4-1F87-37A4-F31E9A01B80F}"/>
          </ac:spMkLst>
        </pc:spChg>
        <pc:spChg chg="mod">
          <ac:chgData name="隆誠 堀本" userId="2a8589c694f2ec76" providerId="LiveId" clId="{9A798F6F-A8B0-4AD9-9CFD-B1DDA4CA62CE}" dt="2023-12-08T11:09:05.664" v="672" actId="20577"/>
          <ac:spMkLst>
            <pc:docMk/>
            <pc:sldMk cId="3654243594" sldId="409"/>
            <ac:spMk id="27" creationId="{4808458C-BE21-7198-342A-4FC640B9B7EF}"/>
          </ac:spMkLst>
        </pc:spChg>
        <pc:spChg chg="del">
          <ac:chgData name="隆誠 堀本" userId="2a8589c694f2ec76" providerId="LiveId" clId="{9A798F6F-A8B0-4AD9-9CFD-B1DDA4CA62CE}" dt="2023-12-01T11:20:08.772" v="384" actId="478"/>
          <ac:spMkLst>
            <pc:docMk/>
            <pc:sldMk cId="3654243594" sldId="409"/>
            <ac:spMk id="28" creationId="{E4A44445-3B04-9C8B-7A5F-EE9A5780093B}"/>
          </ac:spMkLst>
        </pc:spChg>
        <pc:spChg chg="mod">
          <ac:chgData name="隆誠 堀本" userId="2a8589c694f2ec76" providerId="LiveId" clId="{9A798F6F-A8B0-4AD9-9CFD-B1DDA4CA62CE}" dt="2023-12-08T11:10:20.707" v="687" actId="114"/>
          <ac:spMkLst>
            <pc:docMk/>
            <pc:sldMk cId="3654243594" sldId="409"/>
            <ac:spMk id="29" creationId="{2C59B2A1-5BD9-F7A5-4811-88B1075D5B69}"/>
          </ac:spMkLst>
        </pc:spChg>
        <pc:spChg chg="mod">
          <ac:chgData name="隆誠 堀本" userId="2a8589c694f2ec76" providerId="LiveId" clId="{9A798F6F-A8B0-4AD9-9CFD-B1DDA4CA62CE}" dt="2023-12-08T11:10:25.412" v="688" actId="114"/>
          <ac:spMkLst>
            <pc:docMk/>
            <pc:sldMk cId="3654243594" sldId="409"/>
            <ac:spMk id="30" creationId="{0BFC47CD-C2EB-E69C-71C4-7ED3207163F6}"/>
          </ac:spMkLst>
        </pc:spChg>
        <pc:spChg chg="mod">
          <ac:chgData name="隆誠 堀本" userId="2a8589c694f2ec76" providerId="LiveId" clId="{9A798F6F-A8B0-4AD9-9CFD-B1DDA4CA62CE}" dt="2023-12-08T11:10:28.468" v="689" actId="114"/>
          <ac:spMkLst>
            <pc:docMk/>
            <pc:sldMk cId="3654243594" sldId="409"/>
            <ac:spMk id="31" creationId="{4066F832-2FF5-9273-4EF8-0D879BAE2BFC}"/>
          </ac:spMkLst>
        </pc:spChg>
        <pc:spChg chg="add mod">
          <ac:chgData name="隆誠 堀本" userId="2a8589c694f2ec76" providerId="LiveId" clId="{9A798F6F-A8B0-4AD9-9CFD-B1DDA4CA62CE}" dt="2023-12-18T07:27:01.100" v="21021"/>
          <ac:spMkLst>
            <pc:docMk/>
            <pc:sldMk cId="3654243594" sldId="409"/>
            <ac:spMk id="32" creationId="{A253D888-F911-2CE1-2F49-C1B95A27CA3B}"/>
          </ac:spMkLst>
        </pc:spChg>
        <pc:spChg chg="add mod">
          <ac:chgData name="隆誠 堀本" userId="2a8589c694f2ec76" providerId="LiveId" clId="{9A798F6F-A8B0-4AD9-9CFD-B1DDA4CA62CE}" dt="2023-12-08T11:22:14.659" v="776" actId="164"/>
          <ac:spMkLst>
            <pc:docMk/>
            <pc:sldMk cId="3654243594" sldId="409"/>
            <ac:spMk id="33" creationId="{D55E5E84-DC99-C55B-E75D-61465C56ACDD}"/>
          </ac:spMkLst>
        </pc:spChg>
        <pc:spChg chg="mod">
          <ac:chgData name="隆誠 堀本" userId="2a8589c694f2ec76" providerId="LiveId" clId="{9A798F6F-A8B0-4AD9-9CFD-B1DDA4CA62CE}" dt="2023-12-08T11:22:14.659" v="776" actId="164"/>
          <ac:spMkLst>
            <pc:docMk/>
            <pc:sldMk cId="3654243594" sldId="409"/>
            <ac:spMk id="41" creationId="{A6E1FCDF-AFB4-4146-9B24-119848DF7CB1}"/>
          </ac:spMkLst>
        </pc:spChg>
        <pc:grpChg chg="add mod">
          <ac:chgData name="隆誠 堀本" userId="2a8589c694f2ec76" providerId="LiveId" clId="{9A798F6F-A8B0-4AD9-9CFD-B1DDA4CA62CE}" dt="2023-12-08T11:22:14.659" v="776" actId="164"/>
          <ac:grpSpMkLst>
            <pc:docMk/>
            <pc:sldMk cId="3654243594" sldId="409"/>
            <ac:grpSpMk id="11" creationId="{AB9B4982-9729-8648-BB93-CBAD7EF016A7}"/>
          </ac:grpSpMkLst>
        </pc:grpChg>
        <pc:grpChg chg="add mod">
          <ac:chgData name="隆誠 堀本" userId="2a8589c694f2ec76" providerId="LiveId" clId="{9A798F6F-A8B0-4AD9-9CFD-B1DDA4CA62CE}" dt="2023-12-08T11:22:14.659" v="776" actId="164"/>
          <ac:grpSpMkLst>
            <pc:docMk/>
            <pc:sldMk cId="3654243594" sldId="409"/>
            <ac:grpSpMk id="15" creationId="{D9E5C5C9-117A-3B13-92C7-E1D98BFA51B5}"/>
          </ac:grpSpMkLst>
        </pc:grpChg>
        <pc:grpChg chg="add mod">
          <ac:chgData name="隆誠 堀本" userId="2a8589c694f2ec76" providerId="LiveId" clId="{9A798F6F-A8B0-4AD9-9CFD-B1DDA4CA62CE}" dt="2023-12-08T11:22:14.659" v="776" actId="164"/>
          <ac:grpSpMkLst>
            <pc:docMk/>
            <pc:sldMk cId="3654243594" sldId="409"/>
            <ac:grpSpMk id="23" creationId="{F9EF816B-B5BA-2137-2C95-95A86E34EE65}"/>
          </ac:grpSpMkLst>
        </pc:grpChg>
        <pc:grpChg chg="add mod">
          <ac:chgData name="隆誠 堀本" userId="2a8589c694f2ec76" providerId="LiveId" clId="{9A798F6F-A8B0-4AD9-9CFD-B1DDA4CA62CE}" dt="2023-12-08T11:22:19.631" v="777" actId="1076"/>
          <ac:grpSpMkLst>
            <pc:docMk/>
            <pc:sldMk cId="3654243594" sldId="409"/>
            <ac:grpSpMk id="57" creationId="{DB8A6772-6A5E-B51E-5C35-81275B3929EC}"/>
          </ac:grpSpMkLst>
        </pc:grpChg>
        <pc:cxnChg chg="add mod">
          <ac:chgData name="隆誠 堀本" userId="2a8589c694f2ec76" providerId="LiveId" clId="{9A798F6F-A8B0-4AD9-9CFD-B1DDA4CA62CE}" dt="2023-12-08T11:22:14.659" v="776" actId="164"/>
          <ac:cxnSpMkLst>
            <pc:docMk/>
            <pc:sldMk cId="3654243594" sldId="409"/>
            <ac:cxnSpMk id="35" creationId="{4946F831-0D3E-E3DE-ECA0-8D5757AA7725}"/>
          </ac:cxnSpMkLst>
        </pc:cxnChg>
        <pc:cxnChg chg="add mod">
          <ac:chgData name="隆誠 堀本" userId="2a8589c694f2ec76" providerId="LiveId" clId="{9A798F6F-A8B0-4AD9-9CFD-B1DDA4CA62CE}" dt="2023-12-08T11:22:14.659" v="776" actId="164"/>
          <ac:cxnSpMkLst>
            <pc:docMk/>
            <pc:sldMk cId="3654243594" sldId="409"/>
            <ac:cxnSpMk id="42" creationId="{D877ED3A-5D9B-9A0E-BE9A-0ED308194A3B}"/>
          </ac:cxnSpMkLst>
        </pc:cxnChg>
        <pc:cxnChg chg="add mod">
          <ac:chgData name="隆誠 堀本" userId="2a8589c694f2ec76" providerId="LiveId" clId="{9A798F6F-A8B0-4AD9-9CFD-B1DDA4CA62CE}" dt="2023-12-08T11:22:14.659" v="776" actId="164"/>
          <ac:cxnSpMkLst>
            <pc:docMk/>
            <pc:sldMk cId="3654243594" sldId="409"/>
            <ac:cxnSpMk id="47" creationId="{ED96320C-36FD-3425-AE09-069E561C3F67}"/>
          </ac:cxnSpMkLst>
        </pc:cxnChg>
        <pc:cxnChg chg="add mod">
          <ac:chgData name="隆誠 堀本" userId="2a8589c694f2ec76" providerId="LiveId" clId="{9A798F6F-A8B0-4AD9-9CFD-B1DDA4CA62CE}" dt="2023-12-08T11:22:14.659" v="776" actId="164"/>
          <ac:cxnSpMkLst>
            <pc:docMk/>
            <pc:sldMk cId="3654243594" sldId="409"/>
            <ac:cxnSpMk id="48" creationId="{60CFF2E8-9BBD-0EC4-8E67-366ECD8EA208}"/>
          </ac:cxnSpMkLst>
        </pc:cxnChg>
        <pc:cxnChg chg="add mod">
          <ac:chgData name="隆誠 堀本" userId="2a8589c694f2ec76" providerId="LiveId" clId="{9A798F6F-A8B0-4AD9-9CFD-B1DDA4CA62CE}" dt="2023-12-08T11:22:14.659" v="776" actId="164"/>
          <ac:cxnSpMkLst>
            <pc:docMk/>
            <pc:sldMk cId="3654243594" sldId="409"/>
            <ac:cxnSpMk id="50" creationId="{01230E06-DF71-C1ED-6BB6-B2FB1F884AA6}"/>
          </ac:cxnSpMkLst>
        </pc:cxnChg>
        <pc:cxnChg chg="add mod">
          <ac:chgData name="隆誠 堀本" userId="2a8589c694f2ec76" providerId="LiveId" clId="{9A798F6F-A8B0-4AD9-9CFD-B1DDA4CA62CE}" dt="2023-12-08T11:22:14.659" v="776" actId="164"/>
          <ac:cxnSpMkLst>
            <pc:docMk/>
            <pc:sldMk cId="3654243594" sldId="409"/>
            <ac:cxnSpMk id="51" creationId="{EFEA358B-12DE-C0C6-41DF-BF3273855D94}"/>
          </ac:cxnSpMkLst>
        </pc:cxnChg>
        <pc:cxnChg chg="add mod">
          <ac:chgData name="隆誠 堀本" userId="2a8589c694f2ec76" providerId="LiveId" clId="{9A798F6F-A8B0-4AD9-9CFD-B1DDA4CA62CE}" dt="2023-12-08T11:22:14.659" v="776" actId="164"/>
          <ac:cxnSpMkLst>
            <pc:docMk/>
            <pc:sldMk cId="3654243594" sldId="409"/>
            <ac:cxnSpMk id="52" creationId="{D0E2CE32-0D61-1CCB-A345-B76A9C6AE717}"/>
          </ac:cxnSpMkLst>
        </pc:cxnChg>
        <pc:cxnChg chg="add mod">
          <ac:chgData name="隆誠 堀本" userId="2a8589c694f2ec76" providerId="LiveId" clId="{9A798F6F-A8B0-4AD9-9CFD-B1DDA4CA62CE}" dt="2023-12-08T11:22:14.659" v="776" actId="164"/>
          <ac:cxnSpMkLst>
            <pc:docMk/>
            <pc:sldMk cId="3654243594" sldId="409"/>
            <ac:cxnSpMk id="53" creationId="{8694B69F-1582-47AA-6C2D-913175707F5C}"/>
          </ac:cxnSpMkLst>
        </pc:cxnChg>
        <pc:cxnChg chg="add mod">
          <ac:chgData name="隆誠 堀本" userId="2a8589c694f2ec76" providerId="LiveId" clId="{9A798F6F-A8B0-4AD9-9CFD-B1DDA4CA62CE}" dt="2023-12-08T11:22:14.659" v="776" actId="164"/>
          <ac:cxnSpMkLst>
            <pc:docMk/>
            <pc:sldMk cId="3654243594" sldId="409"/>
            <ac:cxnSpMk id="54" creationId="{F519085A-0E53-1B13-43C8-6321458F8A2B}"/>
          </ac:cxnSpMkLst>
        </pc:cxnChg>
        <pc:cxnChg chg="add mod">
          <ac:chgData name="隆誠 堀本" userId="2a8589c694f2ec76" providerId="LiveId" clId="{9A798F6F-A8B0-4AD9-9CFD-B1DDA4CA62CE}" dt="2023-12-08T11:22:14.659" v="776" actId="164"/>
          <ac:cxnSpMkLst>
            <pc:docMk/>
            <pc:sldMk cId="3654243594" sldId="409"/>
            <ac:cxnSpMk id="55" creationId="{9BA7ACA3-296C-8326-4FD5-2E21DE0FB70B}"/>
          </ac:cxnSpMkLst>
        </pc:cxnChg>
        <pc:cxnChg chg="add mod">
          <ac:chgData name="隆誠 堀本" userId="2a8589c694f2ec76" providerId="LiveId" clId="{9A798F6F-A8B0-4AD9-9CFD-B1DDA4CA62CE}" dt="2023-12-08T11:22:14.659" v="776" actId="164"/>
          <ac:cxnSpMkLst>
            <pc:docMk/>
            <pc:sldMk cId="3654243594" sldId="409"/>
            <ac:cxnSpMk id="56" creationId="{5E7D618D-A3ED-156D-706B-6293A05FC749}"/>
          </ac:cxnSpMkLst>
        </pc:cxnChg>
      </pc:sldChg>
      <pc:sldChg chg="modSp add mod">
        <pc:chgData name="隆誠 堀本" userId="2a8589c694f2ec76" providerId="LiveId" clId="{9A798F6F-A8B0-4AD9-9CFD-B1DDA4CA62CE}" dt="2023-12-18T07:27:23.706" v="21042" actId="20577"/>
        <pc:sldMkLst>
          <pc:docMk/>
          <pc:sldMk cId="907703631" sldId="410"/>
        </pc:sldMkLst>
        <pc:spChg chg="mod">
          <ac:chgData name="隆誠 堀本" userId="2a8589c694f2ec76" providerId="LiveId" clId="{9A798F6F-A8B0-4AD9-9CFD-B1DDA4CA62CE}" dt="2023-12-18T07:27:23.706" v="21042" actId="20577"/>
          <ac:spMkLst>
            <pc:docMk/>
            <pc:sldMk cId="907703631" sldId="410"/>
            <ac:spMk id="2" creationId="{46EC3366-D15F-4980-222D-FC297CA8630D}"/>
          </ac:spMkLst>
        </pc:spChg>
        <pc:spChg chg="mod">
          <ac:chgData name="隆誠 堀本" userId="2a8589c694f2ec76" providerId="LiveId" clId="{9A798F6F-A8B0-4AD9-9CFD-B1DDA4CA62CE}" dt="2023-12-18T07:27:06.979" v="21022"/>
          <ac:spMkLst>
            <pc:docMk/>
            <pc:sldMk cId="907703631" sldId="410"/>
            <ac:spMk id="12" creationId="{7F974914-B5CF-3D87-79FE-37623F98BF7E}"/>
          </ac:spMkLst>
        </pc:spChg>
        <pc:spChg chg="mod">
          <ac:chgData name="隆誠 堀本" userId="2a8589c694f2ec76" providerId="LiveId" clId="{9A798F6F-A8B0-4AD9-9CFD-B1DDA4CA62CE}" dt="2023-12-08T11:23:39.556" v="786" actId="1076"/>
          <ac:spMkLst>
            <pc:docMk/>
            <pc:sldMk cId="907703631" sldId="410"/>
            <ac:spMk id="14" creationId="{1BF2E8BB-3173-A449-A6D7-F52176187F75}"/>
          </ac:spMkLst>
        </pc:spChg>
        <pc:spChg chg="mod">
          <ac:chgData name="隆誠 堀本" userId="2a8589c694f2ec76" providerId="LiveId" clId="{9A798F6F-A8B0-4AD9-9CFD-B1DDA4CA62CE}" dt="2023-12-08T11:24:29.921" v="797" actId="1076"/>
          <ac:spMkLst>
            <pc:docMk/>
            <pc:sldMk cId="907703631" sldId="410"/>
            <ac:spMk id="32" creationId="{A253D888-F911-2CE1-2F49-C1B95A27CA3B}"/>
          </ac:spMkLst>
        </pc:spChg>
        <pc:spChg chg="mod">
          <ac:chgData name="隆誠 堀本" userId="2a8589c694f2ec76" providerId="LiveId" clId="{9A798F6F-A8B0-4AD9-9CFD-B1DDA4CA62CE}" dt="2023-12-08T11:24:34.316" v="798" actId="1076"/>
          <ac:spMkLst>
            <pc:docMk/>
            <pc:sldMk cId="907703631" sldId="410"/>
            <ac:spMk id="33" creationId="{D55E5E84-DC99-C55B-E75D-61465C56ACDD}"/>
          </ac:spMkLst>
        </pc:spChg>
        <pc:cxnChg chg="mod">
          <ac:chgData name="隆誠 堀本" userId="2a8589c694f2ec76" providerId="LiveId" clId="{9A798F6F-A8B0-4AD9-9CFD-B1DDA4CA62CE}" dt="2023-12-08T11:23:51.628" v="789" actId="14100"/>
          <ac:cxnSpMkLst>
            <pc:docMk/>
            <pc:sldMk cId="907703631" sldId="410"/>
            <ac:cxnSpMk id="47" creationId="{ED96320C-36FD-3425-AE09-069E561C3F67}"/>
          </ac:cxnSpMkLst>
        </pc:cxnChg>
        <pc:cxnChg chg="mod">
          <ac:chgData name="隆誠 堀本" userId="2a8589c694f2ec76" providerId="LiveId" clId="{9A798F6F-A8B0-4AD9-9CFD-B1DDA4CA62CE}" dt="2023-12-08T11:24:06.819" v="793" actId="14100"/>
          <ac:cxnSpMkLst>
            <pc:docMk/>
            <pc:sldMk cId="907703631" sldId="410"/>
            <ac:cxnSpMk id="48" creationId="{60CFF2E8-9BBD-0EC4-8E67-366ECD8EA208}"/>
          </ac:cxnSpMkLst>
        </pc:cxnChg>
      </pc:sldChg>
      <pc:sldChg chg="addSp delSp modSp add mod ord modNotesTx">
        <pc:chgData name="隆誠 堀本" userId="2a8589c694f2ec76" providerId="LiveId" clId="{9A798F6F-A8B0-4AD9-9CFD-B1DDA4CA62CE}" dt="2023-12-19T10:19:11.834" v="28680" actId="13822"/>
        <pc:sldMkLst>
          <pc:docMk/>
          <pc:sldMk cId="2971811950" sldId="411"/>
        </pc:sldMkLst>
        <pc:spChg chg="add mod ord">
          <ac:chgData name="隆誠 堀本" userId="2a8589c694f2ec76" providerId="LiveId" clId="{9A798F6F-A8B0-4AD9-9CFD-B1DDA4CA62CE}" dt="2023-12-19T10:19:11.834" v="28680" actId="13822"/>
          <ac:spMkLst>
            <pc:docMk/>
            <pc:sldMk cId="2971811950" sldId="411"/>
            <ac:spMk id="2" creationId="{C12EF6E5-7937-AEC8-2F25-E97D8D2B9F21}"/>
          </ac:spMkLst>
        </pc:spChg>
        <pc:spChg chg="add mod">
          <ac:chgData name="隆誠 堀本" userId="2a8589c694f2ec76" providerId="LiveId" clId="{9A798F6F-A8B0-4AD9-9CFD-B1DDA4CA62CE}" dt="2023-12-19T05:45:42.759" v="21567" actId="20577"/>
          <ac:spMkLst>
            <pc:docMk/>
            <pc:sldMk cId="2971811950" sldId="411"/>
            <ac:spMk id="3" creationId="{57B93C9C-382F-CA8A-018A-8F453D0F5FF5}"/>
          </ac:spMkLst>
        </pc:spChg>
        <pc:spChg chg="mod">
          <ac:chgData name="隆誠 堀本" userId="2a8589c694f2ec76" providerId="LiveId" clId="{9A798F6F-A8B0-4AD9-9CFD-B1DDA4CA62CE}" dt="2023-12-13T05:48:41.533" v="2456" actId="1076"/>
          <ac:spMkLst>
            <pc:docMk/>
            <pc:sldMk cId="2971811950" sldId="411"/>
            <ac:spMk id="12" creationId="{8B4A258B-3E8C-426A-6EBD-892CFB68F165}"/>
          </ac:spMkLst>
        </pc:spChg>
        <pc:spChg chg="mod">
          <ac:chgData name="隆誠 堀本" userId="2a8589c694f2ec76" providerId="LiveId" clId="{9A798F6F-A8B0-4AD9-9CFD-B1DDA4CA62CE}" dt="2023-12-14T07:23:03.048" v="3061" actId="1076"/>
          <ac:spMkLst>
            <pc:docMk/>
            <pc:sldMk cId="2971811950" sldId="411"/>
            <ac:spMk id="34" creationId="{D6B6F1B1-80F3-55A7-C53A-2EBA2B3744AE}"/>
          </ac:spMkLst>
        </pc:spChg>
        <pc:picChg chg="del">
          <ac:chgData name="隆誠 堀本" userId="2a8589c694f2ec76" providerId="LiveId" clId="{9A798F6F-A8B0-4AD9-9CFD-B1DDA4CA62CE}" dt="2023-12-10T07:58:42.890" v="905" actId="21"/>
          <ac:picMkLst>
            <pc:docMk/>
            <pc:sldMk cId="2971811950" sldId="411"/>
            <ac:picMk id="3" creationId="{75C3DC36-85ED-F8D2-6852-7455A5DCB3E9}"/>
          </ac:picMkLst>
        </pc:picChg>
      </pc:sldChg>
      <pc:sldChg chg="delSp modSp add del mod">
        <pc:chgData name="隆誠 堀本" userId="2a8589c694f2ec76" providerId="LiveId" clId="{9A798F6F-A8B0-4AD9-9CFD-B1DDA4CA62CE}" dt="2023-12-10T07:56:09.396" v="897" actId="2696"/>
        <pc:sldMkLst>
          <pc:docMk/>
          <pc:sldMk cId="4243716304" sldId="411"/>
        </pc:sldMkLst>
        <pc:spChg chg="mod">
          <ac:chgData name="隆誠 堀本" userId="2a8589c694f2ec76" providerId="LiveId" clId="{9A798F6F-A8B0-4AD9-9CFD-B1DDA4CA62CE}" dt="2023-12-10T07:56:05.432" v="896"/>
          <ac:spMkLst>
            <pc:docMk/>
            <pc:sldMk cId="4243716304" sldId="411"/>
            <ac:spMk id="34" creationId="{D6B6F1B1-80F3-55A7-C53A-2EBA2B3744AE}"/>
          </ac:spMkLst>
        </pc:spChg>
        <pc:picChg chg="del">
          <ac:chgData name="隆誠 堀本" userId="2a8589c694f2ec76" providerId="LiveId" clId="{9A798F6F-A8B0-4AD9-9CFD-B1DDA4CA62CE}" dt="2023-12-10T07:55:46.811" v="885" actId="21"/>
          <ac:picMkLst>
            <pc:docMk/>
            <pc:sldMk cId="4243716304" sldId="411"/>
            <ac:picMk id="3" creationId="{75C3DC36-85ED-F8D2-6852-7455A5DCB3E9}"/>
          </ac:picMkLst>
        </pc:picChg>
      </pc:sldChg>
      <pc:sldChg chg="modSp add del mod">
        <pc:chgData name="隆誠 堀本" userId="2a8589c694f2ec76" providerId="LiveId" clId="{9A798F6F-A8B0-4AD9-9CFD-B1DDA4CA62CE}" dt="2023-12-14T07:24:14.646" v="3068" actId="2696"/>
        <pc:sldMkLst>
          <pc:docMk/>
          <pc:sldMk cId="1377039183" sldId="412"/>
        </pc:sldMkLst>
        <pc:spChg chg="mod">
          <ac:chgData name="隆誠 堀本" userId="2a8589c694f2ec76" providerId="LiveId" clId="{9A798F6F-A8B0-4AD9-9CFD-B1DDA4CA62CE}" dt="2023-12-14T07:23:36.330" v="3065" actId="1076"/>
          <ac:spMkLst>
            <pc:docMk/>
            <pc:sldMk cId="1377039183" sldId="412"/>
            <ac:spMk id="3" creationId="{99FDD4ED-E1A4-FA59-9B82-C7DA36ACCB9F}"/>
          </ac:spMkLst>
        </pc:spChg>
      </pc:sldChg>
      <pc:sldChg chg="addSp delSp modSp add del mod">
        <pc:chgData name="隆誠 堀本" userId="2a8589c694f2ec76" providerId="LiveId" clId="{9A798F6F-A8B0-4AD9-9CFD-B1DDA4CA62CE}" dt="2023-12-14T07:23:24.688" v="3063" actId="2696"/>
        <pc:sldMkLst>
          <pc:docMk/>
          <pc:sldMk cId="2534527540" sldId="412"/>
        </pc:sldMkLst>
        <pc:spChg chg="add del mod">
          <ac:chgData name="隆誠 堀本" userId="2a8589c694f2ec76" providerId="LiveId" clId="{9A798F6F-A8B0-4AD9-9CFD-B1DDA4CA62CE}" dt="2023-12-10T08:01:52.497" v="1002" actId="767"/>
          <ac:spMkLst>
            <pc:docMk/>
            <pc:sldMk cId="2534527540" sldId="412"/>
            <ac:spMk id="2" creationId="{1CBBE8DA-6206-0931-57AF-2A0996635743}"/>
          </ac:spMkLst>
        </pc:spChg>
        <pc:spChg chg="add mod">
          <ac:chgData name="隆誠 堀本" userId="2a8589c694f2ec76" providerId="LiveId" clId="{9A798F6F-A8B0-4AD9-9CFD-B1DDA4CA62CE}" dt="2023-12-10T08:02:41.865" v="1042" actId="1076"/>
          <ac:spMkLst>
            <pc:docMk/>
            <pc:sldMk cId="2534527540" sldId="412"/>
            <ac:spMk id="3" creationId="{99FDD4ED-E1A4-FA59-9B82-C7DA36ACCB9F}"/>
          </ac:spMkLst>
        </pc:spChg>
        <pc:spChg chg="add mod">
          <ac:chgData name="隆誠 堀本" userId="2a8589c694f2ec76" providerId="LiveId" clId="{9A798F6F-A8B0-4AD9-9CFD-B1DDA4CA62CE}" dt="2023-12-10T08:53:21.557" v="1502" actId="20577"/>
          <ac:spMkLst>
            <pc:docMk/>
            <pc:sldMk cId="2534527540" sldId="412"/>
            <ac:spMk id="4" creationId="{B3890A88-2563-773E-FB69-F4BBB366B4BD}"/>
          </ac:spMkLst>
        </pc:spChg>
        <pc:spChg chg="mod">
          <ac:chgData name="隆誠 堀本" userId="2a8589c694f2ec76" providerId="LiveId" clId="{9A798F6F-A8B0-4AD9-9CFD-B1DDA4CA62CE}" dt="2023-12-13T05:48:51.353" v="2457" actId="1076"/>
          <ac:spMkLst>
            <pc:docMk/>
            <pc:sldMk cId="2534527540" sldId="412"/>
            <ac:spMk id="12" creationId="{8B4A258B-3E8C-426A-6EBD-892CFB68F165}"/>
          </ac:spMkLst>
        </pc:spChg>
        <pc:spChg chg="mod">
          <ac:chgData name="隆誠 堀本" userId="2a8589c694f2ec76" providerId="LiveId" clId="{9A798F6F-A8B0-4AD9-9CFD-B1DDA4CA62CE}" dt="2023-12-11T07:07:49.739" v="2043" actId="20577"/>
          <ac:spMkLst>
            <pc:docMk/>
            <pc:sldMk cId="2534527540" sldId="412"/>
            <ac:spMk id="34" creationId="{D6B6F1B1-80F3-55A7-C53A-2EBA2B3744AE}"/>
          </ac:spMkLst>
        </pc:spChg>
      </pc:sldChg>
      <pc:sldChg chg="delSp add del mod">
        <pc:chgData name="隆誠 堀本" userId="2a8589c694f2ec76" providerId="LiveId" clId="{9A798F6F-A8B0-4AD9-9CFD-B1DDA4CA62CE}" dt="2023-12-10T07:56:13.993" v="898" actId="2696"/>
        <pc:sldMkLst>
          <pc:docMk/>
          <pc:sldMk cId="4252401716" sldId="412"/>
        </pc:sldMkLst>
        <pc:picChg chg="del">
          <ac:chgData name="隆誠 堀本" userId="2a8589c694f2ec76" providerId="LiveId" clId="{9A798F6F-A8B0-4AD9-9CFD-B1DDA4CA62CE}" dt="2023-12-10T07:55:50.596" v="886" actId="21"/>
          <ac:picMkLst>
            <pc:docMk/>
            <pc:sldMk cId="4252401716" sldId="412"/>
            <ac:picMk id="3" creationId="{75C3DC36-85ED-F8D2-6852-7455A5DCB3E9}"/>
          </ac:picMkLst>
        </pc:picChg>
      </pc:sldChg>
      <pc:sldChg chg="modSp add del mod">
        <pc:chgData name="隆誠 堀本" userId="2a8589c694f2ec76" providerId="LiveId" clId="{9A798F6F-A8B0-4AD9-9CFD-B1DDA4CA62CE}" dt="2023-12-10T08:08:43.367" v="1100" actId="2696"/>
        <pc:sldMkLst>
          <pc:docMk/>
          <pc:sldMk cId="240853099" sldId="413"/>
        </pc:sldMkLst>
        <pc:spChg chg="mod">
          <ac:chgData name="隆誠 堀本" userId="2a8589c694f2ec76" providerId="LiveId" clId="{9A798F6F-A8B0-4AD9-9CFD-B1DDA4CA62CE}" dt="2023-12-10T08:07:21.635" v="1099" actId="14100"/>
          <ac:spMkLst>
            <pc:docMk/>
            <pc:sldMk cId="240853099" sldId="413"/>
            <ac:spMk id="3" creationId="{77B0A416-AB93-4FA6-B46A-A76B2A505B15}"/>
          </ac:spMkLst>
        </pc:spChg>
      </pc:sldChg>
      <pc:sldChg chg="add ord">
        <pc:chgData name="隆誠 堀本" userId="2a8589c694f2ec76" providerId="LiveId" clId="{9A798F6F-A8B0-4AD9-9CFD-B1DDA4CA62CE}" dt="2023-12-10T08:16:26.999" v="1155"/>
        <pc:sldMkLst>
          <pc:docMk/>
          <pc:sldMk cId="1226480789" sldId="413"/>
        </pc:sldMkLst>
      </pc:sldChg>
      <pc:sldChg chg="addSp delSp modSp add del mod">
        <pc:chgData name="隆誠 堀本" userId="2a8589c694f2ec76" providerId="LiveId" clId="{9A798F6F-A8B0-4AD9-9CFD-B1DDA4CA62CE}" dt="2023-12-13T05:51:59.285" v="2485" actId="2696"/>
        <pc:sldMkLst>
          <pc:docMk/>
          <pc:sldMk cId="594064207" sldId="414"/>
        </pc:sldMkLst>
        <pc:spChg chg="mod">
          <ac:chgData name="隆誠 堀本" userId="2a8589c694f2ec76" providerId="LiveId" clId="{9A798F6F-A8B0-4AD9-9CFD-B1DDA4CA62CE}" dt="2023-12-10T08:23:25.268" v="1174" actId="20577"/>
          <ac:spMkLst>
            <pc:docMk/>
            <pc:sldMk cId="594064207" sldId="414"/>
            <ac:spMk id="12" creationId="{8B4A258B-3E8C-426A-6EBD-892CFB68F165}"/>
          </ac:spMkLst>
        </pc:spChg>
        <pc:spChg chg="mod">
          <ac:chgData name="隆誠 堀本" userId="2a8589c694f2ec76" providerId="LiveId" clId="{9A798F6F-A8B0-4AD9-9CFD-B1DDA4CA62CE}" dt="2023-12-11T07:06:31.100" v="2030" actId="20577"/>
          <ac:spMkLst>
            <pc:docMk/>
            <pc:sldMk cId="594064207" sldId="414"/>
            <ac:spMk id="34" creationId="{D6B6F1B1-80F3-55A7-C53A-2EBA2B3744AE}"/>
          </ac:spMkLst>
        </pc:spChg>
        <pc:spChg chg="del mod">
          <ac:chgData name="隆誠 堀本" userId="2a8589c694f2ec76" providerId="LiveId" clId="{9A798F6F-A8B0-4AD9-9CFD-B1DDA4CA62CE}" dt="2023-12-10T08:24:26.327" v="1179" actId="21"/>
          <ac:spMkLst>
            <pc:docMk/>
            <pc:sldMk cId="594064207" sldId="414"/>
            <ac:spMk id="48" creationId="{095BB0AA-E6BD-7C47-6245-2E42ABAE893E}"/>
          </ac:spMkLst>
        </pc:spChg>
        <pc:spChg chg="mod">
          <ac:chgData name="隆誠 堀本" userId="2a8589c694f2ec76" providerId="LiveId" clId="{9A798F6F-A8B0-4AD9-9CFD-B1DDA4CA62CE}" dt="2023-12-10T08:23:49.416" v="1175"/>
          <ac:spMkLst>
            <pc:docMk/>
            <pc:sldMk cId="594064207" sldId="414"/>
            <ac:spMk id="49" creationId="{3751F621-F3B3-36B2-A885-C38C8D477CA6}"/>
          </ac:spMkLst>
        </pc:spChg>
        <pc:spChg chg="mod">
          <ac:chgData name="隆誠 堀本" userId="2a8589c694f2ec76" providerId="LiveId" clId="{9A798F6F-A8B0-4AD9-9CFD-B1DDA4CA62CE}" dt="2023-12-10T08:23:49.416" v="1175"/>
          <ac:spMkLst>
            <pc:docMk/>
            <pc:sldMk cId="594064207" sldId="414"/>
            <ac:spMk id="51" creationId="{09B3C48B-60CA-EC31-2C17-E4AC07436ADC}"/>
          </ac:spMkLst>
        </pc:spChg>
        <pc:spChg chg="mod">
          <ac:chgData name="隆誠 堀本" userId="2a8589c694f2ec76" providerId="LiveId" clId="{9A798F6F-A8B0-4AD9-9CFD-B1DDA4CA62CE}" dt="2023-12-10T08:23:49.416" v="1175"/>
          <ac:spMkLst>
            <pc:docMk/>
            <pc:sldMk cId="594064207" sldId="414"/>
            <ac:spMk id="52" creationId="{DA6760B5-527B-F49F-C007-C1AC9E9FC6C2}"/>
          </ac:spMkLst>
        </pc:spChg>
        <pc:spChg chg="mod">
          <ac:chgData name="隆誠 堀本" userId="2a8589c694f2ec76" providerId="LiveId" clId="{9A798F6F-A8B0-4AD9-9CFD-B1DDA4CA62CE}" dt="2023-12-10T08:23:49.416" v="1175"/>
          <ac:spMkLst>
            <pc:docMk/>
            <pc:sldMk cId="594064207" sldId="414"/>
            <ac:spMk id="55" creationId="{845FEF43-4EA5-7A81-C777-7938F34AAC94}"/>
          </ac:spMkLst>
        </pc:spChg>
        <pc:spChg chg="mod">
          <ac:chgData name="隆誠 堀本" userId="2a8589c694f2ec76" providerId="LiveId" clId="{9A798F6F-A8B0-4AD9-9CFD-B1DDA4CA62CE}" dt="2023-12-10T08:23:49.416" v="1175"/>
          <ac:spMkLst>
            <pc:docMk/>
            <pc:sldMk cId="594064207" sldId="414"/>
            <ac:spMk id="56" creationId="{BA3F99FE-8AB3-6FE4-0973-0FC2421D974A}"/>
          </ac:spMkLst>
        </pc:spChg>
        <pc:spChg chg="mod">
          <ac:chgData name="隆誠 堀本" userId="2a8589c694f2ec76" providerId="LiveId" clId="{9A798F6F-A8B0-4AD9-9CFD-B1DDA4CA62CE}" dt="2023-12-10T08:23:49.416" v="1175"/>
          <ac:spMkLst>
            <pc:docMk/>
            <pc:sldMk cId="594064207" sldId="414"/>
            <ac:spMk id="68" creationId="{99031C5A-D27F-C513-5F59-2BB44B398216}"/>
          </ac:spMkLst>
        </pc:spChg>
        <pc:spChg chg="mod">
          <ac:chgData name="隆誠 堀本" userId="2a8589c694f2ec76" providerId="LiveId" clId="{9A798F6F-A8B0-4AD9-9CFD-B1DDA4CA62CE}" dt="2023-12-10T08:23:49.416" v="1175"/>
          <ac:spMkLst>
            <pc:docMk/>
            <pc:sldMk cId="594064207" sldId="414"/>
            <ac:spMk id="69" creationId="{146AC039-23E2-DB17-A29F-FF3960941563}"/>
          </ac:spMkLst>
        </pc:spChg>
        <pc:spChg chg="mod">
          <ac:chgData name="隆誠 堀本" userId="2a8589c694f2ec76" providerId="LiveId" clId="{9A798F6F-A8B0-4AD9-9CFD-B1DDA4CA62CE}" dt="2023-12-10T08:23:49.416" v="1175"/>
          <ac:spMkLst>
            <pc:docMk/>
            <pc:sldMk cId="594064207" sldId="414"/>
            <ac:spMk id="70" creationId="{04DDC6F7-9A9C-22CC-BA98-57C1DD87B42B}"/>
          </ac:spMkLst>
        </pc:spChg>
        <pc:spChg chg="mod">
          <ac:chgData name="隆誠 堀本" userId="2a8589c694f2ec76" providerId="LiveId" clId="{9A798F6F-A8B0-4AD9-9CFD-B1DDA4CA62CE}" dt="2023-12-10T08:23:49.416" v="1175"/>
          <ac:spMkLst>
            <pc:docMk/>
            <pc:sldMk cId="594064207" sldId="414"/>
            <ac:spMk id="71" creationId="{4FB2E7BB-5DA5-533F-5B0F-DC4D0104A71C}"/>
          </ac:spMkLst>
        </pc:spChg>
        <pc:spChg chg="mod">
          <ac:chgData name="隆誠 堀本" userId="2a8589c694f2ec76" providerId="LiveId" clId="{9A798F6F-A8B0-4AD9-9CFD-B1DDA4CA62CE}" dt="2023-12-10T08:23:49.416" v="1175"/>
          <ac:spMkLst>
            <pc:docMk/>
            <pc:sldMk cId="594064207" sldId="414"/>
            <ac:spMk id="72" creationId="{D8242AED-FE26-31F2-D89E-41302B7C2BE0}"/>
          </ac:spMkLst>
        </pc:spChg>
        <pc:spChg chg="mod">
          <ac:chgData name="隆誠 堀本" userId="2a8589c694f2ec76" providerId="LiveId" clId="{9A798F6F-A8B0-4AD9-9CFD-B1DDA4CA62CE}" dt="2023-12-10T08:23:49.416" v="1175"/>
          <ac:spMkLst>
            <pc:docMk/>
            <pc:sldMk cId="594064207" sldId="414"/>
            <ac:spMk id="73" creationId="{C4751ECA-53A8-2E7A-9279-4C6D01581D0B}"/>
          </ac:spMkLst>
        </pc:spChg>
        <pc:spChg chg="mod">
          <ac:chgData name="隆誠 堀本" userId="2a8589c694f2ec76" providerId="LiveId" clId="{9A798F6F-A8B0-4AD9-9CFD-B1DDA4CA62CE}" dt="2023-12-10T08:23:49.416" v="1175"/>
          <ac:spMkLst>
            <pc:docMk/>
            <pc:sldMk cId="594064207" sldId="414"/>
            <ac:spMk id="74" creationId="{5EA43CD2-80CC-4A14-DD8F-FA2F1A766565}"/>
          </ac:spMkLst>
        </pc:spChg>
        <pc:spChg chg="mod">
          <ac:chgData name="隆誠 堀本" userId="2a8589c694f2ec76" providerId="LiveId" clId="{9A798F6F-A8B0-4AD9-9CFD-B1DDA4CA62CE}" dt="2023-12-10T08:23:49.416" v="1175"/>
          <ac:spMkLst>
            <pc:docMk/>
            <pc:sldMk cId="594064207" sldId="414"/>
            <ac:spMk id="75" creationId="{7919AD15-92BE-A22F-750C-9B63B11DCCA6}"/>
          </ac:spMkLst>
        </pc:spChg>
        <pc:spChg chg="mod">
          <ac:chgData name="隆誠 堀本" userId="2a8589c694f2ec76" providerId="LiveId" clId="{9A798F6F-A8B0-4AD9-9CFD-B1DDA4CA62CE}" dt="2023-12-10T08:23:49.416" v="1175"/>
          <ac:spMkLst>
            <pc:docMk/>
            <pc:sldMk cId="594064207" sldId="414"/>
            <ac:spMk id="76" creationId="{0F3ACCF7-B787-9E73-6D8D-4B10B836A811}"/>
          </ac:spMkLst>
        </pc:spChg>
        <pc:spChg chg="mod">
          <ac:chgData name="隆誠 堀本" userId="2a8589c694f2ec76" providerId="LiveId" clId="{9A798F6F-A8B0-4AD9-9CFD-B1DDA4CA62CE}" dt="2023-12-10T08:23:49.416" v="1175"/>
          <ac:spMkLst>
            <pc:docMk/>
            <pc:sldMk cId="594064207" sldId="414"/>
            <ac:spMk id="77" creationId="{28F7D9BA-3D08-6EBE-16D7-8A1E4F558701}"/>
          </ac:spMkLst>
        </pc:spChg>
        <pc:spChg chg="mod">
          <ac:chgData name="隆誠 堀本" userId="2a8589c694f2ec76" providerId="LiveId" clId="{9A798F6F-A8B0-4AD9-9CFD-B1DDA4CA62CE}" dt="2023-12-10T08:23:49.416" v="1175"/>
          <ac:spMkLst>
            <pc:docMk/>
            <pc:sldMk cId="594064207" sldId="414"/>
            <ac:spMk id="78" creationId="{22081B3D-919A-A1BD-0AE5-27522D7F0341}"/>
          </ac:spMkLst>
        </pc:spChg>
        <pc:spChg chg="mod">
          <ac:chgData name="隆誠 堀本" userId="2a8589c694f2ec76" providerId="LiveId" clId="{9A798F6F-A8B0-4AD9-9CFD-B1DDA4CA62CE}" dt="2023-12-10T08:23:49.416" v="1175"/>
          <ac:spMkLst>
            <pc:docMk/>
            <pc:sldMk cId="594064207" sldId="414"/>
            <ac:spMk id="79" creationId="{680569C4-7013-8124-9427-E3D251C5AA1F}"/>
          </ac:spMkLst>
        </pc:spChg>
        <pc:spChg chg="mod">
          <ac:chgData name="隆誠 堀本" userId="2a8589c694f2ec76" providerId="LiveId" clId="{9A798F6F-A8B0-4AD9-9CFD-B1DDA4CA62CE}" dt="2023-12-10T08:23:49.416" v="1175"/>
          <ac:spMkLst>
            <pc:docMk/>
            <pc:sldMk cId="594064207" sldId="414"/>
            <ac:spMk id="80" creationId="{BA6068F0-8F94-C1D1-0A36-AC12169E91E3}"/>
          </ac:spMkLst>
        </pc:spChg>
        <pc:spChg chg="mod">
          <ac:chgData name="隆誠 堀本" userId="2a8589c694f2ec76" providerId="LiveId" clId="{9A798F6F-A8B0-4AD9-9CFD-B1DDA4CA62CE}" dt="2023-12-10T08:23:49.416" v="1175"/>
          <ac:spMkLst>
            <pc:docMk/>
            <pc:sldMk cId="594064207" sldId="414"/>
            <ac:spMk id="81" creationId="{418C58D5-C740-7ADC-53F8-140F09F1541C}"/>
          </ac:spMkLst>
        </pc:spChg>
        <pc:spChg chg="mod">
          <ac:chgData name="隆誠 堀本" userId="2a8589c694f2ec76" providerId="LiveId" clId="{9A798F6F-A8B0-4AD9-9CFD-B1DDA4CA62CE}" dt="2023-12-10T08:23:49.416" v="1175"/>
          <ac:spMkLst>
            <pc:docMk/>
            <pc:sldMk cId="594064207" sldId="414"/>
            <ac:spMk id="82" creationId="{DBC99AB4-3A70-7263-0442-B6A98783934A}"/>
          </ac:spMkLst>
        </pc:spChg>
        <pc:spChg chg="mod">
          <ac:chgData name="隆誠 堀本" userId="2a8589c694f2ec76" providerId="LiveId" clId="{9A798F6F-A8B0-4AD9-9CFD-B1DDA4CA62CE}" dt="2023-12-10T08:23:49.416" v="1175"/>
          <ac:spMkLst>
            <pc:docMk/>
            <pc:sldMk cId="594064207" sldId="414"/>
            <ac:spMk id="83" creationId="{D7A0535D-9D80-04AE-2886-9876B3BAC0C9}"/>
          </ac:spMkLst>
        </pc:spChg>
        <pc:spChg chg="mod">
          <ac:chgData name="隆誠 堀本" userId="2a8589c694f2ec76" providerId="LiveId" clId="{9A798F6F-A8B0-4AD9-9CFD-B1DDA4CA62CE}" dt="2023-12-10T08:23:49.416" v="1175"/>
          <ac:spMkLst>
            <pc:docMk/>
            <pc:sldMk cId="594064207" sldId="414"/>
            <ac:spMk id="84" creationId="{70D27493-AC53-79DC-24BA-65550F1D654A}"/>
          </ac:spMkLst>
        </pc:spChg>
        <pc:spChg chg="mod">
          <ac:chgData name="隆誠 堀本" userId="2a8589c694f2ec76" providerId="LiveId" clId="{9A798F6F-A8B0-4AD9-9CFD-B1DDA4CA62CE}" dt="2023-12-10T08:23:49.416" v="1175"/>
          <ac:spMkLst>
            <pc:docMk/>
            <pc:sldMk cId="594064207" sldId="414"/>
            <ac:spMk id="85" creationId="{1DF5E770-3F80-5189-3D69-9E45C8FCF999}"/>
          </ac:spMkLst>
        </pc:spChg>
        <pc:spChg chg="mod">
          <ac:chgData name="隆誠 堀本" userId="2a8589c694f2ec76" providerId="LiveId" clId="{9A798F6F-A8B0-4AD9-9CFD-B1DDA4CA62CE}" dt="2023-12-10T08:23:49.416" v="1175"/>
          <ac:spMkLst>
            <pc:docMk/>
            <pc:sldMk cId="594064207" sldId="414"/>
            <ac:spMk id="86" creationId="{126ED1AE-159E-EEBA-EF2A-E9AD5E6362AF}"/>
          </ac:spMkLst>
        </pc:spChg>
        <pc:spChg chg="mod">
          <ac:chgData name="隆誠 堀本" userId="2a8589c694f2ec76" providerId="LiveId" clId="{9A798F6F-A8B0-4AD9-9CFD-B1DDA4CA62CE}" dt="2023-12-10T08:23:49.416" v="1175"/>
          <ac:spMkLst>
            <pc:docMk/>
            <pc:sldMk cId="594064207" sldId="414"/>
            <ac:spMk id="87" creationId="{FEB79A1E-B243-6B5B-C79B-A99543696E01}"/>
          </ac:spMkLst>
        </pc:spChg>
        <pc:spChg chg="mod">
          <ac:chgData name="隆誠 堀本" userId="2a8589c694f2ec76" providerId="LiveId" clId="{9A798F6F-A8B0-4AD9-9CFD-B1DDA4CA62CE}" dt="2023-12-10T08:23:49.416" v="1175"/>
          <ac:spMkLst>
            <pc:docMk/>
            <pc:sldMk cId="594064207" sldId="414"/>
            <ac:spMk id="88" creationId="{821F965F-4EDA-EDC4-694A-B791D6806319}"/>
          </ac:spMkLst>
        </pc:spChg>
        <pc:grpChg chg="del">
          <ac:chgData name="隆誠 堀本" userId="2a8589c694f2ec76" providerId="LiveId" clId="{9A798F6F-A8B0-4AD9-9CFD-B1DDA4CA62CE}" dt="2023-12-10T08:23:23.259" v="1172" actId="21"/>
          <ac:grpSpMkLst>
            <pc:docMk/>
            <pc:sldMk cId="594064207" sldId="414"/>
            <ac:grpSpMk id="2" creationId="{67791193-7E0D-A1DA-104B-5195437501B3}"/>
          </ac:grpSpMkLst>
        </pc:grpChg>
        <pc:grpChg chg="add del mod">
          <ac:chgData name="隆誠 堀本" userId="2a8589c694f2ec76" providerId="LiveId" clId="{9A798F6F-A8B0-4AD9-9CFD-B1DDA4CA62CE}" dt="2023-12-10T08:25:39.830" v="1187" actId="21"/>
          <ac:grpSpMkLst>
            <pc:docMk/>
            <pc:sldMk cId="594064207" sldId="414"/>
            <ac:grpSpMk id="47" creationId="{972A841E-0865-8630-01AB-45F41CA94D96}"/>
          </ac:grpSpMkLst>
        </pc:grpChg>
        <pc:grpChg chg="mod">
          <ac:chgData name="隆誠 堀本" userId="2a8589c694f2ec76" providerId="LiveId" clId="{9A798F6F-A8B0-4AD9-9CFD-B1DDA4CA62CE}" dt="2023-12-10T08:23:49.416" v="1175"/>
          <ac:grpSpMkLst>
            <pc:docMk/>
            <pc:sldMk cId="594064207" sldId="414"/>
            <ac:grpSpMk id="50" creationId="{4B3DAF27-2D71-724A-5997-C986D1BF14CB}"/>
          </ac:grpSpMkLst>
        </pc:grpChg>
        <pc:grpChg chg="mod">
          <ac:chgData name="隆誠 堀本" userId="2a8589c694f2ec76" providerId="LiveId" clId="{9A798F6F-A8B0-4AD9-9CFD-B1DDA4CA62CE}" dt="2023-12-10T08:23:49.416" v="1175"/>
          <ac:grpSpMkLst>
            <pc:docMk/>
            <pc:sldMk cId="594064207" sldId="414"/>
            <ac:grpSpMk id="53" creationId="{70B9EA3F-B56C-0DAB-787A-B2DB6154141E}"/>
          </ac:grpSpMkLst>
        </pc:grpChg>
        <pc:grpChg chg="mod">
          <ac:chgData name="隆誠 堀本" userId="2a8589c694f2ec76" providerId="LiveId" clId="{9A798F6F-A8B0-4AD9-9CFD-B1DDA4CA62CE}" dt="2023-12-10T08:23:49.416" v="1175"/>
          <ac:grpSpMkLst>
            <pc:docMk/>
            <pc:sldMk cId="594064207" sldId="414"/>
            <ac:grpSpMk id="54" creationId="{C08C7F2E-C20F-F374-3E02-1577F70608F2}"/>
          </ac:grpSpMkLst>
        </pc:grpChg>
        <pc:cxnChg chg="mod">
          <ac:chgData name="隆誠 堀本" userId="2a8589c694f2ec76" providerId="LiveId" clId="{9A798F6F-A8B0-4AD9-9CFD-B1DDA4CA62CE}" dt="2023-12-10T08:23:23.259" v="1172" actId="21"/>
          <ac:cxnSpMkLst>
            <pc:docMk/>
            <pc:sldMk cId="594064207" sldId="414"/>
            <ac:cxnSpMk id="18" creationId="{D8B2AEF2-0985-2D0E-C9EB-7CC8FD55760A}"/>
          </ac:cxnSpMkLst>
        </pc:cxnChg>
        <pc:cxnChg chg="mod">
          <ac:chgData name="隆誠 堀本" userId="2a8589c694f2ec76" providerId="LiveId" clId="{9A798F6F-A8B0-4AD9-9CFD-B1DDA4CA62CE}" dt="2023-12-10T08:23:49.416" v="1175"/>
          <ac:cxnSpMkLst>
            <pc:docMk/>
            <pc:sldMk cId="594064207" sldId="414"/>
            <ac:cxnSpMk id="57" creationId="{6C6905E7-2478-50EA-CB2C-6B6BAD2B0C26}"/>
          </ac:cxnSpMkLst>
        </pc:cxnChg>
        <pc:cxnChg chg="mod">
          <ac:chgData name="隆誠 堀本" userId="2a8589c694f2ec76" providerId="LiveId" clId="{9A798F6F-A8B0-4AD9-9CFD-B1DDA4CA62CE}" dt="2023-12-10T08:23:49.416" v="1175"/>
          <ac:cxnSpMkLst>
            <pc:docMk/>
            <pc:sldMk cId="594064207" sldId="414"/>
            <ac:cxnSpMk id="58" creationId="{E5792E29-11EC-0968-14DB-A6EEDE173A97}"/>
          </ac:cxnSpMkLst>
        </pc:cxnChg>
        <pc:cxnChg chg="mod">
          <ac:chgData name="隆誠 堀本" userId="2a8589c694f2ec76" providerId="LiveId" clId="{9A798F6F-A8B0-4AD9-9CFD-B1DDA4CA62CE}" dt="2023-12-10T08:23:49.416" v="1175"/>
          <ac:cxnSpMkLst>
            <pc:docMk/>
            <pc:sldMk cId="594064207" sldId="414"/>
            <ac:cxnSpMk id="59" creationId="{73F0EC4F-5E84-4906-7CDA-9B51426CA597}"/>
          </ac:cxnSpMkLst>
        </pc:cxnChg>
        <pc:cxnChg chg="mod">
          <ac:chgData name="隆誠 堀本" userId="2a8589c694f2ec76" providerId="LiveId" clId="{9A798F6F-A8B0-4AD9-9CFD-B1DDA4CA62CE}" dt="2023-12-10T08:23:49.416" v="1175"/>
          <ac:cxnSpMkLst>
            <pc:docMk/>
            <pc:sldMk cId="594064207" sldId="414"/>
            <ac:cxnSpMk id="60" creationId="{08AD815A-8CF8-9A01-7B22-119CF3566B7D}"/>
          </ac:cxnSpMkLst>
        </pc:cxnChg>
        <pc:cxnChg chg="mod">
          <ac:chgData name="隆誠 堀本" userId="2a8589c694f2ec76" providerId="LiveId" clId="{9A798F6F-A8B0-4AD9-9CFD-B1DDA4CA62CE}" dt="2023-12-10T08:25:39.830" v="1187" actId="21"/>
          <ac:cxnSpMkLst>
            <pc:docMk/>
            <pc:sldMk cId="594064207" sldId="414"/>
            <ac:cxnSpMk id="61" creationId="{F10D57FC-18F4-013E-2E05-BD4A9147816C}"/>
          </ac:cxnSpMkLst>
        </pc:cxnChg>
        <pc:cxnChg chg="mod">
          <ac:chgData name="隆誠 堀本" userId="2a8589c694f2ec76" providerId="LiveId" clId="{9A798F6F-A8B0-4AD9-9CFD-B1DDA4CA62CE}" dt="2023-12-10T08:23:49.416" v="1175"/>
          <ac:cxnSpMkLst>
            <pc:docMk/>
            <pc:sldMk cId="594064207" sldId="414"/>
            <ac:cxnSpMk id="62" creationId="{C1CFB1D1-4535-D531-55A3-1C1AE5E30E0B}"/>
          </ac:cxnSpMkLst>
        </pc:cxnChg>
        <pc:cxnChg chg="mod">
          <ac:chgData name="隆誠 堀本" userId="2a8589c694f2ec76" providerId="LiveId" clId="{9A798F6F-A8B0-4AD9-9CFD-B1DDA4CA62CE}" dt="2023-12-10T08:23:49.416" v="1175"/>
          <ac:cxnSpMkLst>
            <pc:docMk/>
            <pc:sldMk cId="594064207" sldId="414"/>
            <ac:cxnSpMk id="63" creationId="{D3F0083C-2098-6B55-F315-65FC2150A066}"/>
          </ac:cxnSpMkLst>
        </pc:cxnChg>
        <pc:cxnChg chg="mod">
          <ac:chgData name="隆誠 堀本" userId="2a8589c694f2ec76" providerId="LiveId" clId="{9A798F6F-A8B0-4AD9-9CFD-B1DDA4CA62CE}" dt="2023-12-10T08:23:49.416" v="1175"/>
          <ac:cxnSpMkLst>
            <pc:docMk/>
            <pc:sldMk cId="594064207" sldId="414"/>
            <ac:cxnSpMk id="64" creationId="{32454A78-2311-B2F9-FFF9-27E6D9EA85A0}"/>
          </ac:cxnSpMkLst>
        </pc:cxnChg>
        <pc:cxnChg chg="mod">
          <ac:chgData name="隆誠 堀本" userId="2a8589c694f2ec76" providerId="LiveId" clId="{9A798F6F-A8B0-4AD9-9CFD-B1DDA4CA62CE}" dt="2023-12-10T08:23:49.416" v="1175"/>
          <ac:cxnSpMkLst>
            <pc:docMk/>
            <pc:sldMk cId="594064207" sldId="414"/>
            <ac:cxnSpMk id="65" creationId="{9FD4D033-0B40-A6C5-ED5D-0738972047AB}"/>
          </ac:cxnSpMkLst>
        </pc:cxnChg>
        <pc:cxnChg chg="mod">
          <ac:chgData name="隆誠 堀本" userId="2a8589c694f2ec76" providerId="LiveId" clId="{9A798F6F-A8B0-4AD9-9CFD-B1DDA4CA62CE}" dt="2023-12-10T08:23:49.416" v="1175"/>
          <ac:cxnSpMkLst>
            <pc:docMk/>
            <pc:sldMk cId="594064207" sldId="414"/>
            <ac:cxnSpMk id="66" creationId="{4E9DB0B0-A7CB-854A-4E2A-88DFCF28BA01}"/>
          </ac:cxnSpMkLst>
        </pc:cxnChg>
        <pc:cxnChg chg="mod">
          <ac:chgData name="隆誠 堀本" userId="2a8589c694f2ec76" providerId="LiveId" clId="{9A798F6F-A8B0-4AD9-9CFD-B1DDA4CA62CE}" dt="2023-12-10T08:23:49.416" v="1175"/>
          <ac:cxnSpMkLst>
            <pc:docMk/>
            <pc:sldMk cId="594064207" sldId="414"/>
            <ac:cxnSpMk id="67" creationId="{1EE2D9BA-7B42-AADE-8024-4010C08A6F1D}"/>
          </ac:cxnSpMkLst>
        </pc:cxnChg>
      </pc:sldChg>
      <pc:sldChg chg="delSp modSp add mod ord modNotesTx">
        <pc:chgData name="隆誠 堀本" userId="2a8589c694f2ec76" providerId="LiveId" clId="{9A798F6F-A8B0-4AD9-9CFD-B1DDA4CA62CE}" dt="2023-12-19T09:33:57.476" v="26590" actId="20577"/>
        <pc:sldMkLst>
          <pc:docMk/>
          <pc:sldMk cId="1344532750" sldId="415"/>
        </pc:sldMkLst>
        <pc:spChg chg="mod">
          <ac:chgData name="隆誠 堀本" userId="2a8589c694f2ec76" providerId="LiveId" clId="{9A798F6F-A8B0-4AD9-9CFD-B1DDA4CA62CE}" dt="2023-12-18T07:27:42.785" v="21052" actId="20577"/>
          <ac:spMkLst>
            <pc:docMk/>
            <pc:sldMk cId="1344532750" sldId="415"/>
            <ac:spMk id="4" creationId="{C3562E7B-D620-273F-7846-169308E63E4F}"/>
          </ac:spMkLst>
        </pc:spChg>
        <pc:spChg chg="mod">
          <ac:chgData name="隆誠 堀本" userId="2a8589c694f2ec76" providerId="LiveId" clId="{9A798F6F-A8B0-4AD9-9CFD-B1DDA4CA62CE}" dt="2023-12-18T07:26:42.240" v="21016"/>
          <ac:spMkLst>
            <pc:docMk/>
            <pc:sldMk cId="1344532750" sldId="415"/>
            <ac:spMk id="7" creationId="{E3EFE896-32C7-FEEB-E740-55765BDE2F77}"/>
          </ac:spMkLst>
        </pc:spChg>
        <pc:spChg chg="mod">
          <ac:chgData name="隆誠 堀本" userId="2a8589c694f2ec76" providerId="LiveId" clId="{9A798F6F-A8B0-4AD9-9CFD-B1DDA4CA62CE}" dt="2023-12-18T07:26:45.379" v="21017"/>
          <ac:spMkLst>
            <pc:docMk/>
            <pc:sldMk cId="1344532750" sldId="415"/>
            <ac:spMk id="8" creationId="{10148138-3371-C4F6-3928-C191CBD929AE}"/>
          </ac:spMkLst>
        </pc:spChg>
        <pc:spChg chg="mod">
          <ac:chgData name="隆誠 堀本" userId="2a8589c694f2ec76" providerId="LiveId" clId="{9A798F6F-A8B0-4AD9-9CFD-B1DDA4CA62CE}" dt="2023-12-17T21:20:47.785" v="6221" actId="20577"/>
          <ac:spMkLst>
            <pc:docMk/>
            <pc:sldMk cId="1344532750" sldId="415"/>
            <ac:spMk id="11" creationId="{5FE21204-8218-C850-A799-A3E46A312FDB}"/>
          </ac:spMkLst>
        </pc:spChg>
        <pc:spChg chg="mod">
          <ac:chgData name="隆誠 堀本" userId="2a8589c694f2ec76" providerId="LiveId" clId="{9A798F6F-A8B0-4AD9-9CFD-B1DDA4CA62CE}" dt="2023-12-14T08:08:46.102" v="3669" actId="20577"/>
          <ac:spMkLst>
            <pc:docMk/>
            <pc:sldMk cId="1344532750" sldId="415"/>
            <ac:spMk id="12" creationId="{8B4A258B-3E8C-426A-6EBD-892CFB68F165}"/>
          </ac:spMkLst>
        </pc:spChg>
        <pc:spChg chg="del mod">
          <ac:chgData name="隆誠 堀本" userId="2a8589c694f2ec76" providerId="LiveId" clId="{9A798F6F-A8B0-4AD9-9CFD-B1DDA4CA62CE}" dt="2023-12-14T08:08:59.283" v="3673" actId="478"/>
          <ac:spMkLst>
            <pc:docMk/>
            <pc:sldMk cId="1344532750" sldId="415"/>
            <ac:spMk id="34" creationId="{D6B6F1B1-80F3-55A7-C53A-2EBA2B3744AE}"/>
          </ac:spMkLst>
        </pc:spChg>
        <pc:grpChg chg="mod">
          <ac:chgData name="隆誠 堀本" userId="2a8589c694f2ec76" providerId="LiveId" clId="{9A798F6F-A8B0-4AD9-9CFD-B1DDA4CA62CE}" dt="2023-12-14T08:23:11.964" v="3875" actId="1076"/>
          <ac:grpSpMkLst>
            <pc:docMk/>
            <pc:sldMk cId="1344532750" sldId="415"/>
            <ac:grpSpMk id="2" creationId="{67791193-7E0D-A1DA-104B-5195437501B3}"/>
          </ac:grpSpMkLst>
        </pc:grpChg>
      </pc:sldChg>
      <pc:sldChg chg="addSp delSp modSp add del mod modNotesTx">
        <pc:chgData name="隆誠 堀本" userId="2a8589c694f2ec76" providerId="LiveId" clId="{9A798F6F-A8B0-4AD9-9CFD-B1DDA4CA62CE}" dt="2023-12-20T02:39:10.976" v="28745" actId="20577"/>
        <pc:sldMkLst>
          <pc:docMk/>
          <pc:sldMk cId="1010620277" sldId="416"/>
        </pc:sldMkLst>
        <pc:spChg chg="add mod">
          <ac:chgData name="隆誠 堀本" userId="2a8589c694f2ec76" providerId="LiveId" clId="{9A798F6F-A8B0-4AD9-9CFD-B1DDA4CA62CE}" dt="2023-12-17T21:26:52.620" v="6487"/>
          <ac:spMkLst>
            <pc:docMk/>
            <pc:sldMk cId="1010620277" sldId="416"/>
            <ac:spMk id="2" creationId="{9D78868D-CF5A-EA3C-D752-0D80ACACD224}"/>
          </ac:spMkLst>
        </pc:spChg>
        <pc:spChg chg="add mod">
          <ac:chgData name="隆誠 堀本" userId="2a8589c694f2ec76" providerId="LiveId" clId="{9A798F6F-A8B0-4AD9-9CFD-B1DDA4CA62CE}" dt="2023-12-17T21:27:42.232" v="6532" actId="20577"/>
          <ac:spMkLst>
            <pc:docMk/>
            <pc:sldMk cId="1010620277" sldId="416"/>
            <ac:spMk id="3" creationId="{49960B23-4163-8E1E-42E6-B0C955006A13}"/>
          </ac:spMkLst>
        </pc:spChg>
        <pc:spChg chg="add mod">
          <ac:chgData name="隆誠 堀本" userId="2a8589c694f2ec76" providerId="LiveId" clId="{9A798F6F-A8B0-4AD9-9CFD-B1DDA4CA62CE}" dt="2023-12-17T21:29:41.689" v="6652" actId="20577"/>
          <ac:spMkLst>
            <pc:docMk/>
            <pc:sldMk cId="1010620277" sldId="416"/>
            <ac:spMk id="4" creationId="{CA76B216-FA3F-46D6-A598-A4914972A484}"/>
          </ac:spMkLst>
        </pc:spChg>
        <pc:spChg chg="mod">
          <ac:chgData name="隆誠 堀本" userId="2a8589c694f2ec76" providerId="LiveId" clId="{9A798F6F-A8B0-4AD9-9CFD-B1DDA4CA62CE}" dt="2023-12-14T08:08:52.187" v="3671" actId="20577"/>
          <ac:spMkLst>
            <pc:docMk/>
            <pc:sldMk cId="1010620277" sldId="416"/>
            <ac:spMk id="12" creationId="{8B4A258B-3E8C-426A-6EBD-892CFB68F165}"/>
          </ac:spMkLst>
        </pc:spChg>
        <pc:spChg chg="del mod">
          <ac:chgData name="隆誠 堀本" userId="2a8589c694f2ec76" providerId="LiveId" clId="{9A798F6F-A8B0-4AD9-9CFD-B1DDA4CA62CE}" dt="2023-12-14T08:08:54.741" v="3672" actId="478"/>
          <ac:spMkLst>
            <pc:docMk/>
            <pc:sldMk cId="1010620277" sldId="416"/>
            <ac:spMk id="34" creationId="{D6B6F1B1-80F3-55A7-C53A-2EBA2B3744AE}"/>
          </ac:spMkLst>
        </pc:spChg>
        <pc:grpChg chg="del">
          <ac:chgData name="隆誠 堀本" userId="2a8589c694f2ec76" providerId="LiveId" clId="{9A798F6F-A8B0-4AD9-9CFD-B1DDA4CA62CE}" dt="2023-12-13T05:52:05.088" v="2486" actId="478"/>
          <ac:grpSpMkLst>
            <pc:docMk/>
            <pc:sldMk cId="1010620277" sldId="416"/>
            <ac:grpSpMk id="47" creationId="{972A841E-0865-8630-01AB-45F41CA94D96}"/>
          </ac:grpSpMkLst>
        </pc:grpChg>
        <pc:cxnChg chg="mod">
          <ac:chgData name="隆誠 堀本" userId="2a8589c694f2ec76" providerId="LiveId" clId="{9A798F6F-A8B0-4AD9-9CFD-B1DDA4CA62CE}" dt="2023-12-13T05:52:05.088" v="2486" actId="478"/>
          <ac:cxnSpMkLst>
            <pc:docMk/>
            <pc:sldMk cId="1010620277" sldId="416"/>
            <ac:cxnSpMk id="61" creationId="{F10D57FC-18F4-013E-2E05-BD4A9147816C}"/>
          </ac:cxnSpMkLst>
        </pc:cxnChg>
      </pc:sldChg>
      <pc:sldChg chg="add del ord">
        <pc:chgData name="隆誠 堀本" userId="2a8589c694f2ec76" providerId="LiveId" clId="{9A798F6F-A8B0-4AD9-9CFD-B1DDA4CA62CE}" dt="2023-12-20T02:58:21.040" v="28788" actId="2696"/>
        <pc:sldMkLst>
          <pc:docMk/>
          <pc:sldMk cId="4056025139" sldId="417"/>
        </pc:sldMkLst>
      </pc:sldChg>
      <pc:sldChg chg="addSp delSp modSp add mod ord modNotesTx">
        <pc:chgData name="隆誠 堀本" userId="2a8589c694f2ec76" providerId="LiveId" clId="{9A798F6F-A8B0-4AD9-9CFD-B1DDA4CA62CE}" dt="2023-12-19T08:54:32.770" v="25318" actId="20577"/>
        <pc:sldMkLst>
          <pc:docMk/>
          <pc:sldMk cId="2566483185" sldId="418"/>
        </pc:sldMkLst>
        <pc:spChg chg="del">
          <ac:chgData name="隆誠 堀本" userId="2a8589c694f2ec76" providerId="LiveId" clId="{9A798F6F-A8B0-4AD9-9CFD-B1DDA4CA62CE}" dt="2023-12-10T08:43:15.614" v="1439" actId="478"/>
          <ac:spMkLst>
            <pc:docMk/>
            <pc:sldMk cId="2566483185" sldId="418"/>
            <ac:spMk id="2" creationId="{07119C50-14E4-41C7-0ECD-2D34A048001B}"/>
          </ac:spMkLst>
        </pc:spChg>
        <pc:spChg chg="mod">
          <ac:chgData name="隆誠 堀本" userId="2a8589c694f2ec76" providerId="LiveId" clId="{9A798F6F-A8B0-4AD9-9CFD-B1DDA4CA62CE}" dt="2023-12-17T20:00:08.598" v="5344" actId="20577"/>
          <ac:spMkLst>
            <pc:docMk/>
            <pc:sldMk cId="2566483185" sldId="418"/>
            <ac:spMk id="3" creationId="{6B9C32E5-ACEF-74BE-DB7E-6BD0002E7F11}"/>
          </ac:spMkLst>
        </pc:spChg>
        <pc:spChg chg="mod">
          <ac:chgData name="隆誠 堀本" userId="2a8589c694f2ec76" providerId="LiveId" clId="{9A798F6F-A8B0-4AD9-9CFD-B1DDA4CA62CE}" dt="2023-12-13T05:50:27.162" v="2468" actId="1076"/>
          <ac:spMkLst>
            <pc:docMk/>
            <pc:sldMk cId="2566483185" sldId="418"/>
            <ac:spMk id="4" creationId="{2FAA92EB-95D1-A4CA-2899-2929ED852CF5}"/>
          </ac:spMkLst>
        </pc:spChg>
        <pc:spChg chg="del">
          <ac:chgData name="隆誠 堀本" userId="2a8589c694f2ec76" providerId="LiveId" clId="{9A798F6F-A8B0-4AD9-9CFD-B1DDA4CA62CE}" dt="2023-12-10T08:43:15.614" v="1439" actId="478"/>
          <ac:spMkLst>
            <pc:docMk/>
            <pc:sldMk cId="2566483185" sldId="418"/>
            <ac:spMk id="7" creationId="{3420502B-05B8-9ACA-0E14-14019350ABDE}"/>
          </ac:spMkLst>
        </pc:spChg>
        <pc:spChg chg="mod">
          <ac:chgData name="隆誠 堀本" userId="2a8589c694f2ec76" providerId="LiveId" clId="{9A798F6F-A8B0-4AD9-9CFD-B1DDA4CA62CE}" dt="2023-12-17T19:58:41.442" v="5322" actId="1076"/>
          <ac:spMkLst>
            <pc:docMk/>
            <pc:sldMk cId="2566483185" sldId="418"/>
            <ac:spMk id="8" creationId="{115C2C2E-D576-AB37-1B58-2205EC241068}"/>
          </ac:spMkLst>
        </pc:spChg>
        <pc:spChg chg="add del mod">
          <ac:chgData name="隆誠 堀本" userId="2a8589c694f2ec76" providerId="LiveId" clId="{9A798F6F-A8B0-4AD9-9CFD-B1DDA4CA62CE}" dt="2023-12-11T06:31:56.512" v="1605" actId="478"/>
          <ac:spMkLst>
            <pc:docMk/>
            <pc:sldMk cId="2566483185" sldId="418"/>
            <ac:spMk id="11" creationId="{331CFF5D-110F-1B10-15FC-2E54415A9C40}"/>
          </ac:spMkLst>
        </pc:spChg>
        <pc:spChg chg="add del mod">
          <ac:chgData name="隆誠 堀本" userId="2a8589c694f2ec76" providerId="LiveId" clId="{9A798F6F-A8B0-4AD9-9CFD-B1DDA4CA62CE}" dt="2023-12-10T08:44:38.556" v="1483" actId="478"/>
          <ac:spMkLst>
            <pc:docMk/>
            <pc:sldMk cId="2566483185" sldId="418"/>
            <ac:spMk id="12" creationId="{5AE958F0-5CE5-FB3B-782E-4B2B413D4BBE}"/>
          </ac:spMkLst>
        </pc:spChg>
        <pc:spChg chg="mod">
          <ac:chgData name="隆誠 堀本" userId="2a8589c694f2ec76" providerId="LiveId" clId="{9A798F6F-A8B0-4AD9-9CFD-B1DDA4CA62CE}" dt="2023-12-17T19:58:41.442" v="5322" actId="1076"/>
          <ac:spMkLst>
            <pc:docMk/>
            <pc:sldMk cId="2566483185" sldId="418"/>
            <ac:spMk id="13" creationId="{DB5E98A6-AEE0-E0A6-835A-D0AF88DCF8A2}"/>
          </ac:spMkLst>
        </pc:spChg>
        <pc:spChg chg="add del mod">
          <ac:chgData name="隆誠 堀本" userId="2a8589c694f2ec76" providerId="LiveId" clId="{9A798F6F-A8B0-4AD9-9CFD-B1DDA4CA62CE}" dt="2023-12-10T08:44:38.556" v="1483" actId="478"/>
          <ac:spMkLst>
            <pc:docMk/>
            <pc:sldMk cId="2566483185" sldId="418"/>
            <ac:spMk id="14" creationId="{BF7C65B4-5D79-1ADE-5F99-B4E2BE2ADE1F}"/>
          </ac:spMkLst>
        </pc:spChg>
        <pc:spChg chg="add mod">
          <ac:chgData name="隆誠 堀本" userId="2a8589c694f2ec76" providerId="LiveId" clId="{9A798F6F-A8B0-4AD9-9CFD-B1DDA4CA62CE}" dt="2023-12-17T19:57:48.528" v="5318" actId="1076"/>
          <ac:spMkLst>
            <pc:docMk/>
            <pc:sldMk cId="2566483185" sldId="418"/>
            <ac:spMk id="15" creationId="{22FB7278-70CF-492A-EA6F-9E9DF81E4DBD}"/>
          </ac:spMkLst>
        </pc:spChg>
        <pc:spChg chg="add mod">
          <ac:chgData name="隆誠 堀本" userId="2a8589c694f2ec76" providerId="LiveId" clId="{9A798F6F-A8B0-4AD9-9CFD-B1DDA4CA62CE}" dt="2023-12-17T19:58:08.492" v="5319" actId="1076"/>
          <ac:spMkLst>
            <pc:docMk/>
            <pc:sldMk cId="2566483185" sldId="418"/>
            <ac:spMk id="16" creationId="{2A50C8E3-78AC-9C42-1EEF-0FDF2E646774}"/>
          </ac:spMkLst>
        </pc:spChg>
        <pc:spChg chg="mod">
          <ac:chgData name="隆誠 堀本" userId="2a8589c694f2ec76" providerId="LiveId" clId="{9A798F6F-A8B0-4AD9-9CFD-B1DDA4CA62CE}" dt="2023-12-11T06:32:06.804" v="1606"/>
          <ac:spMkLst>
            <pc:docMk/>
            <pc:sldMk cId="2566483185" sldId="418"/>
            <ac:spMk id="18" creationId="{99AB66DF-63F7-5901-497F-5246F62FF00A}"/>
          </ac:spMkLst>
        </pc:spChg>
        <pc:spChg chg="mod">
          <ac:chgData name="隆誠 堀本" userId="2a8589c694f2ec76" providerId="LiveId" clId="{9A798F6F-A8B0-4AD9-9CFD-B1DDA4CA62CE}" dt="2023-12-18T04:46:14.340" v="15191" actId="20577"/>
          <ac:spMkLst>
            <pc:docMk/>
            <pc:sldMk cId="2566483185" sldId="418"/>
            <ac:spMk id="19" creationId="{8D4F5D53-F45A-B215-4589-A628FE0E0D09}"/>
          </ac:spMkLst>
        </pc:spChg>
        <pc:grpChg chg="del">
          <ac:chgData name="隆誠 堀本" userId="2a8589c694f2ec76" providerId="LiveId" clId="{9A798F6F-A8B0-4AD9-9CFD-B1DDA4CA62CE}" dt="2023-12-10T08:43:15.614" v="1439" actId="478"/>
          <ac:grpSpMkLst>
            <pc:docMk/>
            <pc:sldMk cId="2566483185" sldId="418"/>
            <ac:grpSpMk id="10" creationId="{1B0521E4-EFC3-D127-6628-43F9F98CF8B6}"/>
          </ac:grpSpMkLst>
        </pc:grpChg>
        <pc:grpChg chg="add mod">
          <ac:chgData name="隆誠 堀本" userId="2a8589c694f2ec76" providerId="LiveId" clId="{9A798F6F-A8B0-4AD9-9CFD-B1DDA4CA62CE}" dt="2023-12-17T19:58:08.492" v="5319" actId="1076"/>
          <ac:grpSpMkLst>
            <pc:docMk/>
            <pc:sldMk cId="2566483185" sldId="418"/>
            <ac:grpSpMk id="17" creationId="{A6EC8118-41B2-C84B-B6C4-7E1334D9F2A6}"/>
          </ac:grpSpMkLst>
        </pc:grpChg>
      </pc:sldChg>
      <pc:sldChg chg="add del">
        <pc:chgData name="隆誠 堀本" userId="2a8589c694f2ec76" providerId="LiveId" clId="{9A798F6F-A8B0-4AD9-9CFD-B1DDA4CA62CE}" dt="2023-12-14T08:25:56.415" v="3912" actId="47"/>
        <pc:sldMkLst>
          <pc:docMk/>
          <pc:sldMk cId="1163331203" sldId="419"/>
        </pc:sldMkLst>
      </pc:sldChg>
      <pc:sldChg chg="add del">
        <pc:chgData name="隆誠 堀本" userId="2a8589c694f2ec76" providerId="LiveId" clId="{9A798F6F-A8B0-4AD9-9CFD-B1DDA4CA62CE}" dt="2023-12-14T08:25:56.415" v="3912" actId="47"/>
        <pc:sldMkLst>
          <pc:docMk/>
          <pc:sldMk cId="1705695601" sldId="420"/>
        </pc:sldMkLst>
      </pc:sldChg>
      <pc:sldChg chg="modSp add mod ord modNotesTx">
        <pc:chgData name="隆誠 堀本" userId="2a8589c694f2ec76" providerId="LiveId" clId="{9A798F6F-A8B0-4AD9-9CFD-B1DDA4CA62CE}" dt="2023-12-19T06:28:20.785" v="22052"/>
        <pc:sldMkLst>
          <pc:docMk/>
          <pc:sldMk cId="4266142772" sldId="421"/>
        </pc:sldMkLst>
        <pc:spChg chg="mod">
          <ac:chgData name="隆誠 堀本" userId="2a8589c694f2ec76" providerId="LiveId" clId="{9A798F6F-A8B0-4AD9-9CFD-B1DDA4CA62CE}" dt="2023-12-13T05:50:09.645" v="2466" actId="1076"/>
          <ac:spMkLst>
            <pc:docMk/>
            <pc:sldMk cId="4266142772" sldId="421"/>
            <ac:spMk id="12" creationId="{8B4A258B-3E8C-426A-6EBD-892CFB68F165}"/>
          </ac:spMkLst>
        </pc:spChg>
        <pc:spChg chg="mod">
          <ac:chgData name="隆誠 堀本" userId="2a8589c694f2ec76" providerId="LiveId" clId="{9A798F6F-A8B0-4AD9-9CFD-B1DDA4CA62CE}" dt="2023-12-14T08:22:32.087" v="3873" actId="1076"/>
          <ac:spMkLst>
            <pc:docMk/>
            <pc:sldMk cId="4266142772" sldId="421"/>
            <ac:spMk id="34" creationId="{D6B6F1B1-80F3-55A7-C53A-2EBA2B3744AE}"/>
          </ac:spMkLst>
        </pc:spChg>
        <pc:picChg chg="mod">
          <ac:chgData name="隆誠 堀本" userId="2a8589c694f2ec76" providerId="LiveId" clId="{9A798F6F-A8B0-4AD9-9CFD-B1DDA4CA62CE}" dt="2023-12-14T08:06:57.152" v="3664" actId="1076"/>
          <ac:picMkLst>
            <pc:docMk/>
            <pc:sldMk cId="4266142772" sldId="421"/>
            <ac:picMk id="3" creationId="{75C3DC36-85ED-F8D2-6852-7455A5DCB3E9}"/>
          </ac:picMkLst>
        </pc:picChg>
      </pc:sldChg>
      <pc:sldChg chg="modSp add mod ord">
        <pc:chgData name="隆誠 堀本" userId="2a8589c694f2ec76" providerId="LiveId" clId="{9A798F6F-A8B0-4AD9-9CFD-B1DDA4CA62CE}" dt="2023-12-13T05:43:08.229" v="2414" actId="255"/>
        <pc:sldMkLst>
          <pc:docMk/>
          <pc:sldMk cId="1391693186" sldId="422"/>
        </pc:sldMkLst>
        <pc:spChg chg="mod">
          <ac:chgData name="隆誠 堀本" userId="2a8589c694f2ec76" providerId="LiveId" clId="{9A798F6F-A8B0-4AD9-9CFD-B1DDA4CA62CE}" dt="2023-12-13T05:43:08.229" v="2414" actId="255"/>
          <ac:spMkLst>
            <pc:docMk/>
            <pc:sldMk cId="1391693186" sldId="422"/>
            <ac:spMk id="3" creationId="{6FB8702D-DF52-54A2-20B5-A937A3B825C1}"/>
          </ac:spMkLst>
        </pc:spChg>
        <pc:spChg chg="mod">
          <ac:chgData name="隆誠 堀本" userId="2a8589c694f2ec76" providerId="LiveId" clId="{9A798F6F-A8B0-4AD9-9CFD-B1DDA4CA62CE}" dt="2023-12-13T05:42:13.962" v="2401" actId="1076"/>
          <ac:spMkLst>
            <pc:docMk/>
            <pc:sldMk cId="1391693186" sldId="422"/>
            <ac:spMk id="5" creationId="{D725A97D-0DDC-7A00-CE5B-A97C6DA9626F}"/>
          </ac:spMkLst>
        </pc:spChg>
      </pc:sldChg>
      <pc:sldChg chg="add del">
        <pc:chgData name="隆誠 堀本" userId="2a8589c694f2ec76" providerId="LiveId" clId="{9A798F6F-A8B0-4AD9-9CFD-B1DDA4CA62CE}" dt="2023-12-11T06:32:40.644" v="1610" actId="2696"/>
        <pc:sldMkLst>
          <pc:docMk/>
          <pc:sldMk cId="3851095802" sldId="422"/>
        </pc:sldMkLst>
      </pc:sldChg>
      <pc:sldChg chg="add del">
        <pc:chgData name="隆誠 堀本" userId="2a8589c694f2ec76" providerId="LiveId" clId="{9A798F6F-A8B0-4AD9-9CFD-B1DDA4CA62CE}" dt="2023-12-13T05:43:14.460" v="2415" actId="2696"/>
        <pc:sldMkLst>
          <pc:docMk/>
          <pc:sldMk cId="1432428495" sldId="423"/>
        </pc:sldMkLst>
      </pc:sldChg>
      <pc:sldChg chg="modSp add mod modNotesTx">
        <pc:chgData name="隆誠 堀本" userId="2a8589c694f2ec76" providerId="LiveId" clId="{9A798F6F-A8B0-4AD9-9CFD-B1DDA4CA62CE}" dt="2023-12-18T02:09:30.758" v="10406" actId="20577"/>
        <pc:sldMkLst>
          <pc:docMk/>
          <pc:sldMk cId="4205727884" sldId="423"/>
        </pc:sldMkLst>
        <pc:spChg chg="mod">
          <ac:chgData name="隆誠 堀本" userId="2a8589c694f2ec76" providerId="LiveId" clId="{9A798F6F-A8B0-4AD9-9CFD-B1DDA4CA62CE}" dt="2023-12-13T05:43:39.601" v="2418" actId="207"/>
          <ac:spMkLst>
            <pc:docMk/>
            <pc:sldMk cId="4205727884" sldId="423"/>
            <ac:spMk id="3" creationId="{6FB8702D-DF52-54A2-20B5-A937A3B825C1}"/>
          </ac:spMkLst>
        </pc:spChg>
      </pc:sldChg>
      <pc:sldChg chg="modSp add mod ord modNotesTx">
        <pc:chgData name="隆誠 堀本" userId="2a8589c694f2ec76" providerId="LiveId" clId="{9A798F6F-A8B0-4AD9-9CFD-B1DDA4CA62CE}" dt="2023-12-18T02:27:27.189" v="11565" actId="20577"/>
        <pc:sldMkLst>
          <pc:docMk/>
          <pc:sldMk cId="1132442453" sldId="424"/>
        </pc:sldMkLst>
        <pc:spChg chg="mod">
          <ac:chgData name="隆誠 堀本" userId="2a8589c694f2ec76" providerId="LiveId" clId="{9A798F6F-A8B0-4AD9-9CFD-B1DDA4CA62CE}" dt="2023-12-13T05:45:22.686" v="2437" actId="113"/>
          <ac:spMkLst>
            <pc:docMk/>
            <pc:sldMk cId="1132442453" sldId="424"/>
            <ac:spMk id="3" creationId="{6FB8702D-DF52-54A2-20B5-A937A3B825C1}"/>
          </ac:spMkLst>
        </pc:spChg>
      </pc:sldChg>
      <pc:sldChg chg="modSp add mod ord modNotesTx">
        <pc:chgData name="隆誠 堀本" userId="2a8589c694f2ec76" providerId="LiveId" clId="{9A798F6F-A8B0-4AD9-9CFD-B1DDA4CA62CE}" dt="2023-12-18T02:26:54.274" v="11501" actId="20577"/>
        <pc:sldMkLst>
          <pc:docMk/>
          <pc:sldMk cId="2277889097" sldId="425"/>
        </pc:sldMkLst>
        <pc:spChg chg="mod">
          <ac:chgData name="隆誠 堀本" userId="2a8589c694f2ec76" providerId="LiveId" clId="{9A798F6F-A8B0-4AD9-9CFD-B1DDA4CA62CE}" dt="2023-12-13T05:44:46.302" v="2429" actId="113"/>
          <ac:spMkLst>
            <pc:docMk/>
            <pc:sldMk cId="2277889097" sldId="425"/>
            <ac:spMk id="3" creationId="{6FB8702D-DF52-54A2-20B5-A937A3B825C1}"/>
          </ac:spMkLst>
        </pc:spChg>
      </pc:sldChg>
      <pc:sldChg chg="addSp delSp modSp add mod ord modNotesTx">
        <pc:chgData name="隆誠 堀本" userId="2a8589c694f2ec76" providerId="LiveId" clId="{9A798F6F-A8B0-4AD9-9CFD-B1DDA4CA62CE}" dt="2023-12-19T08:34:16.044" v="23987" actId="478"/>
        <pc:sldMkLst>
          <pc:docMk/>
          <pc:sldMk cId="896550475" sldId="426"/>
        </pc:sldMkLst>
        <pc:spChg chg="add del mod">
          <ac:chgData name="隆誠 堀本" userId="2a8589c694f2ec76" providerId="LiveId" clId="{9A798F6F-A8B0-4AD9-9CFD-B1DDA4CA62CE}" dt="2023-12-19T08:34:16.044" v="23987" actId="478"/>
          <ac:spMkLst>
            <pc:docMk/>
            <pc:sldMk cId="896550475" sldId="426"/>
            <ac:spMk id="2" creationId="{765FF99B-B0E4-CA87-2D3B-354E2E3CC6E2}"/>
          </ac:spMkLst>
        </pc:spChg>
        <pc:spChg chg="mod">
          <ac:chgData name="隆誠 堀本" userId="2a8589c694f2ec76" providerId="LiveId" clId="{9A798F6F-A8B0-4AD9-9CFD-B1DDA4CA62CE}" dt="2023-12-19T08:32:53.352" v="23975" actId="1076"/>
          <ac:spMkLst>
            <pc:docMk/>
            <pc:sldMk cId="896550475" sldId="426"/>
            <ac:spMk id="3" creationId="{6FB8702D-DF52-54A2-20B5-A937A3B825C1}"/>
          </ac:spMkLst>
        </pc:spChg>
        <pc:spChg chg="add del mod">
          <ac:chgData name="隆誠 堀本" userId="2a8589c694f2ec76" providerId="LiveId" clId="{9A798F6F-A8B0-4AD9-9CFD-B1DDA4CA62CE}" dt="2023-12-19T08:34:10.575" v="23986" actId="478"/>
          <ac:spMkLst>
            <pc:docMk/>
            <pc:sldMk cId="896550475" sldId="426"/>
            <ac:spMk id="6" creationId="{1B00E392-5A91-3115-5422-29950A3938FA}"/>
          </ac:spMkLst>
        </pc:spChg>
      </pc:sldChg>
      <pc:sldChg chg="modSp add mod ord modNotesTx">
        <pc:chgData name="隆誠 堀本" userId="2a8589c694f2ec76" providerId="LiveId" clId="{9A798F6F-A8B0-4AD9-9CFD-B1DDA4CA62CE}" dt="2023-12-18T02:27:45.953" v="11609" actId="20577"/>
        <pc:sldMkLst>
          <pc:docMk/>
          <pc:sldMk cId="3722966574" sldId="427"/>
        </pc:sldMkLst>
        <pc:spChg chg="mod">
          <ac:chgData name="隆誠 堀本" userId="2a8589c694f2ec76" providerId="LiveId" clId="{9A798F6F-A8B0-4AD9-9CFD-B1DDA4CA62CE}" dt="2023-12-13T05:45:31.534" v="2439" actId="113"/>
          <ac:spMkLst>
            <pc:docMk/>
            <pc:sldMk cId="3722966574" sldId="427"/>
            <ac:spMk id="3" creationId="{6FB8702D-DF52-54A2-20B5-A937A3B825C1}"/>
          </ac:spMkLst>
        </pc:spChg>
      </pc:sldChg>
      <pc:sldChg chg="delSp modSp add mod modNotesTx">
        <pc:chgData name="隆誠 堀本" userId="2a8589c694f2ec76" providerId="LiveId" clId="{9A798F6F-A8B0-4AD9-9CFD-B1DDA4CA62CE}" dt="2023-12-19T09:36:26.953" v="26745" actId="20577"/>
        <pc:sldMkLst>
          <pc:docMk/>
          <pc:sldMk cId="3719004764" sldId="428"/>
        </pc:sldMkLst>
        <pc:spChg chg="mod">
          <ac:chgData name="隆誠 堀本" userId="2a8589c694f2ec76" providerId="LiveId" clId="{9A798F6F-A8B0-4AD9-9CFD-B1DDA4CA62CE}" dt="2023-12-14T08:09:09.980" v="3677" actId="20577"/>
          <ac:spMkLst>
            <pc:docMk/>
            <pc:sldMk cId="3719004764" sldId="428"/>
            <ac:spMk id="12" creationId="{8B4A258B-3E8C-426A-6EBD-892CFB68F165}"/>
          </ac:spMkLst>
        </pc:spChg>
        <pc:spChg chg="del">
          <ac:chgData name="隆誠 堀本" userId="2a8589c694f2ec76" providerId="LiveId" clId="{9A798F6F-A8B0-4AD9-9CFD-B1DDA4CA62CE}" dt="2023-12-14T08:09:14.698" v="3678" actId="478"/>
          <ac:spMkLst>
            <pc:docMk/>
            <pc:sldMk cId="3719004764" sldId="428"/>
            <ac:spMk id="34" creationId="{D6B6F1B1-80F3-55A7-C53A-2EBA2B3744AE}"/>
          </ac:spMkLst>
        </pc:spChg>
        <pc:spChg chg="mod">
          <ac:chgData name="隆誠 堀本" userId="2a8589c694f2ec76" providerId="LiveId" clId="{9A798F6F-A8B0-4AD9-9CFD-B1DDA4CA62CE}" dt="2023-12-18T07:27:51.876" v="21062" actId="20577"/>
          <ac:spMkLst>
            <pc:docMk/>
            <pc:sldMk cId="3719004764" sldId="428"/>
            <ac:spMk id="49" creationId="{3751F621-F3B3-36B2-A885-C38C8D477CA6}"/>
          </ac:spMkLst>
        </pc:spChg>
        <pc:spChg chg="mod">
          <ac:chgData name="隆誠 堀本" userId="2a8589c694f2ec76" providerId="LiveId" clId="{9A798F6F-A8B0-4AD9-9CFD-B1DDA4CA62CE}" dt="2023-12-18T07:26:49.877" v="21018"/>
          <ac:spMkLst>
            <pc:docMk/>
            <pc:sldMk cId="3719004764" sldId="428"/>
            <ac:spMk id="51" creationId="{09B3C48B-60CA-EC31-2C17-E4AC07436ADC}"/>
          </ac:spMkLst>
        </pc:spChg>
        <pc:grpChg chg="mod">
          <ac:chgData name="隆誠 堀本" userId="2a8589c694f2ec76" providerId="LiveId" clId="{9A798F6F-A8B0-4AD9-9CFD-B1DDA4CA62CE}" dt="2023-12-14T08:23:33.784" v="3877" actId="1076"/>
          <ac:grpSpMkLst>
            <pc:docMk/>
            <pc:sldMk cId="3719004764" sldId="428"/>
            <ac:grpSpMk id="47" creationId="{972A841E-0865-8630-01AB-45F41CA94D96}"/>
          </ac:grpSpMkLst>
        </pc:grpChg>
      </pc:sldChg>
      <pc:sldChg chg="addSp delSp modSp add mod modNotesTx">
        <pc:chgData name="隆誠 堀本" userId="2a8589c694f2ec76" providerId="LiveId" clId="{9A798F6F-A8B0-4AD9-9CFD-B1DDA4CA62CE}" dt="2023-12-19T10:19:16.194" v="28681" actId="478"/>
        <pc:sldMkLst>
          <pc:docMk/>
          <pc:sldMk cId="1018094499" sldId="429"/>
        </pc:sldMkLst>
        <pc:spChg chg="del">
          <ac:chgData name="隆誠 堀本" userId="2a8589c694f2ec76" providerId="LiveId" clId="{9A798F6F-A8B0-4AD9-9CFD-B1DDA4CA62CE}" dt="2023-12-19T10:19:16.194" v="28681" actId="478"/>
          <ac:spMkLst>
            <pc:docMk/>
            <pc:sldMk cId="1018094499" sldId="429"/>
            <ac:spMk id="2" creationId="{C12EF6E5-7937-AEC8-2F25-E97D8D2B9F21}"/>
          </ac:spMkLst>
        </pc:spChg>
        <pc:spChg chg="add mod">
          <ac:chgData name="隆誠 堀本" userId="2a8589c694f2ec76" providerId="LiveId" clId="{9A798F6F-A8B0-4AD9-9CFD-B1DDA4CA62CE}" dt="2023-12-18T07:30:15.001" v="21078" actId="14100"/>
          <ac:spMkLst>
            <pc:docMk/>
            <pc:sldMk cId="1018094499" sldId="429"/>
            <ac:spMk id="3" creationId="{8F081CB1-B52B-E343-6665-FE6B2F90B017}"/>
          </ac:spMkLst>
        </pc:spChg>
        <pc:spChg chg="add mod">
          <ac:chgData name="隆誠 堀本" userId="2a8589c694f2ec76" providerId="LiveId" clId="{9A798F6F-A8B0-4AD9-9CFD-B1DDA4CA62CE}" dt="2023-12-14T08:06:31.263" v="3662" actId="20577"/>
          <ac:spMkLst>
            <pc:docMk/>
            <pc:sldMk cId="1018094499" sldId="429"/>
            <ac:spMk id="4" creationId="{0C85F418-DFD6-0EAF-45D3-0781C23A178D}"/>
          </ac:spMkLst>
        </pc:spChg>
      </pc:sldChg>
      <pc:sldChg chg="addSp delSp modSp add mod ord modNotesTx">
        <pc:chgData name="隆誠 堀本" userId="2a8589c694f2ec76" providerId="LiveId" clId="{9A798F6F-A8B0-4AD9-9CFD-B1DDA4CA62CE}" dt="2023-12-18T08:42:19.867" v="21083"/>
        <pc:sldMkLst>
          <pc:docMk/>
          <pc:sldMk cId="106311688" sldId="430"/>
        </pc:sldMkLst>
        <pc:spChg chg="mod">
          <ac:chgData name="隆誠 堀本" userId="2a8589c694f2ec76" providerId="LiveId" clId="{9A798F6F-A8B0-4AD9-9CFD-B1DDA4CA62CE}" dt="2023-12-14T07:34:47.037" v="3170" actId="207"/>
          <ac:spMkLst>
            <pc:docMk/>
            <pc:sldMk cId="106311688" sldId="430"/>
            <ac:spMk id="3" creationId="{A31F4AC1-07F0-5A52-B395-B980E24123E6}"/>
          </ac:spMkLst>
        </pc:spChg>
        <pc:spChg chg="mod">
          <ac:chgData name="隆誠 堀本" userId="2a8589c694f2ec76" providerId="LiveId" clId="{9A798F6F-A8B0-4AD9-9CFD-B1DDA4CA62CE}" dt="2023-12-14T07:34:50.753" v="3171" actId="207"/>
          <ac:spMkLst>
            <pc:docMk/>
            <pc:sldMk cId="106311688" sldId="430"/>
            <ac:spMk id="6" creationId="{C68445B9-A8EA-10DA-91C0-20492AE59A38}"/>
          </ac:spMkLst>
        </pc:spChg>
        <pc:spChg chg="add del mod">
          <ac:chgData name="隆誠 堀本" userId="2a8589c694f2ec76" providerId="LiveId" clId="{9A798F6F-A8B0-4AD9-9CFD-B1DDA4CA62CE}" dt="2023-12-14T07:32:51.549" v="3154"/>
          <ac:spMkLst>
            <pc:docMk/>
            <pc:sldMk cId="106311688" sldId="430"/>
            <ac:spMk id="10" creationId="{0F8BB554-4A4E-7D6E-77BE-E3377BFA229A}"/>
          </ac:spMkLst>
        </pc:spChg>
        <pc:spChg chg="mod">
          <ac:chgData name="隆誠 堀本" userId="2a8589c694f2ec76" providerId="LiveId" clId="{9A798F6F-A8B0-4AD9-9CFD-B1DDA4CA62CE}" dt="2023-12-14T07:33:08.355" v="3156"/>
          <ac:spMkLst>
            <pc:docMk/>
            <pc:sldMk cId="106311688" sldId="430"/>
            <ac:spMk id="12" creationId="{8842F4F1-B310-8D38-0CE4-A646B527E8A2}"/>
          </ac:spMkLst>
        </pc:spChg>
        <pc:spChg chg="mod">
          <ac:chgData name="隆誠 堀本" userId="2a8589c694f2ec76" providerId="LiveId" clId="{9A798F6F-A8B0-4AD9-9CFD-B1DDA4CA62CE}" dt="2023-12-14T07:33:36.462" v="3159" actId="14100"/>
          <ac:spMkLst>
            <pc:docMk/>
            <pc:sldMk cId="106311688" sldId="430"/>
            <ac:spMk id="16" creationId="{7D2EF91D-EA21-9EC6-99ED-DE19F566F846}"/>
          </ac:spMkLst>
        </pc:spChg>
        <pc:spChg chg="mod">
          <ac:chgData name="隆誠 堀本" userId="2a8589c694f2ec76" providerId="LiveId" clId="{9A798F6F-A8B0-4AD9-9CFD-B1DDA4CA62CE}" dt="2023-12-14T07:33:08.355" v="3156"/>
          <ac:spMkLst>
            <pc:docMk/>
            <pc:sldMk cId="106311688" sldId="430"/>
            <ac:spMk id="18" creationId="{5A934030-924E-C1EB-6707-E682247DBEA9}"/>
          </ac:spMkLst>
        </pc:spChg>
        <pc:spChg chg="mod">
          <ac:chgData name="隆誠 堀本" userId="2a8589c694f2ec76" providerId="LiveId" clId="{9A798F6F-A8B0-4AD9-9CFD-B1DDA4CA62CE}" dt="2023-12-14T07:33:08.355" v="3156"/>
          <ac:spMkLst>
            <pc:docMk/>
            <pc:sldMk cId="106311688" sldId="430"/>
            <ac:spMk id="20" creationId="{99AF8921-7431-B606-D2BE-D0A0C311421C}"/>
          </ac:spMkLst>
        </pc:spChg>
        <pc:spChg chg="mod">
          <ac:chgData name="隆誠 堀本" userId="2a8589c694f2ec76" providerId="LiveId" clId="{9A798F6F-A8B0-4AD9-9CFD-B1DDA4CA62CE}" dt="2023-12-14T07:34:29.861" v="3169" actId="113"/>
          <ac:spMkLst>
            <pc:docMk/>
            <pc:sldMk cId="106311688" sldId="430"/>
            <ac:spMk id="23" creationId="{88370E30-5DFB-A0D4-5328-D593C419FA12}"/>
          </ac:spMkLst>
        </pc:spChg>
        <pc:spChg chg="mod">
          <ac:chgData name="隆誠 堀本" userId="2a8589c694f2ec76" providerId="LiveId" clId="{9A798F6F-A8B0-4AD9-9CFD-B1DDA4CA62CE}" dt="2023-12-14T07:34:08.788" v="3166" actId="1076"/>
          <ac:spMkLst>
            <pc:docMk/>
            <pc:sldMk cId="106311688" sldId="430"/>
            <ac:spMk id="24" creationId="{3BD05C65-3D0A-382F-30FF-813D8F3433FA}"/>
          </ac:spMkLst>
        </pc:spChg>
        <pc:spChg chg="mod">
          <ac:chgData name="隆誠 堀本" userId="2a8589c694f2ec76" providerId="LiveId" clId="{9A798F6F-A8B0-4AD9-9CFD-B1DDA4CA62CE}" dt="2023-12-14T07:33:08.355" v="3156"/>
          <ac:spMkLst>
            <pc:docMk/>
            <pc:sldMk cId="106311688" sldId="430"/>
            <ac:spMk id="25" creationId="{C5014043-45AE-6CC5-D192-D2677B6D8B6F}"/>
          </ac:spMkLst>
        </pc:spChg>
        <pc:spChg chg="mod">
          <ac:chgData name="隆誠 堀本" userId="2a8589c694f2ec76" providerId="LiveId" clId="{9A798F6F-A8B0-4AD9-9CFD-B1DDA4CA62CE}" dt="2023-12-14T07:33:08.355" v="3156"/>
          <ac:spMkLst>
            <pc:docMk/>
            <pc:sldMk cId="106311688" sldId="430"/>
            <ac:spMk id="26" creationId="{6A725949-06FB-E0E1-C98E-AFE54C4BED61}"/>
          </ac:spMkLst>
        </pc:spChg>
        <pc:spChg chg="mod">
          <ac:chgData name="隆誠 堀本" userId="2a8589c694f2ec76" providerId="LiveId" clId="{9A798F6F-A8B0-4AD9-9CFD-B1DDA4CA62CE}" dt="2023-12-14T07:33:08.355" v="3156"/>
          <ac:spMkLst>
            <pc:docMk/>
            <pc:sldMk cId="106311688" sldId="430"/>
            <ac:spMk id="28" creationId="{E3B863F7-4FE5-E864-42BB-516A2F5F6F83}"/>
          </ac:spMkLst>
        </pc:spChg>
        <pc:grpChg chg="add mod">
          <ac:chgData name="隆誠 堀本" userId="2a8589c694f2ec76" providerId="LiveId" clId="{9A798F6F-A8B0-4AD9-9CFD-B1DDA4CA62CE}" dt="2023-12-14T07:33:20.450" v="3158" actId="1076"/>
          <ac:grpSpMkLst>
            <pc:docMk/>
            <pc:sldMk cId="106311688" sldId="430"/>
            <ac:grpSpMk id="11" creationId="{D14ED0D8-D98C-89F9-A749-BECBB883845A}"/>
          </ac:grpSpMkLst>
        </pc:grpChg>
        <pc:grpChg chg="mod">
          <ac:chgData name="隆誠 堀本" userId="2a8589c694f2ec76" providerId="LiveId" clId="{9A798F6F-A8B0-4AD9-9CFD-B1DDA4CA62CE}" dt="2023-12-14T07:33:08.355" v="3156"/>
          <ac:grpSpMkLst>
            <pc:docMk/>
            <pc:sldMk cId="106311688" sldId="430"/>
            <ac:grpSpMk id="13" creationId="{D6970D6C-597B-575D-8DFB-EEB0DEF9161F}"/>
          </ac:grpSpMkLst>
        </pc:grpChg>
        <pc:grpChg chg="mod">
          <ac:chgData name="隆誠 堀本" userId="2a8589c694f2ec76" providerId="LiveId" clId="{9A798F6F-A8B0-4AD9-9CFD-B1DDA4CA62CE}" dt="2023-12-14T07:33:08.355" v="3156"/>
          <ac:grpSpMkLst>
            <pc:docMk/>
            <pc:sldMk cId="106311688" sldId="430"/>
            <ac:grpSpMk id="14" creationId="{8570E912-AC7D-4580-0E93-1D157DA39051}"/>
          </ac:grpSpMkLst>
        </pc:grpChg>
        <pc:cxnChg chg="mod">
          <ac:chgData name="隆誠 堀本" userId="2a8589c694f2ec76" providerId="LiveId" clId="{9A798F6F-A8B0-4AD9-9CFD-B1DDA4CA62CE}" dt="2023-12-14T07:33:08.355" v="3156"/>
          <ac:cxnSpMkLst>
            <pc:docMk/>
            <pc:sldMk cId="106311688" sldId="430"/>
            <ac:cxnSpMk id="22" creationId="{083DBC85-7A6C-3655-7329-2B1B759E5EF6}"/>
          </ac:cxnSpMkLst>
        </pc:cxnChg>
        <pc:cxnChg chg="mod">
          <ac:chgData name="隆誠 堀本" userId="2a8589c694f2ec76" providerId="LiveId" clId="{9A798F6F-A8B0-4AD9-9CFD-B1DDA4CA62CE}" dt="2023-12-14T07:33:08.355" v="3156"/>
          <ac:cxnSpMkLst>
            <pc:docMk/>
            <pc:sldMk cId="106311688" sldId="430"/>
            <ac:cxnSpMk id="27" creationId="{ADEDED6B-BE11-6ED5-5909-4242E2D15B79}"/>
          </ac:cxnSpMkLst>
        </pc:cxnChg>
      </pc:sldChg>
      <pc:sldChg chg="addSp delSp modSp add mod modNotesTx">
        <pc:chgData name="隆誠 堀本" userId="2a8589c694f2ec76" providerId="LiveId" clId="{9A798F6F-A8B0-4AD9-9CFD-B1DDA4CA62CE}" dt="2023-12-19T08:45:33.134" v="24758" actId="20577"/>
        <pc:sldMkLst>
          <pc:docMk/>
          <pc:sldMk cId="989324706" sldId="431"/>
        </pc:sldMkLst>
        <pc:spChg chg="mod">
          <ac:chgData name="隆誠 堀本" userId="2a8589c694f2ec76" providerId="LiveId" clId="{9A798F6F-A8B0-4AD9-9CFD-B1DDA4CA62CE}" dt="2023-12-15T06:28:10.112" v="3925" actId="1076"/>
          <ac:spMkLst>
            <pc:docMk/>
            <pc:sldMk cId="989324706" sldId="431"/>
            <ac:spMk id="9" creationId="{4E25FEB8-9485-7BF1-458B-EFAE8172AA7D}"/>
          </ac:spMkLst>
        </pc:spChg>
        <pc:spChg chg="add del mod">
          <ac:chgData name="隆誠 堀本" userId="2a8589c694f2ec76" providerId="LiveId" clId="{9A798F6F-A8B0-4AD9-9CFD-B1DDA4CA62CE}" dt="2023-12-15T06:28:52.797" v="3929" actId="478"/>
          <ac:spMkLst>
            <pc:docMk/>
            <pc:sldMk cId="989324706" sldId="431"/>
            <ac:spMk id="10" creationId="{080380C2-FBB2-397F-E0C9-1D1CDF7D7BD3}"/>
          </ac:spMkLst>
        </pc:spChg>
        <pc:spChg chg="del">
          <ac:chgData name="隆誠 堀本" userId="2a8589c694f2ec76" providerId="LiveId" clId="{9A798F6F-A8B0-4AD9-9CFD-B1DDA4CA62CE}" dt="2023-12-14T07:35:19.745" v="3174" actId="478"/>
          <ac:spMkLst>
            <pc:docMk/>
            <pc:sldMk cId="989324706" sldId="431"/>
            <ac:spMk id="12" creationId="{8842F4F1-B310-8D38-0CE4-A646B527E8A2}"/>
          </ac:spMkLst>
        </pc:spChg>
        <pc:spChg chg="mod">
          <ac:chgData name="隆誠 堀本" userId="2a8589c694f2ec76" providerId="LiveId" clId="{9A798F6F-A8B0-4AD9-9CFD-B1DDA4CA62CE}" dt="2023-12-15T06:28:10.112" v="3925" actId="1076"/>
          <ac:spMkLst>
            <pc:docMk/>
            <pc:sldMk cId="989324706" sldId="431"/>
            <ac:spMk id="23" creationId="{88370E30-5DFB-A0D4-5328-D593C419FA12}"/>
          </ac:spMkLst>
        </pc:spChg>
        <pc:spChg chg="add mod">
          <ac:chgData name="隆誠 堀本" userId="2a8589c694f2ec76" providerId="LiveId" clId="{9A798F6F-A8B0-4AD9-9CFD-B1DDA4CA62CE}" dt="2023-12-15T06:28:47.702" v="3928" actId="1076"/>
          <ac:spMkLst>
            <pc:docMk/>
            <pc:sldMk cId="989324706" sldId="431"/>
            <ac:spMk id="29" creationId="{81A263BB-2F5C-E872-C9DC-F189F8E1A58C}"/>
          </ac:spMkLst>
        </pc:spChg>
        <pc:grpChg chg="del">
          <ac:chgData name="隆誠 堀本" userId="2a8589c694f2ec76" providerId="LiveId" clId="{9A798F6F-A8B0-4AD9-9CFD-B1DDA4CA62CE}" dt="2023-12-15T06:28:14.631" v="3926" actId="478"/>
          <ac:grpSpMkLst>
            <pc:docMk/>
            <pc:sldMk cId="989324706" sldId="431"/>
            <ac:grpSpMk id="4" creationId="{C83B766C-7217-E2CA-8A7E-06DBF42509B9}"/>
          </ac:grpSpMkLst>
        </pc:grpChg>
        <pc:grpChg chg="del">
          <ac:chgData name="隆誠 堀本" userId="2a8589c694f2ec76" providerId="LiveId" clId="{9A798F6F-A8B0-4AD9-9CFD-B1DDA4CA62CE}" dt="2023-12-14T07:35:22.995" v="3175" actId="478"/>
          <ac:grpSpMkLst>
            <pc:docMk/>
            <pc:sldMk cId="989324706" sldId="431"/>
            <ac:grpSpMk id="11" creationId="{D14ED0D8-D98C-89F9-A749-BECBB883845A}"/>
          </ac:grpSpMkLst>
        </pc:grpChg>
        <pc:graphicFrameChg chg="add mod modGraphic">
          <ac:chgData name="隆誠 堀本" userId="2a8589c694f2ec76" providerId="LiveId" clId="{9A798F6F-A8B0-4AD9-9CFD-B1DDA4CA62CE}" dt="2023-12-17T19:38:14.631" v="4937" actId="14734"/>
          <ac:graphicFrameMkLst>
            <pc:docMk/>
            <pc:sldMk cId="989324706" sldId="431"/>
            <ac:graphicFrameMk id="30" creationId="{8E62DB77-A6A9-AF2F-5949-60E51E210978}"/>
          </ac:graphicFrameMkLst>
        </pc:graphicFrameChg>
        <pc:cxnChg chg="mod">
          <ac:chgData name="隆誠 堀本" userId="2a8589c694f2ec76" providerId="LiveId" clId="{9A798F6F-A8B0-4AD9-9CFD-B1DDA4CA62CE}" dt="2023-12-14T07:35:22.995" v="3175" actId="478"/>
          <ac:cxnSpMkLst>
            <pc:docMk/>
            <pc:sldMk cId="989324706" sldId="431"/>
            <ac:cxnSpMk id="22" creationId="{083DBC85-7A6C-3655-7329-2B1B759E5EF6}"/>
          </ac:cxnSpMkLst>
        </pc:cxnChg>
        <pc:cxnChg chg="mod">
          <ac:chgData name="隆誠 堀本" userId="2a8589c694f2ec76" providerId="LiveId" clId="{9A798F6F-A8B0-4AD9-9CFD-B1DDA4CA62CE}" dt="2023-12-14T07:35:22.995" v="3175" actId="478"/>
          <ac:cxnSpMkLst>
            <pc:docMk/>
            <pc:sldMk cId="989324706" sldId="431"/>
            <ac:cxnSpMk id="27" creationId="{ADEDED6B-BE11-6ED5-5909-4242E2D15B79}"/>
          </ac:cxnSpMkLst>
        </pc:cxnChg>
      </pc:sldChg>
      <pc:sldChg chg="addSp delSp modSp add mod ord modNotesTx">
        <pc:chgData name="隆誠 堀本" userId="2a8589c694f2ec76" providerId="LiveId" clId="{9A798F6F-A8B0-4AD9-9CFD-B1DDA4CA62CE}" dt="2023-12-19T09:49:24.545" v="27704" actId="20577"/>
        <pc:sldMkLst>
          <pc:docMk/>
          <pc:sldMk cId="3760421397" sldId="432"/>
        </pc:sldMkLst>
        <pc:spChg chg="mod">
          <ac:chgData name="隆誠 堀本" userId="2a8589c694f2ec76" providerId="LiveId" clId="{9A798F6F-A8B0-4AD9-9CFD-B1DDA4CA62CE}" dt="2023-12-14T08:25:47.445" v="3911" actId="14100"/>
          <ac:spMkLst>
            <pc:docMk/>
            <pc:sldMk cId="3760421397" sldId="432"/>
            <ac:spMk id="2" creationId="{7CAC9385-9B5C-16CF-19CA-C6AAC76A2E9A}"/>
          </ac:spMkLst>
        </pc:spChg>
        <pc:spChg chg="add mod">
          <ac:chgData name="隆誠 堀本" userId="2a8589c694f2ec76" providerId="LiveId" clId="{9A798F6F-A8B0-4AD9-9CFD-B1DDA4CA62CE}" dt="2023-12-19T07:55:05.424" v="22685" actId="1076"/>
          <ac:spMkLst>
            <pc:docMk/>
            <pc:sldMk cId="3760421397" sldId="432"/>
            <ac:spMk id="4" creationId="{E464979B-B8F8-0B98-124E-55D3A9B845BF}"/>
          </ac:spMkLst>
        </pc:spChg>
        <pc:spChg chg="add mod">
          <ac:chgData name="隆誠 堀本" userId="2a8589c694f2ec76" providerId="LiveId" clId="{9A798F6F-A8B0-4AD9-9CFD-B1DDA4CA62CE}" dt="2023-12-19T09:47:32.021" v="27639" actId="1076"/>
          <ac:spMkLst>
            <pc:docMk/>
            <pc:sldMk cId="3760421397" sldId="432"/>
            <ac:spMk id="5" creationId="{C594FBBB-84F5-02A9-3B75-3B610495F271}"/>
          </ac:spMkLst>
        </pc:spChg>
        <pc:spChg chg="add mod">
          <ac:chgData name="隆誠 堀本" userId="2a8589c694f2ec76" providerId="LiveId" clId="{9A798F6F-A8B0-4AD9-9CFD-B1DDA4CA62CE}" dt="2023-12-19T09:47:43.990" v="27640" actId="1076"/>
          <ac:spMkLst>
            <pc:docMk/>
            <pc:sldMk cId="3760421397" sldId="432"/>
            <ac:spMk id="6" creationId="{8B71E2D4-6989-A587-DAB6-1171F8D9C375}"/>
          </ac:spMkLst>
        </pc:spChg>
        <pc:spChg chg="add mod">
          <ac:chgData name="隆誠 堀本" userId="2a8589c694f2ec76" providerId="LiveId" clId="{9A798F6F-A8B0-4AD9-9CFD-B1DDA4CA62CE}" dt="2023-12-19T09:49:24.545" v="27704" actId="20577"/>
          <ac:spMkLst>
            <pc:docMk/>
            <pc:sldMk cId="3760421397" sldId="432"/>
            <ac:spMk id="7" creationId="{4577DBDA-0844-B8B9-E51A-86EED59A6920}"/>
          </ac:spMkLst>
        </pc:spChg>
        <pc:graphicFrameChg chg="del">
          <ac:chgData name="隆誠 堀本" userId="2a8589c694f2ec76" providerId="LiveId" clId="{9A798F6F-A8B0-4AD9-9CFD-B1DDA4CA62CE}" dt="2023-12-14T08:25:33.455" v="3906" actId="478"/>
          <ac:graphicFrameMkLst>
            <pc:docMk/>
            <pc:sldMk cId="3760421397" sldId="432"/>
            <ac:graphicFrameMk id="4" creationId="{042600BA-F31A-2007-D7B5-D9F22D3A5D3B}"/>
          </ac:graphicFrameMkLst>
        </pc:graphicFrameChg>
      </pc:sldChg>
      <pc:sldChg chg="add del">
        <pc:chgData name="隆誠 堀本" userId="2a8589c694f2ec76" providerId="LiveId" clId="{9A798F6F-A8B0-4AD9-9CFD-B1DDA4CA62CE}" dt="2023-12-18T01:55:19.930" v="10088" actId="2696"/>
        <pc:sldMkLst>
          <pc:docMk/>
          <pc:sldMk cId="3119722477" sldId="433"/>
        </pc:sldMkLst>
      </pc:sldChg>
      <pc:sldChg chg="addSp modSp add mod ord modNotesTx">
        <pc:chgData name="隆誠 堀本" userId="2a8589c694f2ec76" providerId="LiveId" clId="{9A798F6F-A8B0-4AD9-9CFD-B1DDA4CA62CE}" dt="2023-12-19T06:54:39.464" v="22176"/>
        <pc:sldMkLst>
          <pc:docMk/>
          <pc:sldMk cId="2384969274" sldId="434"/>
        </pc:sldMkLst>
        <pc:spChg chg="mod">
          <ac:chgData name="隆誠 堀本" userId="2a8589c694f2ec76" providerId="LiveId" clId="{9A798F6F-A8B0-4AD9-9CFD-B1DDA4CA62CE}" dt="2023-12-18T00:10:44.678" v="7643" actId="14100"/>
          <ac:spMkLst>
            <pc:docMk/>
            <pc:sldMk cId="2384969274" sldId="434"/>
            <ac:spMk id="2" creationId="{7CAC9385-9B5C-16CF-19CA-C6AAC76A2E9A}"/>
          </ac:spMkLst>
        </pc:spChg>
        <pc:spChg chg="add mod">
          <ac:chgData name="隆誠 堀本" userId="2a8589c694f2ec76" providerId="LiveId" clId="{9A798F6F-A8B0-4AD9-9CFD-B1DDA4CA62CE}" dt="2023-12-18T00:22:02.633" v="8064" actId="20577"/>
          <ac:spMkLst>
            <pc:docMk/>
            <pc:sldMk cId="2384969274" sldId="434"/>
            <ac:spMk id="4" creationId="{F02A87EE-A03A-E6C3-4059-1B0FF632B93F}"/>
          </ac:spMkLst>
        </pc:spChg>
        <pc:spChg chg="add mod">
          <ac:chgData name="隆誠 堀本" userId="2a8589c694f2ec76" providerId="LiveId" clId="{9A798F6F-A8B0-4AD9-9CFD-B1DDA4CA62CE}" dt="2023-12-18T00:28:08.898" v="8273" actId="14100"/>
          <ac:spMkLst>
            <pc:docMk/>
            <pc:sldMk cId="2384969274" sldId="434"/>
            <ac:spMk id="5" creationId="{932EE73D-C875-8D01-EAC3-9ABFC0447121}"/>
          </ac:spMkLst>
        </pc:spChg>
        <pc:spChg chg="add mod">
          <ac:chgData name="隆誠 堀本" userId="2a8589c694f2ec76" providerId="LiveId" clId="{9A798F6F-A8B0-4AD9-9CFD-B1DDA4CA62CE}" dt="2023-12-18T00:32:28.610" v="8451" actId="1076"/>
          <ac:spMkLst>
            <pc:docMk/>
            <pc:sldMk cId="2384969274" sldId="434"/>
            <ac:spMk id="6" creationId="{90C503A0-0931-D6EF-6F0A-97931E158A5B}"/>
          </ac:spMkLst>
        </pc:spChg>
      </pc:sldChg>
      <pc:sldChg chg="addSp delSp modSp add del">
        <pc:chgData name="隆誠 堀本" userId="2a8589c694f2ec76" providerId="LiveId" clId="{9A798F6F-A8B0-4AD9-9CFD-B1DDA4CA62CE}" dt="2023-12-18T00:29:28.632" v="8281" actId="2696"/>
        <pc:sldMkLst>
          <pc:docMk/>
          <pc:sldMk cId="3771604535" sldId="435"/>
        </pc:sldMkLst>
        <pc:spChg chg="add del mod">
          <ac:chgData name="隆誠 堀本" userId="2a8589c694f2ec76" providerId="LiveId" clId="{9A798F6F-A8B0-4AD9-9CFD-B1DDA4CA62CE}" dt="2023-12-18T00:29:21.668" v="8279"/>
          <ac:spMkLst>
            <pc:docMk/>
            <pc:sldMk cId="3771604535" sldId="435"/>
            <ac:spMk id="4" creationId="{B01A477C-7FE2-6510-D281-2B6F44A625EE}"/>
          </ac:spMkLst>
        </pc:spChg>
      </pc:sldChg>
      <pc:sldChg chg="modSp add del mod">
        <pc:chgData name="隆誠 堀本" userId="2a8589c694f2ec76" providerId="LiveId" clId="{9A798F6F-A8B0-4AD9-9CFD-B1DDA4CA62CE}" dt="2023-12-17T20:01:07.913" v="5345" actId="2696"/>
        <pc:sldMkLst>
          <pc:docMk/>
          <pc:sldMk cId="1444820395" sldId="436"/>
        </pc:sldMkLst>
        <pc:spChg chg="mod">
          <ac:chgData name="隆誠 堀本" userId="2a8589c694f2ec76" providerId="LiveId" clId="{9A798F6F-A8B0-4AD9-9CFD-B1DDA4CA62CE}" dt="2023-12-15T06:57:37.839" v="4096" actId="20577"/>
          <ac:spMkLst>
            <pc:docMk/>
            <pc:sldMk cId="1444820395" sldId="436"/>
            <ac:spMk id="3" creationId="{6B9C32E5-ACEF-74BE-DB7E-6BD0002E7F11}"/>
          </ac:spMkLst>
        </pc:spChg>
        <pc:spChg chg="mod">
          <ac:chgData name="隆誠 堀本" userId="2a8589c694f2ec76" providerId="LiveId" clId="{9A798F6F-A8B0-4AD9-9CFD-B1DDA4CA62CE}" dt="2023-12-15T06:57:25.539" v="4084" actId="20577"/>
          <ac:spMkLst>
            <pc:docMk/>
            <pc:sldMk cId="1444820395" sldId="436"/>
            <ac:spMk id="15" creationId="{22FB7278-70CF-492A-EA6F-9E9DF81E4DBD}"/>
          </ac:spMkLst>
        </pc:spChg>
      </pc:sldChg>
      <pc:sldChg chg="addSp delSp modSp add mod modNotesTx">
        <pc:chgData name="隆誠 堀本" userId="2a8589c694f2ec76" providerId="LiveId" clId="{9A798F6F-A8B0-4AD9-9CFD-B1DDA4CA62CE}" dt="2023-12-19T10:20:01.304" v="28694" actId="478"/>
        <pc:sldMkLst>
          <pc:docMk/>
          <pc:sldMk cId="2173088162" sldId="437"/>
        </pc:sldMkLst>
        <pc:spChg chg="add mod">
          <ac:chgData name="隆誠 堀本" userId="2a8589c694f2ec76" providerId="LiveId" clId="{9A798F6F-A8B0-4AD9-9CFD-B1DDA4CA62CE}" dt="2023-12-19T08:31:01.346" v="23958" actId="1076"/>
          <ac:spMkLst>
            <pc:docMk/>
            <pc:sldMk cId="2173088162" sldId="437"/>
            <ac:spMk id="2" creationId="{C278A9B7-E04C-12D5-A0C5-5A955C815FA3}"/>
          </ac:spMkLst>
        </pc:spChg>
        <pc:spChg chg="del">
          <ac:chgData name="隆誠 堀本" userId="2a8589c694f2ec76" providerId="LiveId" clId="{9A798F6F-A8B0-4AD9-9CFD-B1DDA4CA62CE}" dt="2023-12-19T10:20:01.304" v="28694" actId="478"/>
          <ac:spMkLst>
            <pc:docMk/>
            <pc:sldMk cId="2173088162" sldId="437"/>
            <ac:spMk id="4" creationId="{DF84744E-3487-6025-46EA-7B7B099E8135}"/>
          </ac:spMkLst>
        </pc:spChg>
        <pc:spChg chg="add del mod">
          <ac:chgData name="隆誠 堀本" userId="2a8589c694f2ec76" providerId="LiveId" clId="{9A798F6F-A8B0-4AD9-9CFD-B1DDA4CA62CE}" dt="2023-12-17T19:25:18.604" v="4694" actId="478"/>
          <ac:spMkLst>
            <pc:docMk/>
            <pc:sldMk cId="2173088162" sldId="437"/>
            <ac:spMk id="7" creationId="{5A8ABB6F-9210-C4CB-36A8-9836FF8FF0CB}"/>
          </ac:spMkLst>
        </pc:spChg>
        <pc:spChg chg="add mod">
          <ac:chgData name="隆誠 堀本" userId="2a8589c694f2ec76" providerId="LiveId" clId="{9A798F6F-A8B0-4AD9-9CFD-B1DDA4CA62CE}" dt="2023-12-19T08:30:55.381" v="23957" actId="1076"/>
          <ac:spMkLst>
            <pc:docMk/>
            <pc:sldMk cId="2173088162" sldId="437"/>
            <ac:spMk id="8" creationId="{EE346283-5162-9F5C-C3DB-516BB4483EE8}"/>
          </ac:spMkLst>
        </pc:spChg>
        <pc:spChg chg="add mod ord">
          <ac:chgData name="隆誠 堀本" userId="2a8589c694f2ec76" providerId="LiveId" clId="{9A798F6F-A8B0-4AD9-9CFD-B1DDA4CA62CE}" dt="2023-12-19T08:30:50.909" v="23956" actId="1076"/>
          <ac:spMkLst>
            <pc:docMk/>
            <pc:sldMk cId="2173088162" sldId="437"/>
            <ac:spMk id="9" creationId="{BF053BB4-45B2-0A7C-12F1-43F6180BBBBD}"/>
          </ac:spMkLst>
        </pc:spChg>
        <pc:spChg chg="add mod">
          <ac:chgData name="隆誠 堀本" userId="2a8589c694f2ec76" providerId="LiveId" clId="{9A798F6F-A8B0-4AD9-9CFD-B1DDA4CA62CE}" dt="2023-12-19T08:30:45.460" v="23955" actId="1076"/>
          <ac:spMkLst>
            <pc:docMk/>
            <pc:sldMk cId="2173088162" sldId="437"/>
            <ac:spMk id="10" creationId="{570ED11F-8989-1DE7-FE3F-556BDC3F7664}"/>
          </ac:spMkLst>
        </pc:spChg>
        <pc:picChg chg="del">
          <ac:chgData name="隆誠 堀本" userId="2a8589c694f2ec76" providerId="LiveId" clId="{9A798F6F-A8B0-4AD9-9CFD-B1DDA4CA62CE}" dt="2023-12-17T19:21:06.526" v="4479" actId="478"/>
          <ac:picMkLst>
            <pc:docMk/>
            <pc:sldMk cId="2173088162" sldId="437"/>
            <ac:picMk id="3" creationId="{75C3DC36-85ED-F8D2-6852-7455A5DCB3E9}"/>
          </ac:picMkLst>
        </pc:picChg>
        <pc:picChg chg="add mod">
          <ac:chgData name="隆誠 堀本" userId="2a8589c694f2ec76" providerId="LiveId" clId="{9A798F6F-A8B0-4AD9-9CFD-B1DDA4CA62CE}" dt="2023-12-19T08:31:06.280" v="23959" actId="14100"/>
          <ac:picMkLst>
            <pc:docMk/>
            <pc:sldMk cId="2173088162" sldId="437"/>
            <ac:picMk id="11" creationId="{31C87159-CE00-8A3F-382B-C444964014BB}"/>
          </ac:picMkLst>
        </pc:picChg>
      </pc:sldChg>
      <pc:sldChg chg="modSp add del mod modNotesTx">
        <pc:chgData name="隆誠 堀本" userId="2a8589c694f2ec76" providerId="LiveId" clId="{9A798F6F-A8B0-4AD9-9CFD-B1DDA4CA62CE}" dt="2023-12-19T06:37:41.296" v="22085" actId="2696"/>
        <pc:sldMkLst>
          <pc:docMk/>
          <pc:sldMk cId="237438339" sldId="438"/>
        </pc:sldMkLst>
        <pc:spChg chg="mod">
          <ac:chgData name="隆誠 堀本" userId="2a8589c694f2ec76" providerId="LiveId" clId="{9A798F6F-A8B0-4AD9-9CFD-B1DDA4CA62CE}" dt="2023-12-17T19:27:06.292" v="4713" actId="20577"/>
          <ac:spMkLst>
            <pc:docMk/>
            <pc:sldMk cId="237438339" sldId="438"/>
            <ac:spMk id="2" creationId="{C278A9B7-E04C-12D5-A0C5-5A955C815FA3}"/>
          </ac:spMkLst>
        </pc:spChg>
        <pc:spChg chg="mod">
          <ac:chgData name="隆誠 堀本" userId="2a8589c694f2ec76" providerId="LiveId" clId="{9A798F6F-A8B0-4AD9-9CFD-B1DDA4CA62CE}" dt="2023-12-17T19:28:12.985" v="4790" actId="20577"/>
          <ac:spMkLst>
            <pc:docMk/>
            <pc:sldMk cId="237438339" sldId="438"/>
            <ac:spMk id="8" creationId="{EE346283-5162-9F5C-C3DB-516BB4483EE8}"/>
          </ac:spMkLst>
        </pc:spChg>
      </pc:sldChg>
      <pc:sldChg chg="addSp delSp modSp add mod ord modNotesTx">
        <pc:chgData name="隆誠 堀本" userId="2a8589c694f2ec76" providerId="LiveId" clId="{9A798F6F-A8B0-4AD9-9CFD-B1DDA4CA62CE}" dt="2023-12-19T10:21:00.251" v="28707" actId="478"/>
        <pc:sldMkLst>
          <pc:docMk/>
          <pc:sldMk cId="3892997594" sldId="439"/>
        </pc:sldMkLst>
        <pc:spChg chg="del">
          <ac:chgData name="隆誠 堀本" userId="2a8589c694f2ec76" providerId="LiveId" clId="{9A798F6F-A8B0-4AD9-9CFD-B1DDA4CA62CE}" dt="2023-12-19T10:21:00.251" v="28707" actId="478"/>
          <ac:spMkLst>
            <pc:docMk/>
            <pc:sldMk cId="3892997594" sldId="439"/>
            <ac:spMk id="2" creationId="{26179D5D-F998-650C-2FCC-C8CB92C70565}"/>
          </ac:spMkLst>
        </pc:spChg>
        <pc:spChg chg="mod">
          <ac:chgData name="隆誠 堀本" userId="2a8589c694f2ec76" providerId="LiveId" clId="{9A798F6F-A8B0-4AD9-9CFD-B1DDA4CA62CE}" dt="2023-12-19T05:44:03.241" v="21559" actId="207"/>
          <ac:spMkLst>
            <pc:docMk/>
            <pc:sldMk cId="3892997594" sldId="439"/>
            <ac:spMk id="6" creationId="{C68445B9-A8EA-10DA-91C0-20492AE59A38}"/>
          </ac:spMkLst>
        </pc:spChg>
        <pc:spChg chg="mod">
          <ac:chgData name="隆誠 堀本" userId="2a8589c694f2ec76" providerId="LiveId" clId="{9A798F6F-A8B0-4AD9-9CFD-B1DDA4CA62CE}" dt="2023-12-19T05:43:44.977" v="21557" actId="207"/>
          <ac:spMkLst>
            <pc:docMk/>
            <pc:sldMk cId="3892997594" sldId="439"/>
            <ac:spMk id="9" creationId="{4E25FEB8-9485-7BF1-458B-EFAE8172AA7D}"/>
          </ac:spMkLst>
        </pc:spChg>
        <pc:spChg chg="add del mod">
          <ac:chgData name="隆誠 堀本" userId="2a8589c694f2ec76" providerId="LiveId" clId="{9A798F6F-A8B0-4AD9-9CFD-B1DDA4CA62CE}" dt="2023-12-18T08:42:11.514" v="21081" actId="478"/>
          <ac:spMkLst>
            <pc:docMk/>
            <pc:sldMk cId="3892997594" sldId="439"/>
            <ac:spMk id="10" creationId="{D1FEDEEF-5264-5A60-920A-2DDE281A523F}"/>
          </ac:spMkLst>
        </pc:spChg>
        <pc:spChg chg="mod">
          <ac:chgData name="隆誠 堀本" userId="2a8589c694f2ec76" providerId="LiveId" clId="{9A798F6F-A8B0-4AD9-9CFD-B1DDA4CA62CE}" dt="2023-12-17T19:32:32.294" v="4847" actId="1076"/>
          <ac:spMkLst>
            <pc:docMk/>
            <pc:sldMk cId="3892997594" sldId="439"/>
            <ac:spMk id="12" creationId="{8842F4F1-B310-8D38-0CE4-A646B527E8A2}"/>
          </ac:spMkLst>
        </pc:spChg>
        <pc:spChg chg="mod">
          <ac:chgData name="隆誠 堀本" userId="2a8589c694f2ec76" providerId="LiveId" clId="{9A798F6F-A8B0-4AD9-9CFD-B1DDA4CA62CE}" dt="2023-12-19T05:40:25.842" v="21522" actId="1076"/>
          <ac:spMkLst>
            <pc:docMk/>
            <pc:sldMk cId="3892997594" sldId="439"/>
            <ac:spMk id="16" creationId="{7D2EF91D-EA21-9EC6-99ED-DE19F566F846}"/>
          </ac:spMkLst>
        </pc:spChg>
        <pc:spChg chg="mod">
          <ac:chgData name="隆誠 堀本" userId="2a8589c694f2ec76" providerId="LiveId" clId="{9A798F6F-A8B0-4AD9-9CFD-B1DDA4CA62CE}" dt="2023-12-19T06:03:50.706" v="21735" actId="14100"/>
          <ac:spMkLst>
            <pc:docMk/>
            <pc:sldMk cId="3892997594" sldId="439"/>
            <ac:spMk id="17" creationId="{B7366AC2-D6A5-697C-F213-FBAE00BFE641}"/>
          </ac:spMkLst>
        </pc:spChg>
        <pc:spChg chg="mod">
          <ac:chgData name="隆誠 堀本" userId="2a8589c694f2ec76" providerId="LiveId" clId="{9A798F6F-A8B0-4AD9-9CFD-B1DDA4CA62CE}" dt="2023-12-19T05:39:17.962" v="21513" actId="14100"/>
          <ac:spMkLst>
            <pc:docMk/>
            <pc:sldMk cId="3892997594" sldId="439"/>
            <ac:spMk id="18" creationId="{5A934030-924E-C1EB-6707-E682247DBEA9}"/>
          </ac:spMkLst>
        </pc:spChg>
        <pc:spChg chg="mod">
          <ac:chgData name="隆誠 堀本" userId="2a8589c694f2ec76" providerId="LiveId" clId="{9A798F6F-A8B0-4AD9-9CFD-B1DDA4CA62CE}" dt="2023-12-19T05:40:10.664" v="21521" actId="14100"/>
          <ac:spMkLst>
            <pc:docMk/>
            <pc:sldMk cId="3892997594" sldId="439"/>
            <ac:spMk id="20" creationId="{99AF8921-7431-B606-D2BE-D0A0C311421C}"/>
          </ac:spMkLst>
        </pc:spChg>
        <pc:spChg chg="mod">
          <ac:chgData name="隆誠 堀本" userId="2a8589c694f2ec76" providerId="LiveId" clId="{9A798F6F-A8B0-4AD9-9CFD-B1DDA4CA62CE}" dt="2023-12-19T05:43:51.818" v="21558" actId="207"/>
          <ac:spMkLst>
            <pc:docMk/>
            <pc:sldMk cId="3892997594" sldId="439"/>
            <ac:spMk id="23" creationId="{88370E30-5DFB-A0D4-5328-D593C419FA12}"/>
          </ac:spMkLst>
        </pc:spChg>
        <pc:spChg chg="mod">
          <ac:chgData name="隆誠 堀本" userId="2a8589c694f2ec76" providerId="LiveId" clId="{9A798F6F-A8B0-4AD9-9CFD-B1DDA4CA62CE}" dt="2023-12-17T19:33:18.675" v="4879" actId="20577"/>
          <ac:spMkLst>
            <pc:docMk/>
            <pc:sldMk cId="3892997594" sldId="439"/>
            <ac:spMk id="24" creationId="{3BD05C65-3D0A-382F-30FF-813D8F3433FA}"/>
          </ac:spMkLst>
        </pc:spChg>
        <pc:spChg chg="mod">
          <ac:chgData name="隆誠 堀本" userId="2a8589c694f2ec76" providerId="LiveId" clId="{9A798F6F-A8B0-4AD9-9CFD-B1DDA4CA62CE}" dt="2023-12-19T05:40:43.825" v="21523" actId="1076"/>
          <ac:spMkLst>
            <pc:docMk/>
            <pc:sldMk cId="3892997594" sldId="439"/>
            <ac:spMk id="25" creationId="{C5014043-45AE-6CC5-D192-D2677B6D8B6F}"/>
          </ac:spMkLst>
        </pc:spChg>
        <pc:spChg chg="mod">
          <ac:chgData name="隆誠 堀本" userId="2a8589c694f2ec76" providerId="LiveId" clId="{9A798F6F-A8B0-4AD9-9CFD-B1DDA4CA62CE}" dt="2023-12-19T05:40:43.825" v="21523" actId="1076"/>
          <ac:spMkLst>
            <pc:docMk/>
            <pc:sldMk cId="3892997594" sldId="439"/>
            <ac:spMk id="26" creationId="{6A725949-06FB-E0E1-C98E-AFE54C4BED61}"/>
          </ac:spMkLst>
        </pc:spChg>
        <pc:spChg chg="mod">
          <ac:chgData name="隆誠 堀本" userId="2a8589c694f2ec76" providerId="LiveId" clId="{9A798F6F-A8B0-4AD9-9CFD-B1DDA4CA62CE}" dt="2023-12-19T05:40:43.825" v="21523" actId="1076"/>
          <ac:spMkLst>
            <pc:docMk/>
            <pc:sldMk cId="3892997594" sldId="439"/>
            <ac:spMk id="28" creationId="{E3B863F7-4FE5-E864-42BB-516A2F5F6F83}"/>
          </ac:spMkLst>
        </pc:spChg>
        <pc:spChg chg="add del mod">
          <ac:chgData name="隆誠 堀本" userId="2a8589c694f2ec76" providerId="LiveId" clId="{9A798F6F-A8B0-4AD9-9CFD-B1DDA4CA62CE}" dt="2023-12-17T19:35:54.373" v="4894" actId="478"/>
          <ac:spMkLst>
            <pc:docMk/>
            <pc:sldMk cId="3892997594" sldId="439"/>
            <ac:spMk id="29" creationId="{B41099D7-A7BE-D54A-5627-F178025BDB45}"/>
          </ac:spMkLst>
        </pc:spChg>
        <pc:spChg chg="add del mod">
          <ac:chgData name="隆誠 堀本" userId="2a8589c694f2ec76" providerId="LiveId" clId="{9A798F6F-A8B0-4AD9-9CFD-B1DDA4CA62CE}" dt="2023-12-18T08:42:09.673" v="21080" actId="478"/>
          <ac:spMkLst>
            <pc:docMk/>
            <pc:sldMk cId="3892997594" sldId="439"/>
            <ac:spMk id="30" creationId="{1510F8EA-4F07-286F-E9C0-30F327EA2AA3}"/>
          </ac:spMkLst>
        </pc:spChg>
        <pc:spChg chg="add mod">
          <ac:chgData name="隆誠 堀本" userId="2a8589c694f2ec76" providerId="LiveId" clId="{9A798F6F-A8B0-4AD9-9CFD-B1DDA4CA62CE}" dt="2023-12-19T05:41:08.322" v="21530" actId="1076"/>
          <ac:spMkLst>
            <pc:docMk/>
            <pc:sldMk cId="3892997594" sldId="439"/>
            <ac:spMk id="40" creationId="{0F11CAAC-FBA2-E39A-D4F5-032AFB151BA1}"/>
          </ac:spMkLst>
        </pc:spChg>
        <pc:spChg chg="add mod">
          <ac:chgData name="隆誠 堀本" userId="2a8589c694f2ec76" providerId="LiveId" clId="{9A798F6F-A8B0-4AD9-9CFD-B1DDA4CA62CE}" dt="2023-12-19T05:41:31.031" v="21541" actId="1076"/>
          <ac:spMkLst>
            <pc:docMk/>
            <pc:sldMk cId="3892997594" sldId="439"/>
            <ac:spMk id="42" creationId="{06156123-3F83-71E8-1F59-0833981D95C0}"/>
          </ac:spMkLst>
        </pc:spChg>
        <pc:spChg chg="add mod">
          <ac:chgData name="隆誠 堀本" userId="2a8589c694f2ec76" providerId="LiveId" clId="{9A798F6F-A8B0-4AD9-9CFD-B1DDA4CA62CE}" dt="2023-12-19T05:41:53.228" v="21548" actId="1076"/>
          <ac:spMkLst>
            <pc:docMk/>
            <pc:sldMk cId="3892997594" sldId="439"/>
            <ac:spMk id="44" creationId="{4CED8A90-8407-F12A-37DE-DC467E75CBB7}"/>
          </ac:spMkLst>
        </pc:spChg>
        <pc:grpChg chg="mod">
          <ac:chgData name="隆誠 堀本" userId="2a8589c694f2ec76" providerId="LiveId" clId="{9A798F6F-A8B0-4AD9-9CFD-B1DDA4CA62CE}" dt="2023-12-17T19:36:21.129" v="4900" actId="1076"/>
          <ac:grpSpMkLst>
            <pc:docMk/>
            <pc:sldMk cId="3892997594" sldId="439"/>
            <ac:grpSpMk id="11" creationId="{D14ED0D8-D98C-89F9-A749-BECBB883845A}"/>
          </ac:grpSpMkLst>
        </pc:grpChg>
        <pc:cxnChg chg="mod">
          <ac:chgData name="隆誠 堀本" userId="2a8589c694f2ec76" providerId="LiveId" clId="{9A798F6F-A8B0-4AD9-9CFD-B1DDA4CA62CE}" dt="2023-12-19T05:40:10.664" v="21521" actId="14100"/>
          <ac:cxnSpMkLst>
            <pc:docMk/>
            <pc:sldMk cId="3892997594" sldId="439"/>
            <ac:cxnSpMk id="22" creationId="{083DBC85-7A6C-3655-7329-2B1B759E5EF6}"/>
          </ac:cxnSpMkLst>
        </pc:cxnChg>
        <pc:cxnChg chg="mod">
          <ac:chgData name="隆誠 堀本" userId="2a8589c694f2ec76" providerId="LiveId" clId="{9A798F6F-A8B0-4AD9-9CFD-B1DDA4CA62CE}" dt="2023-12-19T05:40:43.825" v="21523" actId="1076"/>
          <ac:cxnSpMkLst>
            <pc:docMk/>
            <pc:sldMk cId="3892997594" sldId="439"/>
            <ac:cxnSpMk id="27" creationId="{ADEDED6B-BE11-6ED5-5909-4242E2D15B79}"/>
          </ac:cxnSpMkLst>
        </pc:cxnChg>
      </pc:sldChg>
      <pc:sldChg chg="addSp delSp modSp add mod modNotesTx">
        <pc:chgData name="隆誠 堀本" userId="2a8589c694f2ec76" providerId="LiveId" clId="{9A798F6F-A8B0-4AD9-9CFD-B1DDA4CA62CE}" dt="2023-12-20T02:40:07.316" v="28787" actId="20577"/>
        <pc:sldMkLst>
          <pc:docMk/>
          <pc:sldMk cId="783251379" sldId="440"/>
        </pc:sldMkLst>
        <pc:spChg chg="del mod">
          <ac:chgData name="隆誠 堀本" userId="2a8589c694f2ec76" providerId="LiveId" clId="{9A798F6F-A8B0-4AD9-9CFD-B1DDA4CA62CE}" dt="2023-12-17T20:23:38.459" v="5602" actId="478"/>
          <ac:spMkLst>
            <pc:docMk/>
            <pc:sldMk cId="783251379" sldId="440"/>
            <ac:spMk id="3" creationId="{6B9C32E5-ACEF-74BE-DB7E-6BD0002E7F11}"/>
          </ac:spMkLst>
        </pc:spChg>
        <pc:spChg chg="add del mod">
          <ac:chgData name="隆誠 堀本" userId="2a8589c694f2ec76" providerId="LiveId" clId="{9A798F6F-A8B0-4AD9-9CFD-B1DDA4CA62CE}" dt="2023-12-19T09:09:42.421" v="25683" actId="478"/>
          <ac:spMkLst>
            <pc:docMk/>
            <pc:sldMk cId="783251379" sldId="440"/>
            <ac:spMk id="6" creationId="{87A99DE2-8475-E0F9-4F46-EE51175B7992}"/>
          </ac:spMkLst>
        </pc:spChg>
        <pc:spChg chg="add del mod">
          <ac:chgData name="隆誠 堀本" userId="2a8589c694f2ec76" providerId="LiveId" clId="{9A798F6F-A8B0-4AD9-9CFD-B1DDA4CA62CE}" dt="2023-12-19T09:09:37.437" v="25680" actId="478"/>
          <ac:spMkLst>
            <pc:docMk/>
            <pc:sldMk cId="783251379" sldId="440"/>
            <ac:spMk id="7" creationId="{99B6A72E-DFFC-D6D7-B10A-9669BD41C166}"/>
          </ac:spMkLst>
        </pc:spChg>
        <pc:spChg chg="mod">
          <ac:chgData name="隆誠 堀本" userId="2a8589c694f2ec76" providerId="LiveId" clId="{9A798F6F-A8B0-4AD9-9CFD-B1DDA4CA62CE}" dt="2023-12-19T09:04:28.561" v="25488" actId="14100"/>
          <ac:spMkLst>
            <pc:docMk/>
            <pc:sldMk cId="783251379" sldId="440"/>
            <ac:spMk id="8" creationId="{115C2C2E-D576-AB37-1B58-2205EC241068}"/>
          </ac:spMkLst>
        </pc:spChg>
        <pc:spChg chg="add del mod">
          <ac:chgData name="隆誠 堀本" userId="2a8589c694f2ec76" providerId="LiveId" clId="{9A798F6F-A8B0-4AD9-9CFD-B1DDA4CA62CE}" dt="2023-12-19T09:09:40.410" v="25682" actId="478"/>
          <ac:spMkLst>
            <pc:docMk/>
            <pc:sldMk cId="783251379" sldId="440"/>
            <ac:spMk id="9" creationId="{CE35725C-556B-BAA4-4F82-CC764C8E2703}"/>
          </ac:spMkLst>
        </pc:spChg>
        <pc:spChg chg="add mod">
          <ac:chgData name="隆誠 堀本" userId="2a8589c694f2ec76" providerId="LiveId" clId="{9A798F6F-A8B0-4AD9-9CFD-B1DDA4CA62CE}" dt="2023-12-19T08:59:52.592" v="25416" actId="14100"/>
          <ac:spMkLst>
            <pc:docMk/>
            <pc:sldMk cId="783251379" sldId="440"/>
            <ac:spMk id="10" creationId="{E9F10AAA-3B5C-6706-6824-9459E9EE3840}"/>
          </ac:spMkLst>
        </pc:spChg>
        <pc:spChg chg="add mod">
          <ac:chgData name="隆誠 堀本" userId="2a8589c694f2ec76" providerId="LiveId" clId="{9A798F6F-A8B0-4AD9-9CFD-B1DDA4CA62CE}" dt="2023-12-19T09:00:28.923" v="25423" actId="1076"/>
          <ac:spMkLst>
            <pc:docMk/>
            <pc:sldMk cId="783251379" sldId="440"/>
            <ac:spMk id="11" creationId="{11F02275-C661-06DA-8341-8A917091A249}"/>
          </ac:spMkLst>
        </pc:spChg>
        <pc:spChg chg="del">
          <ac:chgData name="隆誠 堀本" userId="2a8589c694f2ec76" providerId="LiveId" clId="{9A798F6F-A8B0-4AD9-9CFD-B1DDA4CA62CE}" dt="2023-12-17T20:08:58.103" v="5390" actId="478"/>
          <ac:spMkLst>
            <pc:docMk/>
            <pc:sldMk cId="783251379" sldId="440"/>
            <ac:spMk id="13" creationId="{DB5E98A6-AEE0-E0A6-835A-D0AF88DCF8A2}"/>
          </ac:spMkLst>
        </pc:spChg>
        <pc:spChg chg="del mod">
          <ac:chgData name="隆誠 堀本" userId="2a8589c694f2ec76" providerId="LiveId" clId="{9A798F6F-A8B0-4AD9-9CFD-B1DDA4CA62CE}" dt="2023-12-17T20:23:35.511" v="5601" actId="478"/>
          <ac:spMkLst>
            <pc:docMk/>
            <pc:sldMk cId="783251379" sldId="440"/>
            <ac:spMk id="15" creationId="{22FB7278-70CF-492A-EA6F-9E9DF81E4DBD}"/>
          </ac:spMkLst>
        </pc:spChg>
        <pc:spChg chg="del">
          <ac:chgData name="隆誠 堀本" userId="2a8589c694f2ec76" providerId="LiveId" clId="{9A798F6F-A8B0-4AD9-9CFD-B1DDA4CA62CE}" dt="2023-12-17T20:08:45.024" v="5388" actId="478"/>
          <ac:spMkLst>
            <pc:docMk/>
            <pc:sldMk cId="783251379" sldId="440"/>
            <ac:spMk id="16" creationId="{2A50C8E3-78AC-9C42-1EEF-0FDF2E646774}"/>
          </ac:spMkLst>
        </pc:spChg>
        <pc:spChg chg="add mod">
          <ac:chgData name="隆誠 堀本" userId="2a8589c694f2ec76" providerId="LiveId" clId="{9A798F6F-A8B0-4AD9-9CFD-B1DDA4CA62CE}" dt="2023-12-19T08:59:56.897" v="25417" actId="14100"/>
          <ac:spMkLst>
            <pc:docMk/>
            <pc:sldMk cId="783251379" sldId="440"/>
            <ac:spMk id="27" creationId="{209367C9-E604-0982-4D8B-FB2C5A21AF78}"/>
          </ac:spMkLst>
        </pc:spChg>
        <pc:spChg chg="add mod ord">
          <ac:chgData name="隆誠 堀本" userId="2a8589c694f2ec76" providerId="LiveId" clId="{9A798F6F-A8B0-4AD9-9CFD-B1DDA4CA62CE}" dt="2023-12-19T09:00:45.928" v="25425" actId="1076"/>
          <ac:spMkLst>
            <pc:docMk/>
            <pc:sldMk cId="783251379" sldId="440"/>
            <ac:spMk id="28" creationId="{F8159463-0E86-857E-49A6-63D65F5B58C3}"/>
          </ac:spMkLst>
        </pc:spChg>
        <pc:spChg chg="add del mod">
          <ac:chgData name="隆誠 堀本" userId="2a8589c694f2ec76" providerId="LiveId" clId="{9A798F6F-A8B0-4AD9-9CFD-B1DDA4CA62CE}" dt="2023-12-19T09:03:40.776" v="25473" actId="164"/>
          <ac:spMkLst>
            <pc:docMk/>
            <pc:sldMk cId="783251379" sldId="440"/>
            <ac:spMk id="44" creationId="{6C395B88-0604-125F-CC4D-8634DD6D8CAE}"/>
          </ac:spMkLst>
        </pc:spChg>
        <pc:spChg chg="add del mod">
          <ac:chgData name="隆誠 堀本" userId="2a8589c694f2ec76" providerId="LiveId" clId="{9A798F6F-A8B0-4AD9-9CFD-B1DDA4CA62CE}" dt="2023-12-19T09:03:40.776" v="25473" actId="164"/>
          <ac:spMkLst>
            <pc:docMk/>
            <pc:sldMk cId="783251379" sldId="440"/>
            <ac:spMk id="45" creationId="{FE2E7924-857E-56F1-06B4-BF06A0F2BF0A}"/>
          </ac:spMkLst>
        </pc:spChg>
        <pc:spChg chg="add del mod">
          <ac:chgData name="隆誠 堀本" userId="2a8589c694f2ec76" providerId="LiveId" clId="{9A798F6F-A8B0-4AD9-9CFD-B1DDA4CA62CE}" dt="2023-12-19T09:03:40.776" v="25473" actId="164"/>
          <ac:spMkLst>
            <pc:docMk/>
            <pc:sldMk cId="783251379" sldId="440"/>
            <ac:spMk id="46" creationId="{A385272E-5295-3D36-B578-219DB018B04D}"/>
          </ac:spMkLst>
        </pc:spChg>
        <pc:spChg chg="add del">
          <ac:chgData name="隆誠 堀本" userId="2a8589c694f2ec76" providerId="LiveId" clId="{9A798F6F-A8B0-4AD9-9CFD-B1DDA4CA62CE}" dt="2023-12-19T09:02:46.895" v="25448" actId="22"/>
          <ac:spMkLst>
            <pc:docMk/>
            <pc:sldMk cId="783251379" sldId="440"/>
            <ac:spMk id="48" creationId="{C4E3258F-BE2F-C9CC-E00D-F515A86BAF11}"/>
          </ac:spMkLst>
        </pc:spChg>
        <pc:spChg chg="add del mod">
          <ac:chgData name="隆誠 堀本" userId="2a8589c694f2ec76" providerId="LiveId" clId="{9A798F6F-A8B0-4AD9-9CFD-B1DDA4CA62CE}" dt="2023-12-19T09:04:01.832" v="25477" actId="14100"/>
          <ac:spMkLst>
            <pc:docMk/>
            <pc:sldMk cId="783251379" sldId="440"/>
            <ac:spMk id="49" creationId="{61A60073-1658-C01B-C58D-57230BF612C9}"/>
          </ac:spMkLst>
        </pc:spChg>
        <pc:spChg chg="add del mod">
          <ac:chgData name="隆誠 堀本" userId="2a8589c694f2ec76" providerId="LiveId" clId="{9A798F6F-A8B0-4AD9-9CFD-B1DDA4CA62CE}" dt="2023-12-19T09:03:57.527" v="25476" actId="14100"/>
          <ac:spMkLst>
            <pc:docMk/>
            <pc:sldMk cId="783251379" sldId="440"/>
            <ac:spMk id="50" creationId="{CCADC5FA-CAA1-F0AA-04DA-FB3E79CD9F82}"/>
          </ac:spMkLst>
        </pc:spChg>
        <pc:grpChg chg="add mod">
          <ac:chgData name="隆誠 堀本" userId="2a8589c694f2ec76" providerId="LiveId" clId="{9A798F6F-A8B0-4AD9-9CFD-B1DDA4CA62CE}" dt="2023-12-19T08:59:02.567" v="25407" actId="164"/>
          <ac:grpSpMkLst>
            <pc:docMk/>
            <pc:sldMk cId="783251379" sldId="440"/>
            <ac:grpSpMk id="14" creationId="{0E5782D5-D8C5-57A7-5188-BB633617A0CA}"/>
          </ac:grpSpMkLst>
        </pc:grpChg>
        <pc:grpChg chg="del">
          <ac:chgData name="隆誠 堀本" userId="2a8589c694f2ec76" providerId="LiveId" clId="{9A798F6F-A8B0-4AD9-9CFD-B1DDA4CA62CE}" dt="2023-12-17T20:08:47.692" v="5389" actId="478"/>
          <ac:grpSpMkLst>
            <pc:docMk/>
            <pc:sldMk cId="783251379" sldId="440"/>
            <ac:grpSpMk id="17" creationId="{A6EC8118-41B2-C84B-B6C4-7E1334D9F2A6}"/>
          </ac:grpSpMkLst>
        </pc:grpChg>
        <pc:grpChg chg="add mod">
          <ac:chgData name="隆誠 堀本" userId="2a8589c694f2ec76" providerId="LiveId" clId="{9A798F6F-A8B0-4AD9-9CFD-B1DDA4CA62CE}" dt="2023-12-19T09:03:40.776" v="25473" actId="164"/>
          <ac:grpSpMkLst>
            <pc:docMk/>
            <pc:sldMk cId="783251379" sldId="440"/>
            <ac:grpSpMk id="37" creationId="{EEE45E19-7E1D-9137-4E22-67E0D76826A5}"/>
          </ac:grpSpMkLst>
        </pc:grpChg>
        <pc:grpChg chg="add mod">
          <ac:chgData name="隆誠 堀本" userId="2a8589c694f2ec76" providerId="LiveId" clId="{9A798F6F-A8B0-4AD9-9CFD-B1DDA4CA62CE}" dt="2023-12-19T09:04:57.941" v="25493" actId="1076"/>
          <ac:grpSpMkLst>
            <pc:docMk/>
            <pc:sldMk cId="783251379" sldId="440"/>
            <ac:grpSpMk id="51" creationId="{A274400F-BDE5-4E80-BB36-BC24A4625B6C}"/>
          </ac:grpSpMkLst>
        </pc:grpChg>
        <pc:graphicFrameChg chg="add mod modGraphic">
          <ac:chgData name="隆誠 堀本" userId="2a8589c694f2ec76" providerId="LiveId" clId="{9A798F6F-A8B0-4AD9-9CFD-B1DDA4CA62CE}" dt="2023-12-17T20:19:16.830" v="5513" actId="1076"/>
          <ac:graphicFrameMkLst>
            <pc:docMk/>
            <pc:sldMk cId="783251379" sldId="440"/>
            <ac:graphicFrameMk id="2" creationId="{D0C1CFEE-47A2-E926-37EE-3B2C008E2857}"/>
          </ac:graphicFrameMkLst>
        </pc:graphicFrameChg>
        <pc:cxnChg chg="add del mod">
          <ac:chgData name="隆誠 堀本" userId="2a8589c694f2ec76" providerId="LiveId" clId="{9A798F6F-A8B0-4AD9-9CFD-B1DDA4CA62CE}" dt="2023-12-19T08:59:28.844" v="25410" actId="478"/>
          <ac:cxnSpMkLst>
            <pc:docMk/>
            <pc:sldMk cId="783251379" sldId="440"/>
            <ac:cxnSpMk id="12" creationId="{E173FD88-CBDA-F985-57F7-CABFC0142ED7}"/>
          </ac:cxnSpMkLst>
        </pc:cxnChg>
        <pc:cxnChg chg="add mod">
          <ac:chgData name="隆誠 堀本" userId="2a8589c694f2ec76" providerId="LiveId" clId="{9A798F6F-A8B0-4AD9-9CFD-B1DDA4CA62CE}" dt="2023-12-19T08:59:56.897" v="25417" actId="14100"/>
          <ac:cxnSpMkLst>
            <pc:docMk/>
            <pc:sldMk cId="783251379" sldId="440"/>
            <ac:cxnSpMk id="30" creationId="{13D2064B-5CF6-65F7-D70B-24C01F5446F2}"/>
          </ac:cxnSpMkLst>
        </pc:cxnChg>
        <pc:cxnChg chg="add del mod">
          <ac:chgData name="隆誠 堀本" userId="2a8589c694f2ec76" providerId="LiveId" clId="{9A798F6F-A8B0-4AD9-9CFD-B1DDA4CA62CE}" dt="2023-12-19T08:59:31.714" v="25411" actId="478"/>
          <ac:cxnSpMkLst>
            <pc:docMk/>
            <pc:sldMk cId="783251379" sldId="440"/>
            <ac:cxnSpMk id="33" creationId="{3F1BC1A2-EAD3-3387-58B3-78D28488302F}"/>
          </ac:cxnSpMkLst>
        </pc:cxnChg>
      </pc:sldChg>
      <pc:sldChg chg="addSp delSp modSp add mod modNotesTx">
        <pc:chgData name="隆誠 堀本" userId="2a8589c694f2ec76" providerId="LiveId" clId="{9A798F6F-A8B0-4AD9-9CFD-B1DDA4CA62CE}" dt="2023-12-19T09:14:45.186" v="25825" actId="20577"/>
        <pc:sldMkLst>
          <pc:docMk/>
          <pc:sldMk cId="1740183164" sldId="441"/>
        </pc:sldMkLst>
        <pc:spChg chg="mod">
          <ac:chgData name="隆誠 堀本" userId="2a8589c694f2ec76" providerId="LiveId" clId="{9A798F6F-A8B0-4AD9-9CFD-B1DDA4CA62CE}" dt="2023-12-17T20:34:14.285" v="5881" actId="1076"/>
          <ac:spMkLst>
            <pc:docMk/>
            <pc:sldMk cId="1740183164" sldId="441"/>
            <ac:spMk id="3" creationId="{6B9C32E5-ACEF-74BE-DB7E-6BD0002E7F11}"/>
          </ac:spMkLst>
        </pc:spChg>
        <pc:spChg chg="del">
          <ac:chgData name="隆誠 堀本" userId="2a8589c694f2ec76" providerId="LiveId" clId="{9A798F6F-A8B0-4AD9-9CFD-B1DDA4CA62CE}" dt="2023-12-17T20:20:24.675" v="5571" actId="478"/>
          <ac:spMkLst>
            <pc:docMk/>
            <pc:sldMk cId="1740183164" sldId="441"/>
            <ac:spMk id="6" creationId="{87A99DE2-8475-E0F9-4F46-EE51175B7992}"/>
          </ac:spMkLst>
        </pc:spChg>
        <pc:spChg chg="add del mod">
          <ac:chgData name="隆誠 堀本" userId="2a8589c694f2ec76" providerId="LiveId" clId="{9A798F6F-A8B0-4AD9-9CFD-B1DDA4CA62CE}" dt="2023-12-17T20:21:42.805" v="5586" actId="11529"/>
          <ac:spMkLst>
            <pc:docMk/>
            <pc:sldMk cId="1740183164" sldId="441"/>
            <ac:spMk id="7" creationId="{DCA2408D-5A81-FB13-FA8C-E04E2F972E66}"/>
          </ac:spMkLst>
        </pc:spChg>
        <pc:spChg chg="del">
          <ac:chgData name="隆誠 堀本" userId="2a8589c694f2ec76" providerId="LiveId" clId="{9A798F6F-A8B0-4AD9-9CFD-B1DDA4CA62CE}" dt="2023-12-17T20:20:27.057" v="5572" actId="478"/>
          <ac:spMkLst>
            <pc:docMk/>
            <pc:sldMk cId="1740183164" sldId="441"/>
            <ac:spMk id="8" creationId="{115C2C2E-D576-AB37-1B58-2205EC241068}"/>
          </ac:spMkLst>
        </pc:spChg>
        <pc:spChg chg="add mod">
          <ac:chgData name="隆誠 堀本" userId="2a8589c694f2ec76" providerId="LiveId" clId="{9A798F6F-A8B0-4AD9-9CFD-B1DDA4CA62CE}" dt="2023-12-17T20:22:07.483" v="5590" actId="1076"/>
          <ac:spMkLst>
            <pc:docMk/>
            <pc:sldMk cId="1740183164" sldId="441"/>
            <ac:spMk id="9" creationId="{5DCFA112-332B-5D36-71FE-751A68CC47A8}"/>
          </ac:spMkLst>
        </pc:spChg>
        <pc:spChg chg="add mod">
          <ac:chgData name="隆誠 堀本" userId="2a8589c694f2ec76" providerId="LiveId" clId="{9A798F6F-A8B0-4AD9-9CFD-B1DDA4CA62CE}" dt="2023-12-17T20:22:15.067" v="5592" actId="1076"/>
          <ac:spMkLst>
            <pc:docMk/>
            <pc:sldMk cId="1740183164" sldId="441"/>
            <ac:spMk id="10" creationId="{0D9F7FBC-2F3F-88ED-D8DC-3EA2C3B5976A}"/>
          </ac:spMkLst>
        </pc:spChg>
        <pc:spChg chg="add mod">
          <ac:chgData name="隆誠 堀本" userId="2a8589c694f2ec76" providerId="LiveId" clId="{9A798F6F-A8B0-4AD9-9CFD-B1DDA4CA62CE}" dt="2023-12-17T20:32:17.973" v="5833" actId="1076"/>
          <ac:spMkLst>
            <pc:docMk/>
            <pc:sldMk cId="1740183164" sldId="441"/>
            <ac:spMk id="11" creationId="{60D9D5B4-0024-38B4-2C7A-B4047D411630}"/>
          </ac:spMkLst>
        </pc:spChg>
        <pc:spChg chg="add del">
          <ac:chgData name="隆誠 堀本" userId="2a8589c694f2ec76" providerId="LiveId" clId="{9A798F6F-A8B0-4AD9-9CFD-B1DDA4CA62CE}" dt="2023-12-17T20:32:34.514" v="5835" actId="22"/>
          <ac:spMkLst>
            <pc:docMk/>
            <pc:sldMk cId="1740183164" sldId="441"/>
            <ac:spMk id="13" creationId="{42FF15C5-25BF-B7C3-BB82-D8ADE7437EB8}"/>
          </ac:spMkLst>
        </pc:spChg>
        <pc:spChg chg="mod">
          <ac:chgData name="隆誠 堀本" userId="2a8589c694f2ec76" providerId="LiveId" clId="{9A798F6F-A8B0-4AD9-9CFD-B1DDA4CA62CE}" dt="2023-12-17T20:34:10.425" v="5880" actId="1076"/>
          <ac:spMkLst>
            <pc:docMk/>
            <pc:sldMk cId="1740183164" sldId="441"/>
            <ac:spMk id="15" creationId="{22FB7278-70CF-492A-EA6F-9E9DF81E4DBD}"/>
          </ac:spMkLst>
        </pc:spChg>
        <pc:spChg chg="add del mod">
          <ac:chgData name="隆誠 堀本" userId="2a8589c694f2ec76" providerId="LiveId" clId="{9A798F6F-A8B0-4AD9-9CFD-B1DDA4CA62CE}" dt="2023-12-17T20:33:26.035" v="5848" actId="478"/>
          <ac:spMkLst>
            <pc:docMk/>
            <pc:sldMk cId="1740183164" sldId="441"/>
            <ac:spMk id="16" creationId="{68BA5838-9C7B-B88B-A6FE-5AEE59E37607}"/>
          </ac:spMkLst>
        </pc:spChg>
        <pc:spChg chg="add mod">
          <ac:chgData name="隆誠 堀本" userId="2a8589c694f2ec76" providerId="LiveId" clId="{9A798F6F-A8B0-4AD9-9CFD-B1DDA4CA62CE}" dt="2023-12-19T06:06:24.556" v="21742" actId="2711"/>
          <ac:spMkLst>
            <pc:docMk/>
            <pc:sldMk cId="1740183164" sldId="441"/>
            <ac:spMk id="17" creationId="{4EC7BDB2-56E2-E2E3-5DE6-FDD6FA807697}"/>
          </ac:spMkLst>
        </pc:spChg>
        <pc:spChg chg="add mod">
          <ac:chgData name="隆誠 堀本" userId="2a8589c694f2ec76" providerId="LiveId" clId="{9A798F6F-A8B0-4AD9-9CFD-B1DDA4CA62CE}" dt="2023-12-17T20:35:19.038" v="5889" actId="14100"/>
          <ac:spMkLst>
            <pc:docMk/>
            <pc:sldMk cId="1740183164" sldId="441"/>
            <ac:spMk id="18" creationId="{C9B512B3-DA97-0303-DAE1-AA34A7EB3CA8}"/>
          </ac:spMkLst>
        </pc:spChg>
        <pc:graphicFrameChg chg="mod modGraphic">
          <ac:chgData name="隆誠 堀本" userId="2a8589c694f2ec76" providerId="LiveId" clId="{9A798F6F-A8B0-4AD9-9CFD-B1DDA4CA62CE}" dt="2023-12-17T20:23:05.607" v="5600" actId="20577"/>
          <ac:graphicFrameMkLst>
            <pc:docMk/>
            <pc:sldMk cId="1740183164" sldId="441"/>
            <ac:graphicFrameMk id="2" creationId="{D0C1CFEE-47A2-E926-37EE-3B2C008E2857}"/>
          </ac:graphicFrameMkLst>
        </pc:graphicFrameChg>
      </pc:sldChg>
      <pc:sldChg chg="addSp modSp add mod modNotesTx">
        <pc:chgData name="隆誠 堀本" userId="2a8589c694f2ec76" providerId="LiveId" clId="{9A798F6F-A8B0-4AD9-9CFD-B1DDA4CA62CE}" dt="2023-12-20T02:39:27.176" v="28768" actId="20577"/>
        <pc:sldMkLst>
          <pc:docMk/>
          <pc:sldMk cId="2973686158" sldId="442"/>
        </pc:sldMkLst>
        <pc:spChg chg="mod">
          <ac:chgData name="隆誠 堀本" userId="2a8589c694f2ec76" providerId="LiveId" clId="{9A798F6F-A8B0-4AD9-9CFD-B1DDA4CA62CE}" dt="2023-12-19T07:47:05.029" v="22582" actId="404"/>
          <ac:spMkLst>
            <pc:docMk/>
            <pc:sldMk cId="2973686158" sldId="442"/>
            <ac:spMk id="2" creationId="{4E4DA43C-6B69-58FF-71E6-4DBD6D5A26D5}"/>
          </ac:spMkLst>
        </pc:spChg>
        <pc:spChg chg="add mod">
          <ac:chgData name="隆誠 堀本" userId="2a8589c694f2ec76" providerId="LiveId" clId="{9A798F6F-A8B0-4AD9-9CFD-B1DDA4CA62CE}" dt="2023-12-19T07:47:28.654" v="22590" actId="1076"/>
          <ac:spMkLst>
            <pc:docMk/>
            <pc:sldMk cId="2973686158" sldId="442"/>
            <ac:spMk id="3" creationId="{5EDD3FEC-0917-3A80-A533-E71E12D27924}"/>
          </ac:spMkLst>
        </pc:spChg>
        <pc:spChg chg="add mod">
          <ac:chgData name="隆誠 堀本" userId="2a8589c694f2ec76" providerId="LiveId" clId="{9A798F6F-A8B0-4AD9-9CFD-B1DDA4CA62CE}" dt="2023-12-19T07:52:32.301" v="22638" actId="14100"/>
          <ac:spMkLst>
            <pc:docMk/>
            <pc:sldMk cId="2973686158" sldId="442"/>
            <ac:spMk id="4" creationId="{1220A784-9408-E724-1FBA-A5FB5BD977B2}"/>
          </ac:spMkLst>
        </pc:spChg>
      </pc:sldChg>
      <pc:sldChg chg="addSp delSp modSp add mod ord modNotesTx">
        <pc:chgData name="隆誠 堀本" userId="2a8589c694f2ec76" providerId="LiveId" clId="{9A798F6F-A8B0-4AD9-9CFD-B1DDA4CA62CE}" dt="2023-12-20T02:38:33.299" v="28723" actId="20577"/>
        <pc:sldMkLst>
          <pc:docMk/>
          <pc:sldMk cId="1357539551" sldId="443"/>
        </pc:sldMkLst>
        <pc:graphicFrameChg chg="mod">
          <ac:chgData name="隆誠 堀本" userId="2a8589c694f2ec76" providerId="LiveId" clId="{9A798F6F-A8B0-4AD9-9CFD-B1DDA4CA62CE}" dt="2023-12-19T05:49:31.905" v="21583" actId="572"/>
          <ac:graphicFrameMkLst>
            <pc:docMk/>
            <pc:sldMk cId="1357539551" sldId="443"/>
            <ac:graphicFrameMk id="4" creationId="{042600BA-F31A-2007-D7B5-D9F22D3A5D3B}"/>
          </ac:graphicFrameMkLst>
        </pc:graphicFrameChg>
        <pc:graphicFrameChg chg="add del mod modGraphic">
          <ac:chgData name="隆誠 堀本" userId="2a8589c694f2ec76" providerId="LiveId" clId="{9A798F6F-A8B0-4AD9-9CFD-B1DDA4CA62CE}" dt="2023-12-19T05:49:28.368" v="21582" actId="478"/>
          <ac:graphicFrameMkLst>
            <pc:docMk/>
            <pc:sldMk cId="1357539551" sldId="443"/>
            <ac:graphicFrameMk id="5" creationId="{44AB7DAA-BDBA-4A85-5336-6187E0659637}"/>
          </ac:graphicFrameMkLst>
        </pc:graphicFrameChg>
        <pc:graphicFrameChg chg="add mod modGraphic">
          <ac:chgData name="隆誠 堀本" userId="2a8589c694f2ec76" providerId="LiveId" clId="{9A798F6F-A8B0-4AD9-9CFD-B1DDA4CA62CE}" dt="2023-12-19T05:49:45.109" v="21585" actId="14100"/>
          <ac:graphicFrameMkLst>
            <pc:docMk/>
            <pc:sldMk cId="1357539551" sldId="443"/>
            <ac:graphicFrameMk id="6" creationId="{9F7C9ABC-CBD2-CBE4-E46C-458A043DC682}"/>
          </ac:graphicFrameMkLst>
        </pc:graphicFrameChg>
      </pc:sldChg>
      <pc:sldChg chg="modSp add del mod ord modNotesTx">
        <pc:chgData name="隆誠 堀本" userId="2a8589c694f2ec76" providerId="LiveId" clId="{9A798F6F-A8B0-4AD9-9CFD-B1DDA4CA62CE}" dt="2023-12-20T02:58:54.823" v="28791" actId="2696"/>
        <pc:sldMkLst>
          <pc:docMk/>
          <pc:sldMk cId="2755353450" sldId="444"/>
        </pc:sldMkLst>
        <pc:spChg chg="mod">
          <ac:chgData name="隆誠 堀本" userId="2a8589c694f2ec76" providerId="LiveId" clId="{9A798F6F-A8B0-4AD9-9CFD-B1DDA4CA62CE}" dt="2023-12-17T22:38:14.200" v="7346" actId="20577"/>
          <ac:spMkLst>
            <pc:docMk/>
            <pc:sldMk cId="2755353450" sldId="444"/>
            <ac:spMk id="4" creationId="{E464979B-B8F8-0B98-124E-55D3A9B845BF}"/>
          </ac:spMkLst>
        </pc:spChg>
        <pc:spChg chg="mod">
          <ac:chgData name="隆誠 堀本" userId="2a8589c694f2ec76" providerId="LiveId" clId="{9A798F6F-A8B0-4AD9-9CFD-B1DDA4CA62CE}" dt="2023-12-18T00:09:32.896" v="7625" actId="20577"/>
          <ac:spMkLst>
            <pc:docMk/>
            <pc:sldMk cId="2755353450" sldId="444"/>
            <ac:spMk id="5" creationId="{C594FBBB-84F5-02A9-3B75-3B610495F271}"/>
          </ac:spMkLst>
        </pc:spChg>
      </pc:sldChg>
      <pc:sldChg chg="addSp delSp modSp add mod modNotesTx">
        <pc:chgData name="隆誠 堀本" userId="2a8589c694f2ec76" providerId="LiveId" clId="{9A798F6F-A8B0-4AD9-9CFD-B1DDA4CA62CE}" dt="2023-12-19T09:53:41.487" v="27861" actId="20577"/>
        <pc:sldMkLst>
          <pc:docMk/>
          <pc:sldMk cId="2148298799" sldId="445"/>
        </pc:sldMkLst>
        <pc:spChg chg="mod">
          <ac:chgData name="隆誠 堀本" userId="2a8589c694f2ec76" providerId="LiveId" clId="{9A798F6F-A8B0-4AD9-9CFD-B1DDA4CA62CE}" dt="2023-12-19T09:51:22.080" v="27719" actId="404"/>
          <ac:spMkLst>
            <pc:docMk/>
            <pc:sldMk cId="2148298799" sldId="445"/>
            <ac:spMk id="4" creationId="{F02A87EE-A03A-E6C3-4059-1B0FF632B93F}"/>
          </ac:spMkLst>
        </pc:spChg>
        <pc:spChg chg="mod">
          <ac:chgData name="隆誠 堀本" userId="2a8589c694f2ec76" providerId="LiveId" clId="{9A798F6F-A8B0-4AD9-9CFD-B1DDA4CA62CE}" dt="2023-12-19T09:51:18.925" v="27718" actId="1076"/>
          <ac:spMkLst>
            <pc:docMk/>
            <pc:sldMk cId="2148298799" sldId="445"/>
            <ac:spMk id="5" creationId="{932EE73D-C875-8D01-EAC3-9ABFC0447121}"/>
          </ac:spMkLst>
        </pc:spChg>
        <pc:spChg chg="mod">
          <ac:chgData name="隆誠 堀本" userId="2a8589c694f2ec76" providerId="LiveId" clId="{9A798F6F-A8B0-4AD9-9CFD-B1DDA4CA62CE}" dt="2023-12-19T09:51:33.421" v="27720" actId="1076"/>
          <ac:spMkLst>
            <pc:docMk/>
            <pc:sldMk cId="2148298799" sldId="445"/>
            <ac:spMk id="6" creationId="{90C503A0-0931-D6EF-6F0A-97931E158A5B}"/>
          </ac:spMkLst>
        </pc:spChg>
        <pc:spChg chg="add del mod">
          <ac:chgData name="隆誠 堀本" userId="2a8589c694f2ec76" providerId="LiveId" clId="{9A798F6F-A8B0-4AD9-9CFD-B1DDA4CA62CE}" dt="2023-12-18T00:38:01.369" v="8689" actId="478"/>
          <ac:spMkLst>
            <pc:docMk/>
            <pc:sldMk cId="2148298799" sldId="445"/>
            <ac:spMk id="7" creationId="{42FF0993-F9B5-7CCE-7C3F-DA1D756E3D83}"/>
          </ac:spMkLst>
        </pc:spChg>
        <pc:spChg chg="add del">
          <ac:chgData name="隆誠 堀本" userId="2a8589c694f2ec76" providerId="LiveId" clId="{9A798F6F-A8B0-4AD9-9CFD-B1DDA4CA62CE}" dt="2023-12-18T00:39:49.720" v="8691" actId="478"/>
          <ac:spMkLst>
            <pc:docMk/>
            <pc:sldMk cId="2148298799" sldId="445"/>
            <ac:spMk id="8" creationId="{8F63B50E-777C-56BA-67E6-2C650C846AE9}"/>
          </ac:spMkLst>
        </pc:spChg>
        <pc:spChg chg="add mod">
          <ac:chgData name="隆誠 堀本" userId="2a8589c694f2ec76" providerId="LiveId" clId="{9A798F6F-A8B0-4AD9-9CFD-B1DDA4CA62CE}" dt="2023-12-18T00:43:07.303" v="8762" actId="164"/>
          <ac:spMkLst>
            <pc:docMk/>
            <pc:sldMk cId="2148298799" sldId="445"/>
            <ac:spMk id="9" creationId="{4BB01138-845D-7680-F659-82A3DD554586}"/>
          </ac:spMkLst>
        </pc:spChg>
        <pc:spChg chg="add mod">
          <ac:chgData name="隆誠 堀本" userId="2a8589c694f2ec76" providerId="LiveId" clId="{9A798F6F-A8B0-4AD9-9CFD-B1DDA4CA62CE}" dt="2023-12-18T00:46:09.357" v="8833" actId="20577"/>
          <ac:spMkLst>
            <pc:docMk/>
            <pc:sldMk cId="2148298799" sldId="445"/>
            <ac:spMk id="10" creationId="{52D26714-FB29-556F-B56B-364E2D81E1CA}"/>
          </ac:spMkLst>
        </pc:spChg>
        <pc:spChg chg="add mod">
          <ac:chgData name="隆誠 堀本" userId="2a8589c694f2ec76" providerId="LiveId" clId="{9A798F6F-A8B0-4AD9-9CFD-B1DDA4CA62CE}" dt="2023-12-18T00:43:07.303" v="8762" actId="164"/>
          <ac:spMkLst>
            <pc:docMk/>
            <pc:sldMk cId="2148298799" sldId="445"/>
            <ac:spMk id="11" creationId="{DFA883FC-BE1F-A0F1-7B0F-A1C4D33546F7}"/>
          </ac:spMkLst>
        </pc:spChg>
        <pc:spChg chg="mod">
          <ac:chgData name="隆誠 堀本" userId="2a8589c694f2ec76" providerId="LiveId" clId="{9A798F6F-A8B0-4AD9-9CFD-B1DDA4CA62CE}" dt="2023-12-18T00:43:17.770" v="8764"/>
          <ac:spMkLst>
            <pc:docMk/>
            <pc:sldMk cId="2148298799" sldId="445"/>
            <ac:spMk id="14" creationId="{2D9F589C-E889-CA8D-52C1-09444CE48229}"/>
          </ac:spMkLst>
        </pc:spChg>
        <pc:spChg chg="mod">
          <ac:chgData name="隆誠 堀本" userId="2a8589c694f2ec76" providerId="LiveId" clId="{9A798F6F-A8B0-4AD9-9CFD-B1DDA4CA62CE}" dt="2023-12-18T00:46:00.230" v="8831" actId="20577"/>
          <ac:spMkLst>
            <pc:docMk/>
            <pc:sldMk cId="2148298799" sldId="445"/>
            <ac:spMk id="15" creationId="{6250AEDC-B20B-2492-8FEE-D7D3A436EDE6}"/>
          </ac:spMkLst>
        </pc:spChg>
        <pc:spChg chg="mod">
          <ac:chgData name="隆誠 堀本" userId="2a8589c694f2ec76" providerId="LiveId" clId="{9A798F6F-A8B0-4AD9-9CFD-B1DDA4CA62CE}" dt="2023-12-18T00:43:17.770" v="8764"/>
          <ac:spMkLst>
            <pc:docMk/>
            <pc:sldMk cId="2148298799" sldId="445"/>
            <ac:spMk id="16" creationId="{16B3C404-8106-F722-EF56-190B317697FD}"/>
          </ac:spMkLst>
        </pc:spChg>
        <pc:spChg chg="add mod">
          <ac:chgData name="隆誠 堀本" userId="2a8589c694f2ec76" providerId="LiveId" clId="{9A798F6F-A8B0-4AD9-9CFD-B1DDA4CA62CE}" dt="2023-12-19T09:51:01.981" v="27715" actId="164"/>
          <ac:spMkLst>
            <pc:docMk/>
            <pc:sldMk cId="2148298799" sldId="445"/>
            <ac:spMk id="17" creationId="{ED6EA381-2CFE-CD0A-3029-AC022B41EE3B}"/>
          </ac:spMkLst>
        </pc:spChg>
        <pc:spChg chg="add mod">
          <ac:chgData name="隆誠 堀本" userId="2a8589c694f2ec76" providerId="LiveId" clId="{9A798F6F-A8B0-4AD9-9CFD-B1DDA4CA62CE}" dt="2023-12-19T09:51:01.981" v="27715" actId="164"/>
          <ac:spMkLst>
            <pc:docMk/>
            <pc:sldMk cId="2148298799" sldId="445"/>
            <ac:spMk id="18" creationId="{F805852E-92CD-23A6-61DA-B695F8800A75}"/>
          </ac:spMkLst>
        </pc:spChg>
        <pc:spChg chg="add mod">
          <ac:chgData name="隆誠 堀本" userId="2a8589c694f2ec76" providerId="LiveId" clId="{9A798F6F-A8B0-4AD9-9CFD-B1DDA4CA62CE}" dt="2023-12-19T09:51:01.981" v="27715" actId="164"/>
          <ac:spMkLst>
            <pc:docMk/>
            <pc:sldMk cId="2148298799" sldId="445"/>
            <ac:spMk id="19" creationId="{777FE309-E8D1-FEA4-93C6-A4CEE1E72C02}"/>
          </ac:spMkLst>
        </pc:spChg>
        <pc:spChg chg="add mod">
          <ac:chgData name="隆誠 堀本" userId="2a8589c694f2ec76" providerId="LiveId" clId="{9A798F6F-A8B0-4AD9-9CFD-B1DDA4CA62CE}" dt="2023-12-19T09:51:01.981" v="27715" actId="164"/>
          <ac:spMkLst>
            <pc:docMk/>
            <pc:sldMk cId="2148298799" sldId="445"/>
            <ac:spMk id="20" creationId="{D76A5B40-2EB9-A5A8-3197-46550F218C62}"/>
          </ac:spMkLst>
        </pc:spChg>
        <pc:spChg chg="add del">
          <ac:chgData name="隆誠 堀本" userId="2a8589c694f2ec76" providerId="LiveId" clId="{9A798F6F-A8B0-4AD9-9CFD-B1DDA4CA62CE}" dt="2023-12-18T00:48:58.123" v="8878" actId="22"/>
          <ac:spMkLst>
            <pc:docMk/>
            <pc:sldMk cId="2148298799" sldId="445"/>
            <ac:spMk id="22" creationId="{C4D94AB0-9F86-29E0-68F9-88FD7E4DFACC}"/>
          </ac:spMkLst>
        </pc:spChg>
        <pc:spChg chg="add mod">
          <ac:chgData name="隆誠 堀本" userId="2a8589c694f2ec76" providerId="LiveId" clId="{9A798F6F-A8B0-4AD9-9CFD-B1DDA4CA62CE}" dt="2023-12-19T09:51:01.981" v="27715" actId="164"/>
          <ac:spMkLst>
            <pc:docMk/>
            <pc:sldMk cId="2148298799" sldId="445"/>
            <ac:spMk id="23" creationId="{1E57DB3E-44E1-0893-30DF-45EAEF42C466}"/>
          </ac:spMkLst>
        </pc:spChg>
        <pc:spChg chg="add mod">
          <ac:chgData name="隆誠 堀本" userId="2a8589c694f2ec76" providerId="LiveId" clId="{9A798F6F-A8B0-4AD9-9CFD-B1DDA4CA62CE}" dt="2023-12-19T09:51:01.981" v="27715" actId="164"/>
          <ac:spMkLst>
            <pc:docMk/>
            <pc:sldMk cId="2148298799" sldId="445"/>
            <ac:spMk id="24" creationId="{4942FA78-F75A-784D-B406-E0DC195BC52E}"/>
          </ac:spMkLst>
        </pc:spChg>
        <pc:spChg chg="add mod">
          <ac:chgData name="隆誠 堀本" userId="2a8589c694f2ec76" providerId="LiveId" clId="{9A798F6F-A8B0-4AD9-9CFD-B1DDA4CA62CE}" dt="2023-12-19T09:51:01.981" v="27715" actId="164"/>
          <ac:spMkLst>
            <pc:docMk/>
            <pc:sldMk cId="2148298799" sldId="445"/>
            <ac:spMk id="25" creationId="{74C159C9-3E21-949A-2166-88A39C6F0929}"/>
          </ac:spMkLst>
        </pc:spChg>
        <pc:grpChg chg="add mod">
          <ac:chgData name="隆誠 堀本" userId="2a8589c694f2ec76" providerId="LiveId" clId="{9A798F6F-A8B0-4AD9-9CFD-B1DDA4CA62CE}" dt="2023-12-19T09:51:01.981" v="27715" actId="164"/>
          <ac:grpSpMkLst>
            <pc:docMk/>
            <pc:sldMk cId="2148298799" sldId="445"/>
            <ac:grpSpMk id="12" creationId="{310A2EB5-EA5E-54F5-E85B-0CC19D57999C}"/>
          </ac:grpSpMkLst>
        </pc:grpChg>
        <pc:grpChg chg="add mod">
          <ac:chgData name="隆誠 堀本" userId="2a8589c694f2ec76" providerId="LiveId" clId="{9A798F6F-A8B0-4AD9-9CFD-B1DDA4CA62CE}" dt="2023-12-19T09:51:01.981" v="27715" actId="164"/>
          <ac:grpSpMkLst>
            <pc:docMk/>
            <pc:sldMk cId="2148298799" sldId="445"/>
            <ac:grpSpMk id="13" creationId="{B4ABC317-5C33-8EA2-EABA-F43C1D97F833}"/>
          </ac:grpSpMkLst>
        </pc:grpChg>
        <pc:grpChg chg="add mod">
          <ac:chgData name="隆誠 堀本" userId="2a8589c694f2ec76" providerId="LiveId" clId="{9A798F6F-A8B0-4AD9-9CFD-B1DDA4CA62CE}" dt="2023-12-19T09:51:14.495" v="27717" actId="1076"/>
          <ac:grpSpMkLst>
            <pc:docMk/>
            <pc:sldMk cId="2148298799" sldId="445"/>
            <ac:grpSpMk id="26" creationId="{65EAE800-DB42-5674-3851-04E9B8542917}"/>
          </ac:grpSpMkLst>
        </pc:grpChg>
      </pc:sldChg>
      <pc:sldChg chg="addSp delSp modSp add mod ord modNotesTx">
        <pc:chgData name="隆誠 堀本" userId="2a8589c694f2ec76" providerId="LiveId" clId="{9A798F6F-A8B0-4AD9-9CFD-B1DDA4CA62CE}" dt="2023-12-19T06:54:39.464" v="22176"/>
        <pc:sldMkLst>
          <pc:docMk/>
          <pc:sldMk cId="2726104060" sldId="446"/>
        </pc:sldMkLst>
        <pc:spChg chg="del">
          <ac:chgData name="隆誠 堀本" userId="2a8589c694f2ec76" providerId="LiveId" clId="{9A798F6F-A8B0-4AD9-9CFD-B1DDA4CA62CE}" dt="2023-12-18T00:36:05.202" v="8552" actId="478"/>
          <ac:spMkLst>
            <pc:docMk/>
            <pc:sldMk cId="2726104060" sldId="446"/>
            <ac:spMk id="5" creationId="{932EE73D-C875-8D01-EAC3-9ABFC0447121}"/>
          </ac:spMkLst>
        </pc:spChg>
        <pc:spChg chg="del">
          <ac:chgData name="隆誠 堀本" userId="2a8589c694f2ec76" providerId="LiveId" clId="{9A798F6F-A8B0-4AD9-9CFD-B1DDA4CA62CE}" dt="2023-12-18T00:36:07.106" v="8553" actId="478"/>
          <ac:spMkLst>
            <pc:docMk/>
            <pc:sldMk cId="2726104060" sldId="446"/>
            <ac:spMk id="6" creationId="{90C503A0-0931-D6EF-6F0A-97931E158A5B}"/>
          </ac:spMkLst>
        </pc:spChg>
        <pc:spChg chg="mod">
          <ac:chgData name="隆誠 堀本" userId="2a8589c694f2ec76" providerId="LiveId" clId="{9A798F6F-A8B0-4AD9-9CFD-B1DDA4CA62CE}" dt="2023-12-18T00:37:50.351" v="8688" actId="20577"/>
          <ac:spMkLst>
            <pc:docMk/>
            <pc:sldMk cId="2726104060" sldId="446"/>
            <ac:spMk id="7" creationId="{42FF0993-F9B5-7CCE-7C3F-DA1D756E3D83}"/>
          </ac:spMkLst>
        </pc:spChg>
        <pc:spChg chg="add mod">
          <ac:chgData name="隆誠 堀本" userId="2a8589c694f2ec76" providerId="LiveId" clId="{9A798F6F-A8B0-4AD9-9CFD-B1DDA4CA62CE}" dt="2023-12-18T00:58:05.270" v="9050" actId="20577"/>
          <ac:spMkLst>
            <pc:docMk/>
            <pc:sldMk cId="2726104060" sldId="446"/>
            <ac:spMk id="9" creationId="{DA655D7B-1143-283A-A3E5-E2FCD2DCC20C}"/>
          </ac:spMkLst>
        </pc:spChg>
        <pc:graphicFrameChg chg="add mod modGraphic">
          <ac:chgData name="隆誠 堀本" userId="2a8589c694f2ec76" providerId="LiveId" clId="{9A798F6F-A8B0-4AD9-9CFD-B1DDA4CA62CE}" dt="2023-12-18T00:55:34.191" v="8984" actId="1076"/>
          <ac:graphicFrameMkLst>
            <pc:docMk/>
            <pc:sldMk cId="2726104060" sldId="446"/>
            <ac:graphicFrameMk id="8" creationId="{EA9FD236-9652-0508-CF26-062CF7663E04}"/>
          </ac:graphicFrameMkLst>
        </pc:graphicFrameChg>
      </pc:sldChg>
      <pc:sldChg chg="addSp delSp modSp add mod modNotesTx">
        <pc:chgData name="隆誠 堀本" userId="2a8589c694f2ec76" providerId="LiveId" clId="{9A798F6F-A8B0-4AD9-9CFD-B1DDA4CA62CE}" dt="2023-12-20T03:42:00.143" v="29046" actId="1076"/>
        <pc:sldMkLst>
          <pc:docMk/>
          <pc:sldMk cId="2844122443" sldId="447"/>
        </pc:sldMkLst>
        <pc:spChg chg="mod">
          <ac:chgData name="隆誠 堀本" userId="2a8589c694f2ec76" providerId="LiveId" clId="{9A798F6F-A8B0-4AD9-9CFD-B1DDA4CA62CE}" dt="2023-12-18T01:09:28.677" v="9180" actId="1076"/>
          <ac:spMkLst>
            <pc:docMk/>
            <pc:sldMk cId="2844122443" sldId="447"/>
            <ac:spMk id="4" creationId="{F02A87EE-A03A-E6C3-4059-1B0FF632B93F}"/>
          </ac:spMkLst>
        </pc:spChg>
        <pc:spChg chg="mod">
          <ac:chgData name="隆誠 堀本" userId="2a8589c694f2ec76" providerId="LiveId" clId="{9A798F6F-A8B0-4AD9-9CFD-B1DDA4CA62CE}" dt="2023-12-18T05:33:53.214" v="20666" actId="20577"/>
          <ac:spMkLst>
            <pc:docMk/>
            <pc:sldMk cId="2844122443" sldId="447"/>
            <ac:spMk id="7" creationId="{42FF0993-F9B5-7CCE-7C3F-DA1D756E3D83}"/>
          </ac:spMkLst>
        </pc:spChg>
        <pc:spChg chg="del">
          <ac:chgData name="隆誠 堀本" userId="2a8589c694f2ec76" providerId="LiveId" clId="{9A798F6F-A8B0-4AD9-9CFD-B1DDA4CA62CE}" dt="2023-12-18T01:02:57.522" v="9057" actId="478"/>
          <ac:spMkLst>
            <pc:docMk/>
            <pc:sldMk cId="2844122443" sldId="447"/>
            <ac:spMk id="9" creationId="{DA655D7B-1143-283A-A3E5-E2FCD2DCC20C}"/>
          </ac:spMkLst>
        </pc:spChg>
        <pc:spChg chg="mod">
          <ac:chgData name="隆誠 堀本" userId="2a8589c694f2ec76" providerId="LiveId" clId="{9A798F6F-A8B0-4AD9-9CFD-B1DDA4CA62CE}" dt="2023-12-18T01:09:46.602" v="9185" actId="1076"/>
          <ac:spMkLst>
            <pc:docMk/>
            <pc:sldMk cId="2844122443" sldId="447"/>
            <ac:spMk id="10" creationId="{3F7AFE6C-648C-31E2-19D5-31A93B3A7B7B}"/>
          </ac:spMkLst>
        </pc:spChg>
        <pc:spChg chg="mod">
          <ac:chgData name="隆誠 堀本" userId="2a8589c694f2ec76" providerId="LiveId" clId="{9A798F6F-A8B0-4AD9-9CFD-B1DDA4CA62CE}" dt="2023-12-18T01:09:52.736" v="9187" actId="1076"/>
          <ac:spMkLst>
            <pc:docMk/>
            <pc:sldMk cId="2844122443" sldId="447"/>
            <ac:spMk id="11" creationId="{124903A2-D911-7342-6F53-3726C525D328}"/>
          </ac:spMkLst>
        </pc:spChg>
        <pc:spChg chg="mod">
          <ac:chgData name="隆誠 堀本" userId="2a8589c694f2ec76" providerId="LiveId" clId="{9A798F6F-A8B0-4AD9-9CFD-B1DDA4CA62CE}" dt="2023-12-18T01:09:21.098" v="9177"/>
          <ac:spMkLst>
            <pc:docMk/>
            <pc:sldMk cId="2844122443" sldId="447"/>
            <ac:spMk id="12" creationId="{9C27E1CD-48A2-BC88-3F55-4B9FB39DCED8}"/>
          </ac:spMkLst>
        </pc:spChg>
        <pc:spChg chg="mod">
          <ac:chgData name="隆誠 堀本" userId="2a8589c694f2ec76" providerId="LiveId" clId="{9A798F6F-A8B0-4AD9-9CFD-B1DDA4CA62CE}" dt="2023-12-18T01:09:21.098" v="9177"/>
          <ac:spMkLst>
            <pc:docMk/>
            <pc:sldMk cId="2844122443" sldId="447"/>
            <ac:spMk id="13" creationId="{D4103E75-F387-C53B-13A7-31BF60BC6659}"/>
          </ac:spMkLst>
        </pc:spChg>
        <pc:spChg chg="mod">
          <ac:chgData name="隆誠 堀本" userId="2a8589c694f2ec76" providerId="LiveId" clId="{9A798F6F-A8B0-4AD9-9CFD-B1DDA4CA62CE}" dt="2023-12-18T01:09:21.098" v="9177"/>
          <ac:spMkLst>
            <pc:docMk/>
            <pc:sldMk cId="2844122443" sldId="447"/>
            <ac:spMk id="14" creationId="{818B137A-CC4D-4BDE-6064-00AC596C914B}"/>
          </ac:spMkLst>
        </pc:spChg>
        <pc:spChg chg="mod">
          <ac:chgData name="隆誠 堀本" userId="2a8589c694f2ec76" providerId="LiveId" clId="{9A798F6F-A8B0-4AD9-9CFD-B1DDA4CA62CE}" dt="2023-12-18T01:09:21.098" v="9177"/>
          <ac:spMkLst>
            <pc:docMk/>
            <pc:sldMk cId="2844122443" sldId="447"/>
            <ac:spMk id="15" creationId="{42999472-924D-D1D0-D34A-B72846C5B70F}"/>
          </ac:spMkLst>
        </pc:spChg>
        <pc:spChg chg="mod">
          <ac:chgData name="隆誠 堀本" userId="2a8589c694f2ec76" providerId="LiveId" clId="{9A798F6F-A8B0-4AD9-9CFD-B1DDA4CA62CE}" dt="2023-12-18T01:09:21.098" v="9177"/>
          <ac:spMkLst>
            <pc:docMk/>
            <pc:sldMk cId="2844122443" sldId="447"/>
            <ac:spMk id="16" creationId="{CD4CBE4D-0A7F-BFD0-D216-89BC286F212B}"/>
          </ac:spMkLst>
        </pc:spChg>
        <pc:spChg chg="mod">
          <ac:chgData name="隆誠 堀本" userId="2a8589c694f2ec76" providerId="LiveId" clId="{9A798F6F-A8B0-4AD9-9CFD-B1DDA4CA62CE}" dt="2023-12-18T01:09:21.098" v="9177"/>
          <ac:spMkLst>
            <pc:docMk/>
            <pc:sldMk cId="2844122443" sldId="447"/>
            <ac:spMk id="17" creationId="{4FF11CB2-55A3-C79E-0F4A-FD2A48757A12}"/>
          </ac:spMkLst>
        </pc:spChg>
        <pc:spChg chg="mod">
          <ac:chgData name="隆誠 堀本" userId="2a8589c694f2ec76" providerId="LiveId" clId="{9A798F6F-A8B0-4AD9-9CFD-B1DDA4CA62CE}" dt="2023-12-18T01:09:21.098" v="9177"/>
          <ac:spMkLst>
            <pc:docMk/>
            <pc:sldMk cId="2844122443" sldId="447"/>
            <ac:spMk id="18" creationId="{2246FF56-22BA-6E0B-F266-25D88A64A32D}"/>
          </ac:spMkLst>
        </pc:spChg>
        <pc:spChg chg="mod">
          <ac:chgData name="隆誠 堀本" userId="2a8589c694f2ec76" providerId="LiveId" clId="{9A798F6F-A8B0-4AD9-9CFD-B1DDA4CA62CE}" dt="2023-12-18T01:09:21.098" v="9177"/>
          <ac:spMkLst>
            <pc:docMk/>
            <pc:sldMk cId="2844122443" sldId="447"/>
            <ac:spMk id="19" creationId="{2F6A5859-D2C0-CECD-BADA-AE0AD14B6825}"/>
          </ac:spMkLst>
        </pc:spChg>
        <pc:spChg chg="add del mod">
          <ac:chgData name="隆誠 堀本" userId="2a8589c694f2ec76" providerId="LiveId" clId="{9A798F6F-A8B0-4AD9-9CFD-B1DDA4CA62CE}" dt="2023-12-18T01:22:27.742" v="9403" actId="478"/>
          <ac:spMkLst>
            <pc:docMk/>
            <pc:sldMk cId="2844122443" sldId="447"/>
            <ac:spMk id="29" creationId="{8D2C7255-D9A2-0767-E95C-F43436FF942F}"/>
          </ac:spMkLst>
        </pc:spChg>
        <pc:spChg chg="mod">
          <ac:chgData name="隆誠 堀本" userId="2a8589c694f2ec76" providerId="LiveId" clId="{9A798F6F-A8B0-4AD9-9CFD-B1DDA4CA62CE}" dt="2023-12-18T01:17:23.134" v="9337" actId="1076"/>
          <ac:spMkLst>
            <pc:docMk/>
            <pc:sldMk cId="2844122443" sldId="447"/>
            <ac:spMk id="32" creationId="{C29E4F6A-C997-6110-AECD-F7142E6B9F79}"/>
          </ac:spMkLst>
        </pc:spChg>
        <pc:spChg chg="mod">
          <ac:chgData name="隆誠 堀本" userId="2a8589c694f2ec76" providerId="LiveId" clId="{9A798F6F-A8B0-4AD9-9CFD-B1DDA4CA62CE}" dt="2023-12-18T01:17:25.659" v="9338" actId="1076"/>
          <ac:spMkLst>
            <pc:docMk/>
            <pc:sldMk cId="2844122443" sldId="447"/>
            <ac:spMk id="33" creationId="{EB225978-51D1-EBFB-7725-94293FDE5601}"/>
          </ac:spMkLst>
        </pc:spChg>
        <pc:spChg chg="mod">
          <ac:chgData name="隆誠 堀本" userId="2a8589c694f2ec76" providerId="LiveId" clId="{9A798F6F-A8B0-4AD9-9CFD-B1DDA4CA62CE}" dt="2023-12-18T01:16:57.506" v="9330" actId="1076"/>
          <ac:spMkLst>
            <pc:docMk/>
            <pc:sldMk cId="2844122443" sldId="447"/>
            <ac:spMk id="34" creationId="{6EEE4D3F-4ACD-72EC-604D-360AFC006920}"/>
          </ac:spMkLst>
        </pc:spChg>
        <pc:spChg chg="mod">
          <ac:chgData name="隆誠 堀本" userId="2a8589c694f2ec76" providerId="LiveId" clId="{9A798F6F-A8B0-4AD9-9CFD-B1DDA4CA62CE}" dt="2023-12-18T01:16:45.005" v="9327" actId="14100"/>
          <ac:spMkLst>
            <pc:docMk/>
            <pc:sldMk cId="2844122443" sldId="447"/>
            <ac:spMk id="35" creationId="{C57F53B9-2DDD-F213-5F53-99DC7CF7C04C}"/>
          </ac:spMkLst>
        </pc:spChg>
        <pc:spChg chg="mod">
          <ac:chgData name="隆誠 堀本" userId="2a8589c694f2ec76" providerId="LiveId" clId="{9A798F6F-A8B0-4AD9-9CFD-B1DDA4CA62CE}" dt="2023-12-18T01:17:12.814" v="9333" actId="1076"/>
          <ac:spMkLst>
            <pc:docMk/>
            <pc:sldMk cId="2844122443" sldId="447"/>
            <ac:spMk id="36" creationId="{64DD2962-18E9-F363-008F-85FD754E4194}"/>
          </ac:spMkLst>
        </pc:spChg>
        <pc:spChg chg="mod">
          <ac:chgData name="隆誠 堀本" userId="2a8589c694f2ec76" providerId="LiveId" clId="{9A798F6F-A8B0-4AD9-9CFD-B1DDA4CA62CE}" dt="2023-12-18T01:16:39.805" v="9326" actId="14100"/>
          <ac:spMkLst>
            <pc:docMk/>
            <pc:sldMk cId="2844122443" sldId="447"/>
            <ac:spMk id="37" creationId="{91A293A5-0C5B-63E6-9971-71CCE7285A89}"/>
          </ac:spMkLst>
        </pc:spChg>
        <pc:spChg chg="mod">
          <ac:chgData name="隆誠 堀本" userId="2a8589c694f2ec76" providerId="LiveId" clId="{9A798F6F-A8B0-4AD9-9CFD-B1DDA4CA62CE}" dt="2023-12-18T01:18:17.210" v="9340" actId="1076"/>
          <ac:spMkLst>
            <pc:docMk/>
            <pc:sldMk cId="2844122443" sldId="447"/>
            <ac:spMk id="38" creationId="{7834D74B-A196-E23B-2F98-B796CDC584D9}"/>
          </ac:spMkLst>
        </pc:spChg>
        <pc:spChg chg="mod">
          <ac:chgData name="隆誠 堀本" userId="2a8589c694f2ec76" providerId="LiveId" clId="{9A798F6F-A8B0-4AD9-9CFD-B1DDA4CA62CE}" dt="2023-12-18T01:16:54.462" v="9329" actId="1076"/>
          <ac:spMkLst>
            <pc:docMk/>
            <pc:sldMk cId="2844122443" sldId="447"/>
            <ac:spMk id="39" creationId="{759E9D49-BBD4-37F2-FE14-E88C5FF45F72}"/>
          </ac:spMkLst>
        </pc:spChg>
        <pc:spChg chg="mod">
          <ac:chgData name="隆誠 堀本" userId="2a8589c694f2ec76" providerId="LiveId" clId="{9A798F6F-A8B0-4AD9-9CFD-B1DDA4CA62CE}" dt="2023-12-18T01:18:28.189" v="9341" actId="1076"/>
          <ac:spMkLst>
            <pc:docMk/>
            <pc:sldMk cId="2844122443" sldId="447"/>
            <ac:spMk id="40" creationId="{384C6722-7ADF-E949-CB73-80BCA134100A}"/>
          </ac:spMkLst>
        </pc:spChg>
        <pc:spChg chg="mod">
          <ac:chgData name="隆誠 堀本" userId="2a8589c694f2ec76" providerId="LiveId" clId="{9A798F6F-A8B0-4AD9-9CFD-B1DDA4CA62CE}" dt="2023-12-18T01:16:50.386" v="9328" actId="1076"/>
          <ac:spMkLst>
            <pc:docMk/>
            <pc:sldMk cId="2844122443" sldId="447"/>
            <ac:spMk id="41" creationId="{FF40A7A0-E0C9-5115-2EAF-CC72FB1FB89B}"/>
          </ac:spMkLst>
        </pc:spChg>
        <pc:spChg chg="add mod">
          <ac:chgData name="隆誠 堀本" userId="2a8589c694f2ec76" providerId="LiveId" clId="{9A798F6F-A8B0-4AD9-9CFD-B1DDA4CA62CE}" dt="2023-12-18T01:33:06.854" v="9695" actId="1076"/>
          <ac:spMkLst>
            <pc:docMk/>
            <pc:sldMk cId="2844122443" sldId="447"/>
            <ac:spMk id="92" creationId="{859DCFBB-302A-79E6-6C25-4EA130567345}"/>
          </ac:spMkLst>
        </pc:spChg>
        <pc:spChg chg="mod">
          <ac:chgData name="隆誠 堀本" userId="2a8589c694f2ec76" providerId="LiveId" clId="{9A798F6F-A8B0-4AD9-9CFD-B1DDA4CA62CE}" dt="2023-12-19T06:45:37.339" v="22138" actId="1076"/>
          <ac:spMkLst>
            <pc:docMk/>
            <pc:sldMk cId="2844122443" sldId="447"/>
            <ac:spMk id="95" creationId="{F971476E-5EA0-0C50-E374-205AC1DED60E}"/>
          </ac:spMkLst>
        </pc:spChg>
        <pc:spChg chg="mod">
          <ac:chgData name="隆誠 堀本" userId="2a8589c694f2ec76" providerId="LiveId" clId="{9A798F6F-A8B0-4AD9-9CFD-B1DDA4CA62CE}" dt="2023-12-18T01:28:46.027" v="9640"/>
          <ac:spMkLst>
            <pc:docMk/>
            <pc:sldMk cId="2844122443" sldId="447"/>
            <ac:spMk id="96" creationId="{AA640E33-8F8A-99E3-3A14-C8D48455B1AC}"/>
          </ac:spMkLst>
        </pc:spChg>
        <pc:spChg chg="mod">
          <ac:chgData name="隆誠 堀本" userId="2a8589c694f2ec76" providerId="LiveId" clId="{9A798F6F-A8B0-4AD9-9CFD-B1DDA4CA62CE}" dt="2023-12-18T01:31:11.076" v="9660" actId="1076"/>
          <ac:spMkLst>
            <pc:docMk/>
            <pc:sldMk cId="2844122443" sldId="447"/>
            <ac:spMk id="98" creationId="{3E5828B3-E413-3EE6-E453-865D3707C0B9}"/>
          </ac:spMkLst>
        </pc:spChg>
        <pc:spChg chg="mod">
          <ac:chgData name="隆誠 堀本" userId="2a8589c694f2ec76" providerId="LiveId" clId="{9A798F6F-A8B0-4AD9-9CFD-B1DDA4CA62CE}" dt="2023-12-19T06:46:19.886" v="22151" actId="1076"/>
          <ac:spMkLst>
            <pc:docMk/>
            <pc:sldMk cId="2844122443" sldId="447"/>
            <ac:spMk id="99" creationId="{DBC7F2B3-72EC-5B09-D4F0-E21D64D7794B}"/>
          </ac:spMkLst>
        </pc:spChg>
        <pc:spChg chg="mod">
          <ac:chgData name="隆誠 堀本" userId="2a8589c694f2ec76" providerId="LiveId" clId="{9A798F6F-A8B0-4AD9-9CFD-B1DDA4CA62CE}" dt="2023-12-18T01:28:46.027" v="9640"/>
          <ac:spMkLst>
            <pc:docMk/>
            <pc:sldMk cId="2844122443" sldId="447"/>
            <ac:spMk id="100" creationId="{52D1E8EF-510C-09EE-217A-E4409A6015BA}"/>
          </ac:spMkLst>
        </pc:spChg>
        <pc:spChg chg="mod">
          <ac:chgData name="隆誠 堀本" userId="2a8589c694f2ec76" providerId="LiveId" clId="{9A798F6F-A8B0-4AD9-9CFD-B1DDA4CA62CE}" dt="2023-12-18T01:29:52.566" v="9643" actId="208"/>
          <ac:spMkLst>
            <pc:docMk/>
            <pc:sldMk cId="2844122443" sldId="447"/>
            <ac:spMk id="101" creationId="{46217077-1170-903F-623A-A331786C7F95}"/>
          </ac:spMkLst>
        </pc:spChg>
        <pc:spChg chg="mod">
          <ac:chgData name="隆誠 堀本" userId="2a8589c694f2ec76" providerId="LiveId" clId="{9A798F6F-A8B0-4AD9-9CFD-B1DDA4CA62CE}" dt="2023-12-18T01:28:46.027" v="9640"/>
          <ac:spMkLst>
            <pc:docMk/>
            <pc:sldMk cId="2844122443" sldId="447"/>
            <ac:spMk id="102" creationId="{60191601-4EB9-43CC-7B12-4E0FB77E5C35}"/>
          </ac:spMkLst>
        </pc:spChg>
        <pc:spChg chg="mod">
          <ac:chgData name="隆誠 堀本" userId="2a8589c694f2ec76" providerId="LiveId" clId="{9A798F6F-A8B0-4AD9-9CFD-B1DDA4CA62CE}" dt="2023-12-18T01:30:04.899" v="9645" actId="207"/>
          <ac:spMkLst>
            <pc:docMk/>
            <pc:sldMk cId="2844122443" sldId="447"/>
            <ac:spMk id="103" creationId="{E55E7547-E189-CC13-6E16-9A79D0818422}"/>
          </ac:spMkLst>
        </pc:spChg>
        <pc:spChg chg="mod">
          <ac:chgData name="隆誠 堀本" userId="2a8589c694f2ec76" providerId="LiveId" clId="{9A798F6F-A8B0-4AD9-9CFD-B1DDA4CA62CE}" dt="2023-12-18T01:28:46.027" v="9640"/>
          <ac:spMkLst>
            <pc:docMk/>
            <pc:sldMk cId="2844122443" sldId="447"/>
            <ac:spMk id="104" creationId="{6419AB0B-F32F-3950-B164-AEDECDED4F29}"/>
          </ac:spMkLst>
        </pc:spChg>
        <pc:spChg chg="mod">
          <ac:chgData name="隆誠 堀本" userId="2a8589c694f2ec76" providerId="LiveId" clId="{9A798F6F-A8B0-4AD9-9CFD-B1DDA4CA62CE}" dt="2023-12-18T01:28:46.027" v="9640"/>
          <ac:spMkLst>
            <pc:docMk/>
            <pc:sldMk cId="2844122443" sldId="447"/>
            <ac:spMk id="105" creationId="{4DABA07E-07B6-2758-87EF-4DC272F57DB3}"/>
          </ac:spMkLst>
        </pc:spChg>
        <pc:spChg chg="mod">
          <ac:chgData name="隆誠 堀本" userId="2a8589c694f2ec76" providerId="LiveId" clId="{9A798F6F-A8B0-4AD9-9CFD-B1DDA4CA62CE}" dt="2023-12-18T01:28:46.027" v="9640"/>
          <ac:spMkLst>
            <pc:docMk/>
            <pc:sldMk cId="2844122443" sldId="447"/>
            <ac:spMk id="106" creationId="{9D7B1A08-D3C2-2DEA-0224-701C06485997}"/>
          </ac:spMkLst>
        </pc:spChg>
        <pc:spChg chg="mod">
          <ac:chgData name="隆誠 堀本" userId="2a8589c694f2ec76" providerId="LiveId" clId="{9A798F6F-A8B0-4AD9-9CFD-B1DDA4CA62CE}" dt="2023-12-18T01:28:46.027" v="9640"/>
          <ac:spMkLst>
            <pc:docMk/>
            <pc:sldMk cId="2844122443" sldId="447"/>
            <ac:spMk id="107" creationId="{78CE7415-F0F9-F2BC-17D4-D9EFBAEF3D03}"/>
          </ac:spMkLst>
        </pc:spChg>
        <pc:spChg chg="add del mod">
          <ac:chgData name="隆誠 堀本" userId="2a8589c694f2ec76" providerId="LiveId" clId="{9A798F6F-A8B0-4AD9-9CFD-B1DDA4CA62CE}" dt="2023-12-18T01:30:33.112" v="9651"/>
          <ac:spMkLst>
            <pc:docMk/>
            <pc:sldMk cId="2844122443" sldId="447"/>
            <ac:spMk id="117" creationId="{DA414626-29E6-B198-CCA7-5E246700CDDF}"/>
          </ac:spMkLst>
        </pc:spChg>
        <pc:spChg chg="add mod">
          <ac:chgData name="隆誠 堀本" userId="2a8589c694f2ec76" providerId="LiveId" clId="{9A798F6F-A8B0-4AD9-9CFD-B1DDA4CA62CE}" dt="2023-12-19T06:46:23.400" v="22152" actId="1076"/>
          <ac:spMkLst>
            <pc:docMk/>
            <pc:sldMk cId="2844122443" sldId="447"/>
            <ac:spMk id="118" creationId="{34401C3E-2144-CFF1-CE8E-AF4F4E8A5C3E}"/>
          </ac:spMkLst>
        </pc:spChg>
        <pc:spChg chg="add mod">
          <ac:chgData name="隆誠 堀本" userId="2a8589c694f2ec76" providerId="LiveId" clId="{9A798F6F-A8B0-4AD9-9CFD-B1DDA4CA62CE}" dt="2023-12-19T06:46:26.377" v="22153" actId="1076"/>
          <ac:spMkLst>
            <pc:docMk/>
            <pc:sldMk cId="2844122443" sldId="447"/>
            <ac:spMk id="119" creationId="{C56C6165-31EF-451A-6A74-521AFF4D5788}"/>
          </ac:spMkLst>
        </pc:spChg>
        <pc:spChg chg="add mod">
          <ac:chgData name="隆誠 堀本" userId="2a8589c694f2ec76" providerId="LiveId" clId="{9A798F6F-A8B0-4AD9-9CFD-B1DDA4CA62CE}" dt="2023-12-19T06:46:30.450" v="22154" actId="1076"/>
          <ac:spMkLst>
            <pc:docMk/>
            <pc:sldMk cId="2844122443" sldId="447"/>
            <ac:spMk id="120" creationId="{B9ED24E2-9E24-EAF3-849F-E813548B2B7B}"/>
          </ac:spMkLst>
        </pc:spChg>
        <pc:spChg chg="add mod">
          <ac:chgData name="隆誠 堀本" userId="2a8589c694f2ec76" providerId="LiveId" clId="{9A798F6F-A8B0-4AD9-9CFD-B1DDA4CA62CE}" dt="2023-12-20T03:41:21.934" v="29038" actId="1076"/>
          <ac:spMkLst>
            <pc:docMk/>
            <pc:sldMk cId="2844122443" sldId="447"/>
            <ac:spMk id="160" creationId="{99CF92AE-F98F-857C-4FA7-AC65AAE124EC}"/>
          </ac:spMkLst>
        </pc:spChg>
        <pc:spChg chg="add mod">
          <ac:chgData name="隆誠 堀本" userId="2a8589c694f2ec76" providerId="LiveId" clId="{9A798F6F-A8B0-4AD9-9CFD-B1DDA4CA62CE}" dt="2023-12-20T03:41:44.849" v="29042" actId="1076"/>
          <ac:spMkLst>
            <pc:docMk/>
            <pc:sldMk cId="2844122443" sldId="447"/>
            <ac:spMk id="161" creationId="{AA2A2ECB-7C92-3097-0950-D879AF8D06FE}"/>
          </ac:spMkLst>
        </pc:spChg>
        <pc:spChg chg="add mod">
          <ac:chgData name="隆誠 堀本" userId="2a8589c694f2ec76" providerId="LiveId" clId="{9A798F6F-A8B0-4AD9-9CFD-B1DDA4CA62CE}" dt="2023-12-20T03:42:00.143" v="29046" actId="1076"/>
          <ac:spMkLst>
            <pc:docMk/>
            <pc:sldMk cId="2844122443" sldId="447"/>
            <ac:spMk id="162" creationId="{99D6614A-9286-6465-9842-8B643F39A99C}"/>
          </ac:spMkLst>
        </pc:spChg>
        <pc:grpChg chg="add del mod">
          <ac:chgData name="隆誠 堀本" userId="2a8589c694f2ec76" providerId="LiveId" clId="{9A798F6F-A8B0-4AD9-9CFD-B1DDA4CA62CE}" dt="2023-12-18T01:22:12.972" v="9384" actId="478"/>
          <ac:grpSpMkLst>
            <pc:docMk/>
            <pc:sldMk cId="2844122443" sldId="447"/>
            <ac:grpSpMk id="5" creationId="{39471F2E-9E6C-A9D2-4E89-785C5E4398FB}"/>
          </ac:grpSpMkLst>
        </pc:grpChg>
        <pc:grpChg chg="mod">
          <ac:chgData name="隆誠 堀本" userId="2a8589c694f2ec76" providerId="LiveId" clId="{9A798F6F-A8B0-4AD9-9CFD-B1DDA4CA62CE}" dt="2023-12-18T01:09:21.098" v="9177"/>
          <ac:grpSpMkLst>
            <pc:docMk/>
            <pc:sldMk cId="2844122443" sldId="447"/>
            <ac:grpSpMk id="6" creationId="{87397270-AD74-8101-9007-76E7C46A63F5}"/>
          </ac:grpSpMkLst>
        </pc:grpChg>
        <pc:grpChg chg="add del mod">
          <ac:chgData name="隆誠 堀本" userId="2a8589c694f2ec76" providerId="LiveId" clId="{9A798F6F-A8B0-4AD9-9CFD-B1DDA4CA62CE}" dt="2023-12-18T01:22:16.122" v="9385" actId="478"/>
          <ac:grpSpMkLst>
            <pc:docMk/>
            <pc:sldMk cId="2844122443" sldId="447"/>
            <ac:grpSpMk id="30" creationId="{1251F78D-D24D-E545-C6D2-59044508BCC2}"/>
          </ac:grpSpMkLst>
        </pc:grpChg>
        <pc:grpChg chg="mod">
          <ac:chgData name="隆誠 堀本" userId="2a8589c694f2ec76" providerId="LiveId" clId="{9A798F6F-A8B0-4AD9-9CFD-B1DDA4CA62CE}" dt="2023-12-18T01:15:24.532" v="9297"/>
          <ac:grpSpMkLst>
            <pc:docMk/>
            <pc:sldMk cId="2844122443" sldId="447"/>
            <ac:grpSpMk id="31" creationId="{71225CF1-5511-F69B-A4FF-CC57D379E011}"/>
          </ac:grpSpMkLst>
        </pc:grpChg>
        <pc:grpChg chg="add mod">
          <ac:chgData name="隆誠 堀本" userId="2a8589c694f2ec76" providerId="LiveId" clId="{9A798F6F-A8B0-4AD9-9CFD-B1DDA4CA62CE}" dt="2023-12-18T01:29:00.533" v="9641" actId="1076"/>
          <ac:grpSpMkLst>
            <pc:docMk/>
            <pc:sldMk cId="2844122443" sldId="447"/>
            <ac:grpSpMk id="93" creationId="{E8EFF88F-C75D-1AFA-F4B9-3D11F2788BA6}"/>
          </ac:grpSpMkLst>
        </pc:grpChg>
        <pc:grpChg chg="mod">
          <ac:chgData name="隆誠 堀本" userId="2a8589c694f2ec76" providerId="LiveId" clId="{9A798F6F-A8B0-4AD9-9CFD-B1DDA4CA62CE}" dt="2023-12-18T01:28:46.027" v="9640"/>
          <ac:grpSpMkLst>
            <pc:docMk/>
            <pc:sldMk cId="2844122443" sldId="447"/>
            <ac:grpSpMk id="94" creationId="{331026C9-5219-075B-4EB2-8C7724F7D2B6}"/>
          </ac:grpSpMkLst>
        </pc:grpChg>
        <pc:grpChg chg="mod">
          <ac:chgData name="隆誠 堀本" userId="2a8589c694f2ec76" providerId="LiveId" clId="{9A798F6F-A8B0-4AD9-9CFD-B1DDA4CA62CE}" dt="2023-12-18T01:28:46.027" v="9640"/>
          <ac:grpSpMkLst>
            <pc:docMk/>
            <pc:sldMk cId="2844122443" sldId="447"/>
            <ac:grpSpMk id="97" creationId="{FBDE5E39-8D95-17DC-3167-7E7A406A3130}"/>
          </ac:grpSpMkLst>
        </pc:grpChg>
        <pc:graphicFrameChg chg="del">
          <ac:chgData name="隆誠 堀本" userId="2a8589c694f2ec76" providerId="LiveId" clId="{9A798F6F-A8B0-4AD9-9CFD-B1DDA4CA62CE}" dt="2023-12-18T01:02:55.077" v="9056" actId="478"/>
          <ac:graphicFrameMkLst>
            <pc:docMk/>
            <pc:sldMk cId="2844122443" sldId="447"/>
            <ac:graphicFrameMk id="8" creationId="{EA9FD236-9652-0508-CF26-062CF7663E04}"/>
          </ac:graphicFrameMkLst>
        </pc:graphicFrameChg>
        <pc:cxnChg chg="mod">
          <ac:chgData name="隆誠 堀本" userId="2a8589c694f2ec76" providerId="LiveId" clId="{9A798F6F-A8B0-4AD9-9CFD-B1DDA4CA62CE}" dt="2023-12-18T01:22:12.972" v="9384" actId="478"/>
          <ac:cxnSpMkLst>
            <pc:docMk/>
            <pc:sldMk cId="2844122443" sldId="447"/>
            <ac:cxnSpMk id="20" creationId="{6A879C1C-C03C-0EA5-BC1B-4336E2618457}"/>
          </ac:cxnSpMkLst>
        </pc:cxnChg>
        <pc:cxnChg chg="mod">
          <ac:chgData name="隆誠 堀本" userId="2a8589c694f2ec76" providerId="LiveId" clId="{9A798F6F-A8B0-4AD9-9CFD-B1DDA4CA62CE}" dt="2023-12-18T01:22:12.972" v="9384" actId="478"/>
          <ac:cxnSpMkLst>
            <pc:docMk/>
            <pc:sldMk cId="2844122443" sldId="447"/>
            <ac:cxnSpMk id="21" creationId="{F24FEB2E-C594-7361-D790-9FDD034DFE1E}"/>
          </ac:cxnSpMkLst>
        </pc:cxnChg>
        <pc:cxnChg chg="mod">
          <ac:chgData name="隆誠 堀本" userId="2a8589c694f2ec76" providerId="LiveId" clId="{9A798F6F-A8B0-4AD9-9CFD-B1DDA4CA62CE}" dt="2023-12-18T01:22:12.972" v="9384" actId="478"/>
          <ac:cxnSpMkLst>
            <pc:docMk/>
            <pc:sldMk cId="2844122443" sldId="447"/>
            <ac:cxnSpMk id="22" creationId="{7EA58EF6-3767-F94A-C166-06A4DEBDE9D1}"/>
          </ac:cxnSpMkLst>
        </pc:cxnChg>
        <pc:cxnChg chg="mod">
          <ac:chgData name="隆誠 堀本" userId="2a8589c694f2ec76" providerId="LiveId" clId="{9A798F6F-A8B0-4AD9-9CFD-B1DDA4CA62CE}" dt="2023-12-18T01:22:12.972" v="9384" actId="478"/>
          <ac:cxnSpMkLst>
            <pc:docMk/>
            <pc:sldMk cId="2844122443" sldId="447"/>
            <ac:cxnSpMk id="23" creationId="{B8591902-89DF-111F-63C5-4B38F4E49B18}"/>
          </ac:cxnSpMkLst>
        </pc:cxnChg>
        <pc:cxnChg chg="mod">
          <ac:chgData name="隆誠 堀本" userId="2a8589c694f2ec76" providerId="LiveId" clId="{9A798F6F-A8B0-4AD9-9CFD-B1DDA4CA62CE}" dt="2023-12-18T01:22:12.972" v="9384" actId="478"/>
          <ac:cxnSpMkLst>
            <pc:docMk/>
            <pc:sldMk cId="2844122443" sldId="447"/>
            <ac:cxnSpMk id="24" creationId="{12525302-2103-3862-C22B-DE1E27096156}"/>
          </ac:cxnSpMkLst>
        </pc:cxnChg>
        <pc:cxnChg chg="mod">
          <ac:chgData name="隆誠 堀本" userId="2a8589c694f2ec76" providerId="LiveId" clId="{9A798F6F-A8B0-4AD9-9CFD-B1DDA4CA62CE}" dt="2023-12-18T01:22:12.972" v="9384" actId="478"/>
          <ac:cxnSpMkLst>
            <pc:docMk/>
            <pc:sldMk cId="2844122443" sldId="447"/>
            <ac:cxnSpMk id="25" creationId="{089C374C-4E68-63E1-A415-AFD66B1A2B80}"/>
          </ac:cxnSpMkLst>
        </pc:cxnChg>
        <pc:cxnChg chg="mod">
          <ac:chgData name="隆誠 堀本" userId="2a8589c694f2ec76" providerId="LiveId" clId="{9A798F6F-A8B0-4AD9-9CFD-B1DDA4CA62CE}" dt="2023-12-18T01:22:12.972" v="9384" actId="478"/>
          <ac:cxnSpMkLst>
            <pc:docMk/>
            <pc:sldMk cId="2844122443" sldId="447"/>
            <ac:cxnSpMk id="26" creationId="{BCB052DA-D8FD-F2C6-9117-D7C1153AC113}"/>
          </ac:cxnSpMkLst>
        </pc:cxnChg>
        <pc:cxnChg chg="mod">
          <ac:chgData name="隆誠 堀本" userId="2a8589c694f2ec76" providerId="LiveId" clId="{9A798F6F-A8B0-4AD9-9CFD-B1DDA4CA62CE}" dt="2023-12-18T01:22:12.972" v="9384" actId="478"/>
          <ac:cxnSpMkLst>
            <pc:docMk/>
            <pc:sldMk cId="2844122443" sldId="447"/>
            <ac:cxnSpMk id="27" creationId="{335E0BD2-48DE-316D-27E6-688D2DF009FF}"/>
          </ac:cxnSpMkLst>
        </pc:cxnChg>
        <pc:cxnChg chg="mod">
          <ac:chgData name="隆誠 堀本" userId="2a8589c694f2ec76" providerId="LiveId" clId="{9A798F6F-A8B0-4AD9-9CFD-B1DDA4CA62CE}" dt="2023-12-18T01:22:12.972" v="9384" actId="478"/>
          <ac:cxnSpMkLst>
            <pc:docMk/>
            <pc:sldMk cId="2844122443" sldId="447"/>
            <ac:cxnSpMk id="28" creationId="{A2CAA544-BE59-7A82-4D86-90EF7090C475}"/>
          </ac:cxnSpMkLst>
        </pc:cxnChg>
        <pc:cxnChg chg="mod">
          <ac:chgData name="隆誠 堀本" userId="2a8589c694f2ec76" providerId="LiveId" clId="{9A798F6F-A8B0-4AD9-9CFD-B1DDA4CA62CE}" dt="2023-12-18T01:22:16.122" v="9385" actId="478"/>
          <ac:cxnSpMkLst>
            <pc:docMk/>
            <pc:sldMk cId="2844122443" sldId="447"/>
            <ac:cxnSpMk id="42" creationId="{33EDFECB-F4B1-5CB0-C559-0F454D46832D}"/>
          </ac:cxnSpMkLst>
        </pc:cxnChg>
        <pc:cxnChg chg="mod">
          <ac:chgData name="隆誠 堀本" userId="2a8589c694f2ec76" providerId="LiveId" clId="{9A798F6F-A8B0-4AD9-9CFD-B1DDA4CA62CE}" dt="2023-12-18T01:22:16.122" v="9385" actId="478"/>
          <ac:cxnSpMkLst>
            <pc:docMk/>
            <pc:sldMk cId="2844122443" sldId="447"/>
            <ac:cxnSpMk id="43" creationId="{C1DF344B-715C-90D0-BD64-D9673248633F}"/>
          </ac:cxnSpMkLst>
        </pc:cxnChg>
        <pc:cxnChg chg="mod">
          <ac:chgData name="隆誠 堀本" userId="2a8589c694f2ec76" providerId="LiveId" clId="{9A798F6F-A8B0-4AD9-9CFD-B1DDA4CA62CE}" dt="2023-12-18T01:22:16.122" v="9385" actId="478"/>
          <ac:cxnSpMkLst>
            <pc:docMk/>
            <pc:sldMk cId="2844122443" sldId="447"/>
            <ac:cxnSpMk id="44" creationId="{783828DF-03D7-478E-A03C-83B24B74F311}"/>
          </ac:cxnSpMkLst>
        </pc:cxnChg>
        <pc:cxnChg chg="mod">
          <ac:chgData name="隆誠 堀本" userId="2a8589c694f2ec76" providerId="LiveId" clId="{9A798F6F-A8B0-4AD9-9CFD-B1DDA4CA62CE}" dt="2023-12-18T01:22:16.122" v="9385" actId="478"/>
          <ac:cxnSpMkLst>
            <pc:docMk/>
            <pc:sldMk cId="2844122443" sldId="447"/>
            <ac:cxnSpMk id="45" creationId="{3EEF55F7-2EC7-3FB8-15F5-5CC71EDC8582}"/>
          </ac:cxnSpMkLst>
        </pc:cxnChg>
        <pc:cxnChg chg="mod">
          <ac:chgData name="隆誠 堀本" userId="2a8589c694f2ec76" providerId="LiveId" clId="{9A798F6F-A8B0-4AD9-9CFD-B1DDA4CA62CE}" dt="2023-12-18T01:22:16.122" v="9385" actId="478"/>
          <ac:cxnSpMkLst>
            <pc:docMk/>
            <pc:sldMk cId="2844122443" sldId="447"/>
            <ac:cxnSpMk id="46" creationId="{EDD95BF0-71DA-4F43-6CD3-121DAF3200D3}"/>
          </ac:cxnSpMkLst>
        </pc:cxnChg>
        <pc:cxnChg chg="mod">
          <ac:chgData name="隆誠 堀本" userId="2a8589c694f2ec76" providerId="LiveId" clId="{9A798F6F-A8B0-4AD9-9CFD-B1DDA4CA62CE}" dt="2023-12-18T01:22:16.122" v="9385" actId="478"/>
          <ac:cxnSpMkLst>
            <pc:docMk/>
            <pc:sldMk cId="2844122443" sldId="447"/>
            <ac:cxnSpMk id="47" creationId="{40CDE1DA-CAAA-4722-1DCE-7AF698BEC0F8}"/>
          </ac:cxnSpMkLst>
        </pc:cxnChg>
        <pc:cxnChg chg="mod">
          <ac:chgData name="隆誠 堀本" userId="2a8589c694f2ec76" providerId="LiveId" clId="{9A798F6F-A8B0-4AD9-9CFD-B1DDA4CA62CE}" dt="2023-12-18T01:22:16.122" v="9385" actId="478"/>
          <ac:cxnSpMkLst>
            <pc:docMk/>
            <pc:sldMk cId="2844122443" sldId="447"/>
            <ac:cxnSpMk id="48" creationId="{AB4B30E1-AFB2-7479-E985-FCF61E6EE1EC}"/>
          </ac:cxnSpMkLst>
        </pc:cxnChg>
        <pc:cxnChg chg="mod">
          <ac:chgData name="隆誠 堀本" userId="2a8589c694f2ec76" providerId="LiveId" clId="{9A798F6F-A8B0-4AD9-9CFD-B1DDA4CA62CE}" dt="2023-12-18T01:22:16.122" v="9385" actId="478"/>
          <ac:cxnSpMkLst>
            <pc:docMk/>
            <pc:sldMk cId="2844122443" sldId="447"/>
            <ac:cxnSpMk id="49" creationId="{88D710FD-2B5F-5822-D886-F7EBE2B2793B}"/>
          </ac:cxnSpMkLst>
        </pc:cxnChg>
        <pc:cxnChg chg="mod">
          <ac:chgData name="隆誠 堀本" userId="2a8589c694f2ec76" providerId="LiveId" clId="{9A798F6F-A8B0-4AD9-9CFD-B1DDA4CA62CE}" dt="2023-12-18T01:22:16.122" v="9385" actId="478"/>
          <ac:cxnSpMkLst>
            <pc:docMk/>
            <pc:sldMk cId="2844122443" sldId="447"/>
            <ac:cxnSpMk id="50" creationId="{199FD4F7-57DA-9415-FF18-D94E4437400C}"/>
          </ac:cxnSpMkLst>
        </pc:cxnChg>
        <pc:cxnChg chg="mod">
          <ac:chgData name="隆誠 堀本" userId="2a8589c694f2ec76" providerId="LiveId" clId="{9A798F6F-A8B0-4AD9-9CFD-B1DDA4CA62CE}" dt="2023-12-18T01:28:46.027" v="9640"/>
          <ac:cxnSpMkLst>
            <pc:docMk/>
            <pc:sldMk cId="2844122443" sldId="447"/>
            <ac:cxnSpMk id="108" creationId="{5E4532D9-4152-8D65-5D90-73335B273093}"/>
          </ac:cxnSpMkLst>
        </pc:cxnChg>
        <pc:cxnChg chg="mod">
          <ac:chgData name="隆誠 堀本" userId="2a8589c694f2ec76" providerId="LiveId" clId="{9A798F6F-A8B0-4AD9-9CFD-B1DDA4CA62CE}" dt="2023-12-18T01:28:46.027" v="9640"/>
          <ac:cxnSpMkLst>
            <pc:docMk/>
            <pc:sldMk cId="2844122443" sldId="447"/>
            <ac:cxnSpMk id="109" creationId="{0BB92FFB-F496-7F2E-AC4E-B38D38F93C94}"/>
          </ac:cxnSpMkLst>
        </pc:cxnChg>
        <pc:cxnChg chg="mod">
          <ac:chgData name="隆誠 堀本" userId="2a8589c694f2ec76" providerId="LiveId" clId="{9A798F6F-A8B0-4AD9-9CFD-B1DDA4CA62CE}" dt="2023-12-18T01:28:46.027" v="9640"/>
          <ac:cxnSpMkLst>
            <pc:docMk/>
            <pc:sldMk cId="2844122443" sldId="447"/>
            <ac:cxnSpMk id="110" creationId="{502364CF-0C16-7195-0524-A5C5D60DDA42}"/>
          </ac:cxnSpMkLst>
        </pc:cxnChg>
        <pc:cxnChg chg="mod">
          <ac:chgData name="隆誠 堀本" userId="2a8589c694f2ec76" providerId="LiveId" clId="{9A798F6F-A8B0-4AD9-9CFD-B1DDA4CA62CE}" dt="2023-12-18T01:28:46.027" v="9640"/>
          <ac:cxnSpMkLst>
            <pc:docMk/>
            <pc:sldMk cId="2844122443" sldId="447"/>
            <ac:cxnSpMk id="111" creationId="{B00BFF82-A736-5585-2200-8BBAA96024CB}"/>
          </ac:cxnSpMkLst>
        </pc:cxnChg>
        <pc:cxnChg chg="mod">
          <ac:chgData name="隆誠 堀本" userId="2a8589c694f2ec76" providerId="LiveId" clId="{9A798F6F-A8B0-4AD9-9CFD-B1DDA4CA62CE}" dt="2023-12-18T01:28:46.027" v="9640"/>
          <ac:cxnSpMkLst>
            <pc:docMk/>
            <pc:sldMk cId="2844122443" sldId="447"/>
            <ac:cxnSpMk id="112" creationId="{94EB2072-3906-D230-59D9-324DAF6B03A8}"/>
          </ac:cxnSpMkLst>
        </pc:cxnChg>
        <pc:cxnChg chg="mod">
          <ac:chgData name="隆誠 堀本" userId="2a8589c694f2ec76" providerId="LiveId" clId="{9A798F6F-A8B0-4AD9-9CFD-B1DDA4CA62CE}" dt="2023-12-18T01:28:46.027" v="9640"/>
          <ac:cxnSpMkLst>
            <pc:docMk/>
            <pc:sldMk cId="2844122443" sldId="447"/>
            <ac:cxnSpMk id="113" creationId="{47D8C262-1F44-21F4-C751-AC25E5C45E05}"/>
          </ac:cxnSpMkLst>
        </pc:cxnChg>
        <pc:cxnChg chg="mod">
          <ac:chgData name="隆誠 堀本" userId="2a8589c694f2ec76" providerId="LiveId" clId="{9A798F6F-A8B0-4AD9-9CFD-B1DDA4CA62CE}" dt="2023-12-18T01:28:46.027" v="9640"/>
          <ac:cxnSpMkLst>
            <pc:docMk/>
            <pc:sldMk cId="2844122443" sldId="447"/>
            <ac:cxnSpMk id="114" creationId="{EEC81BFC-BAE3-CF5E-0A91-C27B02D678CA}"/>
          </ac:cxnSpMkLst>
        </pc:cxnChg>
        <pc:cxnChg chg="mod">
          <ac:chgData name="隆誠 堀本" userId="2a8589c694f2ec76" providerId="LiveId" clId="{9A798F6F-A8B0-4AD9-9CFD-B1DDA4CA62CE}" dt="2023-12-18T01:28:46.027" v="9640"/>
          <ac:cxnSpMkLst>
            <pc:docMk/>
            <pc:sldMk cId="2844122443" sldId="447"/>
            <ac:cxnSpMk id="115" creationId="{993EF277-F189-FDBA-CCBC-D1ACCF61BF05}"/>
          </ac:cxnSpMkLst>
        </pc:cxnChg>
        <pc:cxnChg chg="mod">
          <ac:chgData name="隆誠 堀本" userId="2a8589c694f2ec76" providerId="LiveId" clId="{9A798F6F-A8B0-4AD9-9CFD-B1DDA4CA62CE}" dt="2023-12-18T01:28:46.027" v="9640"/>
          <ac:cxnSpMkLst>
            <pc:docMk/>
            <pc:sldMk cId="2844122443" sldId="447"/>
            <ac:cxnSpMk id="116" creationId="{EC1B6DB6-C23B-1575-AD01-AA19D85FFF3C}"/>
          </ac:cxnSpMkLst>
        </pc:cxnChg>
        <pc:cxnChg chg="add mod">
          <ac:chgData name="隆誠 堀本" userId="2a8589c694f2ec76" providerId="LiveId" clId="{9A798F6F-A8B0-4AD9-9CFD-B1DDA4CA62CE}" dt="2023-12-19T06:50:00.372" v="22157" actId="17032"/>
          <ac:cxnSpMkLst>
            <pc:docMk/>
            <pc:sldMk cId="2844122443" sldId="447"/>
            <ac:cxnSpMk id="121" creationId="{8FCAB12E-4265-C695-0847-BFE7BABE2782}"/>
          </ac:cxnSpMkLst>
        </pc:cxnChg>
        <pc:cxnChg chg="add mod">
          <ac:chgData name="隆誠 堀本" userId="2a8589c694f2ec76" providerId="LiveId" clId="{9A798F6F-A8B0-4AD9-9CFD-B1DDA4CA62CE}" dt="2023-12-19T06:49:52.996" v="22156" actId="17032"/>
          <ac:cxnSpMkLst>
            <pc:docMk/>
            <pc:sldMk cId="2844122443" sldId="447"/>
            <ac:cxnSpMk id="124" creationId="{AB8254CC-D69C-3CCF-DD93-1EBA679A31FD}"/>
          </ac:cxnSpMkLst>
        </pc:cxnChg>
        <pc:cxnChg chg="add mod">
          <ac:chgData name="隆誠 堀本" userId="2a8589c694f2ec76" providerId="LiveId" clId="{9A798F6F-A8B0-4AD9-9CFD-B1DDA4CA62CE}" dt="2023-12-19T06:49:48.016" v="22155" actId="17032"/>
          <ac:cxnSpMkLst>
            <pc:docMk/>
            <pc:sldMk cId="2844122443" sldId="447"/>
            <ac:cxnSpMk id="128" creationId="{D7A98C5C-0801-9DC0-092F-3D67C443CAB7}"/>
          </ac:cxnSpMkLst>
        </pc:cxnChg>
      </pc:sldChg>
      <pc:sldChg chg="add del">
        <pc:chgData name="隆誠 堀本" userId="2a8589c694f2ec76" providerId="LiveId" clId="{9A798F6F-A8B0-4AD9-9CFD-B1DDA4CA62CE}" dt="2023-12-18T00:36:00.421" v="8551" actId="2696"/>
        <pc:sldMkLst>
          <pc:docMk/>
          <pc:sldMk cId="3869709966" sldId="447"/>
        </pc:sldMkLst>
      </pc:sldChg>
      <pc:sldChg chg="addSp modSp add mod ord modNotesTx">
        <pc:chgData name="隆誠 堀本" userId="2a8589c694f2ec76" providerId="LiveId" clId="{9A798F6F-A8B0-4AD9-9CFD-B1DDA4CA62CE}" dt="2023-12-19T06:50:16.654" v="22158" actId="17032"/>
        <pc:sldMkLst>
          <pc:docMk/>
          <pc:sldMk cId="2835923384" sldId="448"/>
        </pc:sldMkLst>
        <pc:spChg chg="mod">
          <ac:chgData name="隆誠 堀本" userId="2a8589c694f2ec76" providerId="LiveId" clId="{9A798F6F-A8B0-4AD9-9CFD-B1DDA4CA62CE}" dt="2023-12-19T06:44:19.199" v="22119" actId="1076"/>
          <ac:spMkLst>
            <pc:docMk/>
            <pc:sldMk cId="2835923384" sldId="448"/>
            <ac:spMk id="7" creationId="{42FF0993-F9B5-7CCE-7C3F-DA1D756E3D83}"/>
          </ac:spMkLst>
        </pc:spChg>
        <pc:spChg chg="add mod">
          <ac:chgData name="隆誠 堀本" userId="2a8589c694f2ec76" providerId="LiveId" clId="{9A798F6F-A8B0-4AD9-9CFD-B1DDA4CA62CE}" dt="2023-12-18T01:28:24.318" v="9638" actId="164"/>
          <ac:spMkLst>
            <pc:docMk/>
            <pc:sldMk cId="2835923384" sldId="448"/>
            <ac:spMk id="9" creationId="{4000228D-068D-BF3B-5242-5C8E5BD7B1CA}"/>
          </ac:spMkLst>
        </pc:spChg>
        <pc:spChg chg="mod">
          <ac:chgData name="隆誠 堀本" userId="2a8589c694f2ec76" providerId="LiveId" clId="{9A798F6F-A8B0-4AD9-9CFD-B1DDA4CA62CE}" dt="2023-12-18T01:27:30.117" v="9629" actId="1076"/>
          <ac:spMkLst>
            <pc:docMk/>
            <pc:sldMk cId="2835923384" sldId="448"/>
            <ac:spMk id="34" creationId="{6EEE4D3F-4ACD-72EC-604D-360AFC006920}"/>
          </ac:spMkLst>
        </pc:spChg>
        <pc:spChg chg="mod">
          <ac:chgData name="隆誠 堀本" userId="2a8589c694f2ec76" providerId="LiveId" clId="{9A798F6F-A8B0-4AD9-9CFD-B1DDA4CA62CE}" dt="2023-12-18T01:28:07.878" v="9636" actId="1076"/>
          <ac:spMkLst>
            <pc:docMk/>
            <pc:sldMk cId="2835923384" sldId="448"/>
            <ac:spMk id="35" creationId="{C57F53B9-2DDD-F213-5F53-99DC7CF7C04C}"/>
          </ac:spMkLst>
        </pc:spChg>
        <pc:spChg chg="mod">
          <ac:chgData name="隆誠 堀本" userId="2a8589c694f2ec76" providerId="LiveId" clId="{9A798F6F-A8B0-4AD9-9CFD-B1DDA4CA62CE}" dt="2023-12-18T01:21:14.814" v="9381" actId="1076"/>
          <ac:spMkLst>
            <pc:docMk/>
            <pc:sldMk cId="2835923384" sldId="448"/>
            <ac:spMk id="38" creationId="{7834D74B-A196-E23B-2F98-B796CDC584D9}"/>
          </ac:spMkLst>
        </pc:spChg>
        <pc:spChg chg="mod">
          <ac:chgData name="隆誠 堀本" userId="2a8589c694f2ec76" providerId="LiveId" clId="{9A798F6F-A8B0-4AD9-9CFD-B1DDA4CA62CE}" dt="2023-12-18T01:20:56.287" v="9377" actId="1076"/>
          <ac:spMkLst>
            <pc:docMk/>
            <pc:sldMk cId="2835923384" sldId="448"/>
            <ac:spMk id="39" creationId="{759E9D49-BBD4-37F2-FE14-E88C5FF45F72}"/>
          </ac:spMkLst>
        </pc:spChg>
        <pc:spChg chg="mod">
          <ac:chgData name="隆誠 堀本" userId="2a8589c694f2ec76" providerId="LiveId" clId="{9A798F6F-A8B0-4AD9-9CFD-B1DDA4CA62CE}" dt="2023-12-18T01:20:59.206" v="9378" actId="1076"/>
          <ac:spMkLst>
            <pc:docMk/>
            <pc:sldMk cId="2835923384" sldId="448"/>
            <ac:spMk id="41" creationId="{FF40A7A0-E0C9-5115-2EAF-CC72FB1FB89B}"/>
          </ac:spMkLst>
        </pc:spChg>
        <pc:spChg chg="add mod">
          <ac:chgData name="隆誠 堀本" userId="2a8589c694f2ec76" providerId="LiveId" clId="{9A798F6F-A8B0-4AD9-9CFD-B1DDA4CA62CE}" dt="2023-12-18T01:28:24.318" v="9638" actId="164"/>
          <ac:spMkLst>
            <pc:docMk/>
            <pc:sldMk cId="2835923384" sldId="448"/>
            <ac:spMk id="51" creationId="{DE3C1FAB-F779-1919-C2ED-6E3094BB9540}"/>
          </ac:spMkLst>
        </pc:spChg>
        <pc:spChg chg="add mod">
          <ac:chgData name="隆誠 堀本" userId="2a8589c694f2ec76" providerId="LiveId" clId="{9A798F6F-A8B0-4AD9-9CFD-B1DDA4CA62CE}" dt="2023-12-19T06:44:50.584" v="22137" actId="20577"/>
          <ac:spMkLst>
            <pc:docMk/>
            <pc:sldMk cId="2835923384" sldId="448"/>
            <ac:spMk id="80" creationId="{ADBBFEAE-C09A-5AED-8C61-2B2866DC98FC}"/>
          </ac:spMkLst>
        </pc:spChg>
        <pc:grpChg chg="mod">
          <ac:chgData name="隆誠 堀本" userId="2a8589c694f2ec76" providerId="LiveId" clId="{9A798F6F-A8B0-4AD9-9CFD-B1DDA4CA62CE}" dt="2023-12-18T01:28:24.318" v="9638" actId="164"/>
          <ac:grpSpMkLst>
            <pc:docMk/>
            <pc:sldMk cId="2835923384" sldId="448"/>
            <ac:grpSpMk id="30" creationId="{1251F78D-D24D-E545-C6D2-59044508BCC2}"/>
          </ac:grpSpMkLst>
        </pc:grpChg>
        <pc:grpChg chg="add mod">
          <ac:chgData name="隆誠 堀本" userId="2a8589c694f2ec76" providerId="LiveId" clId="{9A798F6F-A8B0-4AD9-9CFD-B1DDA4CA62CE}" dt="2023-12-19T06:44:14.563" v="22117" actId="164"/>
          <ac:grpSpMkLst>
            <pc:docMk/>
            <pc:sldMk cId="2835923384" sldId="448"/>
            <ac:grpSpMk id="77" creationId="{8C4CB1FD-82AD-F4C3-ACE6-506B97D0452E}"/>
          </ac:grpSpMkLst>
        </pc:grpChg>
        <pc:grpChg chg="add mod">
          <ac:chgData name="隆誠 堀本" userId="2a8589c694f2ec76" providerId="LiveId" clId="{9A798F6F-A8B0-4AD9-9CFD-B1DDA4CA62CE}" dt="2023-12-19T06:44:37.521" v="22121" actId="1076"/>
          <ac:grpSpMkLst>
            <pc:docMk/>
            <pc:sldMk cId="2835923384" sldId="448"/>
            <ac:grpSpMk id="95" creationId="{C7B56AC3-36F2-EA6A-0B50-9BC5744867F6}"/>
          </ac:grpSpMkLst>
        </pc:grpChg>
        <pc:cxnChg chg="mod">
          <ac:chgData name="隆誠 堀本" userId="2a8589c694f2ec76" providerId="LiveId" clId="{9A798F6F-A8B0-4AD9-9CFD-B1DDA4CA62CE}" dt="2023-12-18T01:27:33.371" v="9630" actId="14100"/>
          <ac:cxnSpMkLst>
            <pc:docMk/>
            <pc:sldMk cId="2835923384" sldId="448"/>
            <ac:cxnSpMk id="42" creationId="{33EDFECB-F4B1-5CB0-C559-0F454D46832D}"/>
          </ac:cxnSpMkLst>
        </pc:cxnChg>
        <pc:cxnChg chg="mod">
          <ac:chgData name="隆誠 堀本" userId="2a8589c694f2ec76" providerId="LiveId" clId="{9A798F6F-A8B0-4AD9-9CFD-B1DDA4CA62CE}" dt="2023-12-18T01:27:38.551" v="9631" actId="14100"/>
          <ac:cxnSpMkLst>
            <pc:docMk/>
            <pc:sldMk cId="2835923384" sldId="448"/>
            <ac:cxnSpMk id="43" creationId="{C1DF344B-715C-90D0-BD64-D9673248633F}"/>
          </ac:cxnSpMkLst>
        </pc:cxnChg>
        <pc:cxnChg chg="mod">
          <ac:chgData name="隆誠 堀本" userId="2a8589c694f2ec76" providerId="LiveId" clId="{9A798F6F-A8B0-4AD9-9CFD-B1DDA4CA62CE}" dt="2023-12-19T06:40:11.169" v="22091" actId="14100"/>
          <ac:cxnSpMkLst>
            <pc:docMk/>
            <pc:sldMk cId="2835923384" sldId="448"/>
            <ac:cxnSpMk id="44" creationId="{783828DF-03D7-478E-A03C-83B24B74F311}"/>
          </ac:cxnSpMkLst>
        </pc:cxnChg>
        <pc:cxnChg chg="mod">
          <ac:chgData name="隆誠 堀本" userId="2a8589c694f2ec76" providerId="LiveId" clId="{9A798F6F-A8B0-4AD9-9CFD-B1DDA4CA62CE}" dt="2023-12-18T01:28:11.351" v="9637" actId="14100"/>
          <ac:cxnSpMkLst>
            <pc:docMk/>
            <pc:sldMk cId="2835923384" sldId="448"/>
            <ac:cxnSpMk id="45" creationId="{3EEF55F7-2EC7-3FB8-15F5-5CC71EDC8582}"/>
          </ac:cxnSpMkLst>
        </pc:cxnChg>
        <pc:cxnChg chg="mod">
          <ac:chgData name="隆誠 堀本" userId="2a8589c694f2ec76" providerId="LiveId" clId="{9A798F6F-A8B0-4AD9-9CFD-B1DDA4CA62CE}" dt="2023-12-18T01:21:02.111" v="9379" actId="14100"/>
          <ac:cxnSpMkLst>
            <pc:docMk/>
            <pc:sldMk cId="2835923384" sldId="448"/>
            <ac:cxnSpMk id="46" creationId="{EDD95BF0-71DA-4F43-6CD3-121DAF3200D3}"/>
          </ac:cxnSpMkLst>
        </pc:cxnChg>
        <pc:cxnChg chg="mod">
          <ac:chgData name="隆誠 堀本" userId="2a8589c694f2ec76" providerId="LiveId" clId="{9A798F6F-A8B0-4AD9-9CFD-B1DDA4CA62CE}" dt="2023-12-18T01:21:14.814" v="9381" actId="1076"/>
          <ac:cxnSpMkLst>
            <pc:docMk/>
            <pc:sldMk cId="2835923384" sldId="448"/>
            <ac:cxnSpMk id="47" creationId="{40CDE1DA-CAAA-4722-1DCE-7AF698BEC0F8}"/>
          </ac:cxnSpMkLst>
        </pc:cxnChg>
        <pc:cxnChg chg="mod">
          <ac:chgData name="隆誠 堀本" userId="2a8589c694f2ec76" providerId="LiveId" clId="{9A798F6F-A8B0-4AD9-9CFD-B1DDA4CA62CE}" dt="2023-12-18T01:21:14.814" v="9381" actId="1076"/>
          <ac:cxnSpMkLst>
            <pc:docMk/>
            <pc:sldMk cId="2835923384" sldId="448"/>
            <ac:cxnSpMk id="48" creationId="{AB4B30E1-AFB2-7479-E985-FCF61E6EE1EC}"/>
          </ac:cxnSpMkLst>
        </pc:cxnChg>
        <pc:cxnChg chg="mod">
          <ac:chgData name="隆誠 堀本" userId="2a8589c694f2ec76" providerId="LiveId" clId="{9A798F6F-A8B0-4AD9-9CFD-B1DDA4CA62CE}" dt="2023-12-19T06:41:20.388" v="22096" actId="14100"/>
          <ac:cxnSpMkLst>
            <pc:docMk/>
            <pc:sldMk cId="2835923384" sldId="448"/>
            <ac:cxnSpMk id="49" creationId="{88D710FD-2B5F-5822-D886-F7EBE2B2793B}"/>
          </ac:cxnSpMkLst>
        </pc:cxnChg>
        <pc:cxnChg chg="mod">
          <ac:chgData name="隆誠 堀本" userId="2a8589c694f2ec76" providerId="LiveId" clId="{9A798F6F-A8B0-4AD9-9CFD-B1DDA4CA62CE}" dt="2023-12-18T01:20:56.287" v="9377" actId="1076"/>
          <ac:cxnSpMkLst>
            <pc:docMk/>
            <pc:sldMk cId="2835923384" sldId="448"/>
            <ac:cxnSpMk id="50" creationId="{199FD4F7-57DA-9415-FF18-D94E4437400C}"/>
          </ac:cxnSpMkLst>
        </pc:cxnChg>
        <pc:cxnChg chg="add mod">
          <ac:chgData name="隆誠 堀本" userId="2a8589c694f2ec76" providerId="LiveId" clId="{9A798F6F-A8B0-4AD9-9CFD-B1DDA4CA62CE}" dt="2023-12-19T06:50:16.654" v="22158" actId="17032"/>
          <ac:cxnSpMkLst>
            <pc:docMk/>
            <pc:sldMk cId="2835923384" sldId="448"/>
            <ac:cxnSpMk id="82" creationId="{27C36E8F-F7DB-FA1A-0144-843E7444B5B2}"/>
          </ac:cxnSpMkLst>
        </pc:cxnChg>
        <pc:cxnChg chg="add mod">
          <ac:chgData name="隆誠 堀本" userId="2a8589c694f2ec76" providerId="LiveId" clId="{9A798F6F-A8B0-4AD9-9CFD-B1DDA4CA62CE}" dt="2023-12-19T06:42:52.340" v="22110" actId="17032"/>
          <ac:cxnSpMkLst>
            <pc:docMk/>
            <pc:sldMk cId="2835923384" sldId="448"/>
            <ac:cxnSpMk id="86" creationId="{2C40A1AB-E0CC-D6C7-8691-6EEB52667216}"/>
          </ac:cxnSpMkLst>
        </pc:cxnChg>
        <pc:cxnChg chg="add mod">
          <ac:chgData name="隆誠 堀本" userId="2a8589c694f2ec76" providerId="LiveId" clId="{9A798F6F-A8B0-4AD9-9CFD-B1DDA4CA62CE}" dt="2023-12-19T06:43:07.125" v="22113" actId="14100"/>
          <ac:cxnSpMkLst>
            <pc:docMk/>
            <pc:sldMk cId="2835923384" sldId="448"/>
            <ac:cxnSpMk id="89" creationId="{F6DB1D20-1B1C-028E-6EA5-9602855B5865}"/>
          </ac:cxnSpMkLst>
        </pc:cxnChg>
        <pc:cxnChg chg="add mod">
          <ac:chgData name="隆誠 堀本" userId="2a8589c694f2ec76" providerId="LiveId" clId="{9A798F6F-A8B0-4AD9-9CFD-B1DDA4CA62CE}" dt="2023-12-19T06:43:18.584" v="22116" actId="14100"/>
          <ac:cxnSpMkLst>
            <pc:docMk/>
            <pc:sldMk cId="2835923384" sldId="448"/>
            <ac:cxnSpMk id="92" creationId="{BF464733-1BC1-9FF1-FB28-C4798291E6A2}"/>
          </ac:cxnSpMkLst>
        </pc:cxnChg>
      </pc:sldChg>
      <pc:sldChg chg="modSp add mod ord modNotesTx">
        <pc:chgData name="隆誠 堀本" userId="2a8589c694f2ec76" providerId="LiveId" clId="{9A798F6F-A8B0-4AD9-9CFD-B1DDA4CA62CE}" dt="2023-12-20T02:37:41.944" v="28719" actId="20577"/>
        <pc:sldMkLst>
          <pc:docMk/>
          <pc:sldMk cId="726236578" sldId="449"/>
        </pc:sldMkLst>
        <pc:spChg chg="mod">
          <ac:chgData name="隆誠 堀本" userId="2a8589c694f2ec76" providerId="LiveId" clId="{9A798F6F-A8B0-4AD9-9CFD-B1DDA4CA62CE}" dt="2023-12-19T06:55:54.901" v="22201" actId="20577"/>
          <ac:spMkLst>
            <pc:docMk/>
            <pc:sldMk cId="726236578" sldId="449"/>
            <ac:spMk id="4" creationId="{B2FB028C-F284-AE1E-5AA8-C8E24A2D8498}"/>
          </ac:spMkLst>
        </pc:spChg>
      </pc:sldChg>
      <pc:sldChg chg="add ord">
        <pc:chgData name="隆誠 堀本" userId="2a8589c694f2ec76" providerId="LiveId" clId="{9A798F6F-A8B0-4AD9-9CFD-B1DDA4CA62CE}" dt="2023-12-19T05:45:02.990" v="21563"/>
        <pc:sldMkLst>
          <pc:docMk/>
          <pc:sldMk cId="328657816" sldId="450"/>
        </pc:sldMkLst>
      </pc:sldChg>
      <pc:sldChg chg="addSp delSp modSp add mod">
        <pc:chgData name="隆誠 堀本" userId="2a8589c694f2ec76" providerId="LiveId" clId="{9A798F6F-A8B0-4AD9-9CFD-B1DDA4CA62CE}" dt="2023-12-20T03:21:59.804" v="29027" actId="1076"/>
        <pc:sldMkLst>
          <pc:docMk/>
          <pc:sldMk cId="1071789965" sldId="451"/>
        </pc:sldMkLst>
        <pc:spChg chg="add del mod">
          <ac:chgData name="隆誠 堀本" userId="2a8589c694f2ec76" providerId="LiveId" clId="{9A798F6F-A8B0-4AD9-9CFD-B1DDA4CA62CE}" dt="2023-12-19T05:22:59.612" v="21405" actId="478"/>
          <ac:spMkLst>
            <pc:docMk/>
            <pc:sldMk cId="1071789965" sldId="451"/>
            <ac:spMk id="2" creationId="{A82E2DFE-C5D2-A411-9197-85F9AC43405C}"/>
          </ac:spMkLst>
        </pc:spChg>
        <pc:spChg chg="add del mod">
          <ac:chgData name="隆誠 堀本" userId="2a8589c694f2ec76" providerId="LiveId" clId="{9A798F6F-A8B0-4AD9-9CFD-B1DDA4CA62CE}" dt="2023-12-19T05:22:46.152" v="21402" actId="478"/>
          <ac:spMkLst>
            <pc:docMk/>
            <pc:sldMk cId="1071789965" sldId="451"/>
            <ac:spMk id="3" creationId="{3C564D6E-E26F-6457-8AE6-D09C448E9FBD}"/>
          </ac:spMkLst>
        </pc:spChg>
        <pc:spChg chg="add del mod">
          <ac:chgData name="隆誠 堀本" userId="2a8589c694f2ec76" providerId="LiveId" clId="{9A798F6F-A8B0-4AD9-9CFD-B1DDA4CA62CE}" dt="2023-12-19T05:20:02.423" v="21348" actId="478"/>
          <ac:spMkLst>
            <pc:docMk/>
            <pc:sldMk cId="1071789965" sldId="451"/>
            <ac:spMk id="9" creationId="{55F58949-3681-0DAC-DF4B-6F42C6BEC3F8}"/>
          </ac:spMkLst>
        </pc:spChg>
        <pc:spChg chg="add mod">
          <ac:chgData name="隆誠 堀本" userId="2a8589c694f2ec76" providerId="LiveId" clId="{9A798F6F-A8B0-4AD9-9CFD-B1DDA4CA62CE}" dt="2023-12-19T05:24:45.649" v="21434" actId="164"/>
          <ac:spMkLst>
            <pc:docMk/>
            <pc:sldMk cId="1071789965" sldId="451"/>
            <ac:spMk id="14" creationId="{5CD1B654-1FDC-811E-D367-2C465A233704}"/>
          </ac:spMkLst>
        </pc:spChg>
        <pc:spChg chg="add mod">
          <ac:chgData name="隆誠 堀本" userId="2a8589c694f2ec76" providerId="LiveId" clId="{9A798F6F-A8B0-4AD9-9CFD-B1DDA4CA62CE}" dt="2023-12-19T05:24:45.649" v="21434" actId="164"/>
          <ac:spMkLst>
            <pc:docMk/>
            <pc:sldMk cId="1071789965" sldId="451"/>
            <ac:spMk id="15" creationId="{5C9681D5-0951-F752-3458-E8342619D9C7}"/>
          </ac:spMkLst>
        </pc:spChg>
        <pc:spChg chg="del mod">
          <ac:chgData name="隆誠 堀本" userId="2a8589c694f2ec76" providerId="LiveId" clId="{9A798F6F-A8B0-4AD9-9CFD-B1DDA4CA62CE}" dt="2023-12-19T05:17:17.088" v="21295" actId="478"/>
          <ac:spMkLst>
            <pc:docMk/>
            <pc:sldMk cId="1071789965" sldId="451"/>
            <ac:spMk id="24" creationId="{13BF8B63-9920-9445-F0D6-A792A1864AA2}"/>
          </ac:spMkLst>
        </pc:spChg>
        <pc:spChg chg="del">
          <ac:chgData name="隆誠 堀本" userId="2a8589c694f2ec76" providerId="LiveId" clId="{9A798F6F-A8B0-4AD9-9CFD-B1DDA4CA62CE}" dt="2023-12-19T05:19:58.527" v="21346" actId="21"/>
          <ac:spMkLst>
            <pc:docMk/>
            <pc:sldMk cId="1071789965" sldId="451"/>
            <ac:spMk id="27" creationId="{8B1ACC1D-A127-6156-1A0D-7C1E3181807E}"/>
          </ac:spMkLst>
        </pc:spChg>
        <pc:spChg chg="del">
          <ac:chgData name="隆誠 堀本" userId="2a8589c694f2ec76" providerId="LiveId" clId="{9A798F6F-A8B0-4AD9-9CFD-B1DDA4CA62CE}" dt="2023-12-19T05:19:29.609" v="21337" actId="478"/>
          <ac:spMkLst>
            <pc:docMk/>
            <pc:sldMk cId="1071789965" sldId="451"/>
            <ac:spMk id="28" creationId="{E4A44445-3B04-9C8B-7A5F-EE9A5780093B}"/>
          </ac:spMkLst>
        </pc:spChg>
        <pc:spChg chg="del">
          <ac:chgData name="隆誠 堀本" userId="2a8589c694f2ec76" providerId="LiveId" clId="{9A798F6F-A8B0-4AD9-9CFD-B1DDA4CA62CE}" dt="2023-12-19T05:19:26.346" v="21336" actId="478"/>
          <ac:spMkLst>
            <pc:docMk/>
            <pc:sldMk cId="1071789965" sldId="451"/>
            <ac:spMk id="41" creationId="{A6E1FCDF-AFB4-4146-9B24-119848DF7CB1}"/>
          </ac:spMkLst>
        </pc:spChg>
        <pc:spChg chg="mod">
          <ac:chgData name="隆誠 堀本" userId="2a8589c694f2ec76" providerId="LiveId" clId="{9A798F6F-A8B0-4AD9-9CFD-B1DDA4CA62CE}" dt="2023-12-19T05:24:45.649" v="21434" actId="164"/>
          <ac:spMkLst>
            <pc:docMk/>
            <pc:sldMk cId="1071789965" sldId="451"/>
            <ac:spMk id="65" creationId="{0BF845FC-EB26-0536-431B-FCF52701F1E0}"/>
          </ac:spMkLst>
        </pc:spChg>
        <pc:spChg chg="del">
          <ac:chgData name="隆誠 堀本" userId="2a8589c694f2ec76" providerId="LiveId" clId="{9A798F6F-A8B0-4AD9-9CFD-B1DDA4CA62CE}" dt="2023-12-19T05:18:24.465" v="21316" actId="478"/>
          <ac:spMkLst>
            <pc:docMk/>
            <pc:sldMk cId="1071789965" sldId="451"/>
            <ac:spMk id="67" creationId="{A043D4AC-643A-1B73-90FE-B2AD9B8A4804}"/>
          </ac:spMkLst>
        </pc:spChg>
        <pc:spChg chg="del">
          <ac:chgData name="隆誠 堀本" userId="2a8589c694f2ec76" providerId="LiveId" clId="{9A798F6F-A8B0-4AD9-9CFD-B1DDA4CA62CE}" dt="2023-12-19T05:18:43.588" v="21322" actId="478"/>
          <ac:spMkLst>
            <pc:docMk/>
            <pc:sldMk cId="1071789965" sldId="451"/>
            <ac:spMk id="69" creationId="{616D03D8-27E2-5CB5-F71A-81F0D04B07DA}"/>
          </ac:spMkLst>
        </pc:spChg>
        <pc:spChg chg="mod">
          <ac:chgData name="隆誠 堀本" userId="2a8589c694f2ec76" providerId="LiveId" clId="{9A798F6F-A8B0-4AD9-9CFD-B1DDA4CA62CE}" dt="2023-12-19T05:24:45.649" v="21434" actId="164"/>
          <ac:spMkLst>
            <pc:docMk/>
            <pc:sldMk cId="1071789965" sldId="451"/>
            <ac:spMk id="73" creationId="{C89B1529-233A-975B-E7FA-8F68D03FE8E9}"/>
          </ac:spMkLst>
        </pc:spChg>
        <pc:grpChg chg="add mod">
          <ac:chgData name="隆誠 堀本" userId="2a8589c694f2ec76" providerId="LiveId" clId="{9A798F6F-A8B0-4AD9-9CFD-B1DDA4CA62CE}" dt="2023-12-20T03:21:59.804" v="29027" actId="1076"/>
          <ac:grpSpMkLst>
            <pc:docMk/>
            <pc:sldMk cId="1071789965" sldId="451"/>
            <ac:grpSpMk id="21" creationId="{7FDD5A3D-94A9-FAF2-027B-14E289153C40}"/>
          </ac:grpSpMkLst>
        </pc:grpChg>
        <pc:cxnChg chg="del">
          <ac:chgData name="隆誠 堀本" userId="2a8589c694f2ec76" providerId="LiveId" clId="{9A798F6F-A8B0-4AD9-9CFD-B1DDA4CA62CE}" dt="2023-12-19T05:16:48.163" v="21289" actId="478"/>
          <ac:cxnSpMkLst>
            <pc:docMk/>
            <pc:sldMk cId="1071789965" sldId="451"/>
            <ac:cxnSpMk id="6" creationId="{6EFFB7F3-91D9-F365-CDBD-EE16DC6449CC}"/>
          </ac:cxnSpMkLst>
        </pc:cxnChg>
        <pc:cxnChg chg="del">
          <ac:chgData name="隆誠 堀本" userId="2a8589c694f2ec76" providerId="LiveId" clId="{9A798F6F-A8B0-4AD9-9CFD-B1DDA4CA62CE}" dt="2023-12-19T05:16:50.167" v="21290" actId="478"/>
          <ac:cxnSpMkLst>
            <pc:docMk/>
            <pc:sldMk cId="1071789965" sldId="451"/>
            <ac:cxnSpMk id="10" creationId="{CB379393-B04A-6623-28C5-156210DA9949}"/>
          </ac:cxnSpMkLst>
        </pc:cxnChg>
        <pc:cxnChg chg="add mod">
          <ac:chgData name="隆誠 堀本" userId="2a8589c694f2ec76" providerId="LiveId" clId="{9A798F6F-A8B0-4AD9-9CFD-B1DDA4CA62CE}" dt="2023-12-19T05:24:45.649" v="21434" actId="164"/>
          <ac:cxnSpMkLst>
            <pc:docMk/>
            <pc:sldMk cId="1071789965" sldId="451"/>
            <ac:cxnSpMk id="11" creationId="{7B2185DA-0E62-7D75-E26F-2181D0B8FE31}"/>
          </ac:cxnSpMkLst>
        </pc:cxnChg>
        <pc:cxnChg chg="mod">
          <ac:chgData name="隆誠 堀本" userId="2a8589c694f2ec76" providerId="LiveId" clId="{9A798F6F-A8B0-4AD9-9CFD-B1DDA4CA62CE}" dt="2023-12-19T05:24:45.649" v="21434" actId="164"/>
          <ac:cxnSpMkLst>
            <pc:docMk/>
            <pc:sldMk cId="1071789965" sldId="451"/>
            <ac:cxnSpMk id="19" creationId="{7C69C297-5DD8-F7EB-F2E1-8EB0FF54D319}"/>
          </ac:cxnSpMkLst>
        </pc:cxnChg>
        <pc:cxnChg chg="mod">
          <ac:chgData name="隆誠 堀本" userId="2a8589c694f2ec76" providerId="LiveId" clId="{9A798F6F-A8B0-4AD9-9CFD-B1DDA4CA62CE}" dt="2023-12-19T05:24:45.649" v="21434" actId="164"/>
          <ac:cxnSpMkLst>
            <pc:docMk/>
            <pc:sldMk cId="1071789965" sldId="451"/>
            <ac:cxnSpMk id="31" creationId="{BC8267C6-50F5-1AA7-4290-BC79DAC4B1D1}"/>
          </ac:cxnSpMkLst>
        </pc:cxnChg>
        <pc:cxnChg chg="del">
          <ac:chgData name="隆誠 堀本" userId="2a8589c694f2ec76" providerId="LiveId" clId="{9A798F6F-A8B0-4AD9-9CFD-B1DDA4CA62CE}" dt="2023-12-19T05:17:06.144" v="21293" actId="478"/>
          <ac:cxnSpMkLst>
            <pc:docMk/>
            <pc:sldMk cId="1071789965" sldId="451"/>
            <ac:cxnSpMk id="35" creationId="{E83B024A-781A-145F-3EBA-90AC0AA8540A}"/>
          </ac:cxnSpMkLst>
        </pc:cxnChg>
        <pc:cxnChg chg="del">
          <ac:chgData name="隆誠 堀本" userId="2a8589c694f2ec76" providerId="LiveId" clId="{9A798F6F-A8B0-4AD9-9CFD-B1DDA4CA62CE}" dt="2023-12-19T05:17:04.116" v="21292" actId="478"/>
          <ac:cxnSpMkLst>
            <pc:docMk/>
            <pc:sldMk cId="1071789965" sldId="451"/>
            <ac:cxnSpMk id="55" creationId="{16C80B7B-738F-57B6-381B-98DA437B80DA}"/>
          </ac:cxnSpMkLst>
        </pc:cxnChg>
      </pc:sldChg>
      <pc:sldChg chg="addSp delSp modSp add del mod ord">
        <pc:chgData name="隆誠 堀本" userId="2a8589c694f2ec76" providerId="LiveId" clId="{9A798F6F-A8B0-4AD9-9CFD-B1DDA4CA62CE}" dt="2023-12-19T05:11:25.678" v="21271" actId="2696"/>
        <pc:sldMkLst>
          <pc:docMk/>
          <pc:sldMk cId="1717485694" sldId="451"/>
        </pc:sldMkLst>
        <pc:spChg chg="mod">
          <ac:chgData name="隆誠 堀本" userId="2a8589c694f2ec76" providerId="LiveId" clId="{9A798F6F-A8B0-4AD9-9CFD-B1DDA4CA62CE}" dt="2023-12-19T04:58:01.386" v="21233" actId="1076"/>
          <ac:spMkLst>
            <pc:docMk/>
            <pc:sldMk cId="1717485694" sldId="451"/>
            <ac:spMk id="2" creationId="{7CAC9385-9B5C-16CF-19CA-C6AAC76A2E9A}"/>
          </ac:spMkLst>
        </pc:spChg>
        <pc:spChg chg="del mod">
          <ac:chgData name="隆誠 堀本" userId="2a8589c694f2ec76" providerId="LiveId" clId="{9A798F6F-A8B0-4AD9-9CFD-B1DDA4CA62CE}" dt="2023-12-19T04:50:30.160" v="21090" actId="478"/>
          <ac:spMkLst>
            <pc:docMk/>
            <pc:sldMk cId="1717485694" sldId="451"/>
            <ac:spMk id="4" creationId="{F02A87EE-A03A-E6C3-4059-1B0FF632B93F}"/>
          </ac:spMkLst>
        </pc:spChg>
        <pc:spChg chg="mod">
          <ac:chgData name="隆誠 堀本" userId="2a8589c694f2ec76" providerId="LiveId" clId="{9A798F6F-A8B0-4AD9-9CFD-B1DDA4CA62CE}" dt="2023-12-19T04:58:15.392" v="21234" actId="1076"/>
          <ac:spMkLst>
            <pc:docMk/>
            <pc:sldMk cId="1717485694" sldId="451"/>
            <ac:spMk id="7" creationId="{42FF0993-F9B5-7CCE-7C3F-DA1D756E3D83}"/>
          </ac:spMkLst>
        </pc:spChg>
        <pc:spChg chg="add del mod">
          <ac:chgData name="隆誠 堀本" userId="2a8589c694f2ec76" providerId="LiveId" clId="{9A798F6F-A8B0-4AD9-9CFD-B1DDA4CA62CE}" dt="2023-12-19T04:59:41.667" v="21246" actId="21"/>
          <ac:spMkLst>
            <pc:docMk/>
            <pc:sldMk cId="1717485694" sldId="451"/>
            <ac:spMk id="8" creationId="{32B0292A-E5FC-D14D-F029-86F07F3874FB}"/>
          </ac:spMkLst>
        </pc:spChg>
        <pc:spChg chg="mod">
          <ac:chgData name="隆誠 堀本" userId="2a8589c694f2ec76" providerId="LiveId" clId="{9A798F6F-A8B0-4AD9-9CFD-B1DDA4CA62CE}" dt="2023-12-19T04:58:29.805" v="21236" actId="1076"/>
          <ac:spMkLst>
            <pc:docMk/>
            <pc:sldMk cId="1717485694" sldId="451"/>
            <ac:spMk id="29" creationId="{8D2C7255-D9A2-0767-E95C-F43436FF942F}"/>
          </ac:spMkLst>
        </pc:spChg>
        <pc:grpChg chg="add del mod">
          <ac:chgData name="隆誠 堀本" userId="2a8589c694f2ec76" providerId="LiveId" clId="{9A798F6F-A8B0-4AD9-9CFD-B1DDA4CA62CE}" dt="2023-12-19T04:55:43.922" v="21204" actId="1076"/>
          <ac:grpSpMkLst>
            <pc:docMk/>
            <pc:sldMk cId="1717485694" sldId="451"/>
            <ac:grpSpMk id="5" creationId="{39471F2E-9E6C-A9D2-4E89-785C5E4398FB}"/>
          </ac:grpSpMkLst>
        </pc:grpChg>
        <pc:cxnChg chg="mod">
          <ac:chgData name="隆誠 堀本" userId="2a8589c694f2ec76" providerId="LiveId" clId="{9A798F6F-A8B0-4AD9-9CFD-B1DDA4CA62CE}" dt="2023-12-19T04:52:16.018" v="21102" actId="478"/>
          <ac:cxnSpMkLst>
            <pc:docMk/>
            <pc:sldMk cId="1717485694" sldId="451"/>
            <ac:cxnSpMk id="20" creationId="{6A879C1C-C03C-0EA5-BC1B-4336E2618457}"/>
          </ac:cxnSpMkLst>
        </pc:cxnChg>
        <pc:cxnChg chg="mod">
          <ac:chgData name="隆誠 堀本" userId="2a8589c694f2ec76" providerId="LiveId" clId="{9A798F6F-A8B0-4AD9-9CFD-B1DDA4CA62CE}" dt="2023-12-19T04:52:16.018" v="21102" actId="478"/>
          <ac:cxnSpMkLst>
            <pc:docMk/>
            <pc:sldMk cId="1717485694" sldId="451"/>
            <ac:cxnSpMk id="21" creationId="{F24FEB2E-C594-7361-D790-9FDD034DFE1E}"/>
          </ac:cxnSpMkLst>
        </pc:cxnChg>
        <pc:cxnChg chg="mod">
          <ac:chgData name="隆誠 堀本" userId="2a8589c694f2ec76" providerId="LiveId" clId="{9A798F6F-A8B0-4AD9-9CFD-B1DDA4CA62CE}" dt="2023-12-19T04:52:16.018" v="21102" actId="478"/>
          <ac:cxnSpMkLst>
            <pc:docMk/>
            <pc:sldMk cId="1717485694" sldId="451"/>
            <ac:cxnSpMk id="22" creationId="{7EA58EF6-3767-F94A-C166-06A4DEBDE9D1}"/>
          </ac:cxnSpMkLst>
        </pc:cxnChg>
        <pc:cxnChg chg="mod">
          <ac:chgData name="隆誠 堀本" userId="2a8589c694f2ec76" providerId="LiveId" clId="{9A798F6F-A8B0-4AD9-9CFD-B1DDA4CA62CE}" dt="2023-12-19T04:52:16.018" v="21102" actId="478"/>
          <ac:cxnSpMkLst>
            <pc:docMk/>
            <pc:sldMk cId="1717485694" sldId="451"/>
            <ac:cxnSpMk id="23" creationId="{B8591902-89DF-111F-63C5-4B38F4E49B18}"/>
          </ac:cxnSpMkLst>
        </pc:cxnChg>
        <pc:cxnChg chg="mod">
          <ac:chgData name="隆誠 堀本" userId="2a8589c694f2ec76" providerId="LiveId" clId="{9A798F6F-A8B0-4AD9-9CFD-B1DDA4CA62CE}" dt="2023-12-19T04:52:16.018" v="21102" actId="478"/>
          <ac:cxnSpMkLst>
            <pc:docMk/>
            <pc:sldMk cId="1717485694" sldId="451"/>
            <ac:cxnSpMk id="24" creationId="{12525302-2103-3862-C22B-DE1E27096156}"/>
          </ac:cxnSpMkLst>
        </pc:cxnChg>
        <pc:cxnChg chg="mod">
          <ac:chgData name="隆誠 堀本" userId="2a8589c694f2ec76" providerId="LiveId" clId="{9A798F6F-A8B0-4AD9-9CFD-B1DDA4CA62CE}" dt="2023-12-19T04:52:16.018" v="21102" actId="478"/>
          <ac:cxnSpMkLst>
            <pc:docMk/>
            <pc:sldMk cId="1717485694" sldId="451"/>
            <ac:cxnSpMk id="25" creationId="{089C374C-4E68-63E1-A415-AFD66B1A2B80}"/>
          </ac:cxnSpMkLst>
        </pc:cxnChg>
        <pc:cxnChg chg="mod">
          <ac:chgData name="隆誠 堀本" userId="2a8589c694f2ec76" providerId="LiveId" clId="{9A798F6F-A8B0-4AD9-9CFD-B1DDA4CA62CE}" dt="2023-12-19T04:52:16.018" v="21102" actId="478"/>
          <ac:cxnSpMkLst>
            <pc:docMk/>
            <pc:sldMk cId="1717485694" sldId="451"/>
            <ac:cxnSpMk id="26" creationId="{BCB052DA-D8FD-F2C6-9117-D7C1153AC113}"/>
          </ac:cxnSpMkLst>
        </pc:cxnChg>
        <pc:cxnChg chg="mod">
          <ac:chgData name="隆誠 堀本" userId="2a8589c694f2ec76" providerId="LiveId" clId="{9A798F6F-A8B0-4AD9-9CFD-B1DDA4CA62CE}" dt="2023-12-19T04:52:16.018" v="21102" actId="478"/>
          <ac:cxnSpMkLst>
            <pc:docMk/>
            <pc:sldMk cId="1717485694" sldId="451"/>
            <ac:cxnSpMk id="27" creationId="{335E0BD2-48DE-316D-27E6-688D2DF009FF}"/>
          </ac:cxnSpMkLst>
        </pc:cxnChg>
        <pc:cxnChg chg="mod">
          <ac:chgData name="隆誠 堀本" userId="2a8589c694f2ec76" providerId="LiveId" clId="{9A798F6F-A8B0-4AD9-9CFD-B1DDA4CA62CE}" dt="2023-12-19T04:52:16.018" v="21102" actId="478"/>
          <ac:cxnSpMkLst>
            <pc:docMk/>
            <pc:sldMk cId="1717485694" sldId="451"/>
            <ac:cxnSpMk id="28" creationId="{A2CAA544-BE59-7A82-4D86-90EF7090C475}"/>
          </ac:cxnSpMkLst>
        </pc:cxnChg>
        <pc:cxnChg chg="add mod">
          <ac:chgData name="隆誠 堀本" userId="2a8589c694f2ec76" providerId="LiveId" clId="{9A798F6F-A8B0-4AD9-9CFD-B1DDA4CA62CE}" dt="2023-12-19T04:59:41.667" v="21246" actId="21"/>
          <ac:cxnSpMkLst>
            <pc:docMk/>
            <pc:sldMk cId="1717485694" sldId="451"/>
            <ac:cxnSpMk id="52" creationId="{953E3156-AA39-082F-D293-A7B3C7444FC1}"/>
          </ac:cxnSpMkLst>
        </pc:cxnChg>
      </pc:sldChg>
      <pc:sldChg chg="addSp delSp modSp add mod modNotesTx">
        <pc:chgData name="隆誠 堀本" userId="2a8589c694f2ec76" providerId="LiveId" clId="{9A798F6F-A8B0-4AD9-9CFD-B1DDA4CA62CE}" dt="2023-12-19T10:21:03.262" v="28708" actId="478"/>
        <pc:sldMkLst>
          <pc:docMk/>
          <pc:sldMk cId="2949452253" sldId="452"/>
        </pc:sldMkLst>
        <pc:spChg chg="del">
          <ac:chgData name="隆誠 堀本" userId="2a8589c694f2ec76" providerId="LiveId" clId="{9A798F6F-A8B0-4AD9-9CFD-B1DDA4CA62CE}" dt="2023-12-19T10:21:03.262" v="28708" actId="478"/>
          <ac:spMkLst>
            <pc:docMk/>
            <pc:sldMk cId="2949452253" sldId="452"/>
            <ac:spMk id="2" creationId="{26179D5D-F998-650C-2FCC-C8CB92C70565}"/>
          </ac:spMkLst>
        </pc:spChg>
        <pc:spChg chg="add mod">
          <ac:chgData name="隆誠 堀本" userId="2a8589c694f2ec76" providerId="LiveId" clId="{9A798F6F-A8B0-4AD9-9CFD-B1DDA4CA62CE}" dt="2023-12-19T05:43:04.800" v="21553" actId="1076"/>
          <ac:spMkLst>
            <pc:docMk/>
            <pc:sldMk cId="2949452253" sldId="452"/>
            <ac:spMk id="10" creationId="{036DB191-C04D-A6F7-497F-583BCEF49C9B}"/>
          </ac:spMkLst>
        </pc:spChg>
        <pc:spChg chg="mod">
          <ac:chgData name="隆誠 堀本" userId="2a8589c694f2ec76" providerId="LiveId" clId="{9A798F6F-A8B0-4AD9-9CFD-B1DDA4CA62CE}" dt="2023-12-19T05:44:33.715" v="21561" actId="207"/>
          <ac:spMkLst>
            <pc:docMk/>
            <pc:sldMk cId="2949452253" sldId="452"/>
            <ac:spMk id="24" creationId="{3BD05C65-3D0A-382F-30FF-813D8F3433FA}"/>
          </ac:spMkLst>
        </pc:spChg>
        <pc:spChg chg="mod">
          <ac:chgData name="隆誠 堀本" userId="2a8589c694f2ec76" providerId="LiveId" clId="{9A798F6F-A8B0-4AD9-9CFD-B1DDA4CA62CE}" dt="2023-12-19T05:44:26.539" v="21560" actId="113"/>
          <ac:spMkLst>
            <pc:docMk/>
            <pc:sldMk cId="2949452253" sldId="452"/>
            <ac:spMk id="28" creationId="{E3B863F7-4FE5-E864-42BB-516A2F5F6F83}"/>
          </ac:spMkLst>
        </pc:spChg>
        <pc:spChg chg="add mod">
          <ac:chgData name="隆誠 堀本" userId="2a8589c694f2ec76" providerId="LiveId" clId="{9A798F6F-A8B0-4AD9-9CFD-B1DDA4CA62CE}" dt="2023-12-19T05:42:44.616" v="21552"/>
          <ac:spMkLst>
            <pc:docMk/>
            <pc:sldMk cId="2949452253" sldId="452"/>
            <ac:spMk id="29" creationId="{EB977367-3F0D-70B5-103F-0E00F82B0161}"/>
          </ac:spMkLst>
        </pc:spChg>
      </pc:sldChg>
      <pc:sldChg chg="add del ord">
        <pc:chgData name="隆誠 堀本" userId="2a8589c694f2ec76" providerId="LiveId" clId="{9A798F6F-A8B0-4AD9-9CFD-B1DDA4CA62CE}" dt="2023-12-20T02:58:51.460" v="28790" actId="2696"/>
        <pc:sldMkLst>
          <pc:docMk/>
          <pc:sldMk cId="2137282068" sldId="453"/>
        </pc:sldMkLst>
      </pc:sldChg>
      <pc:sldChg chg="addSp delSp modSp add mod modNotesTx">
        <pc:chgData name="隆誠 堀本" userId="2a8589c694f2ec76" providerId="LiveId" clId="{9A798F6F-A8B0-4AD9-9CFD-B1DDA4CA62CE}" dt="2023-12-19T09:35:28.683" v="26673" actId="20577"/>
        <pc:sldMkLst>
          <pc:docMk/>
          <pc:sldMk cId="651686362" sldId="454"/>
        </pc:sldMkLst>
        <pc:spChg chg="add mod">
          <ac:chgData name="隆誠 堀本" userId="2a8589c694f2ec76" providerId="LiveId" clId="{9A798F6F-A8B0-4AD9-9CFD-B1DDA4CA62CE}" dt="2023-12-19T06:00:33.452" v="21673" actId="1076"/>
          <ac:spMkLst>
            <pc:docMk/>
            <pc:sldMk cId="651686362" sldId="454"/>
            <ac:spMk id="3" creationId="{9F65AB2D-B970-CAC3-3A67-78A5B86D51D6}"/>
          </ac:spMkLst>
        </pc:spChg>
        <pc:spChg chg="add del mod">
          <ac:chgData name="隆誠 堀本" userId="2a8589c694f2ec76" providerId="LiveId" clId="{9A798F6F-A8B0-4AD9-9CFD-B1DDA4CA62CE}" dt="2023-12-19T06:00:37.528" v="21674" actId="478"/>
          <ac:spMkLst>
            <pc:docMk/>
            <pc:sldMk cId="651686362" sldId="454"/>
            <ac:spMk id="34" creationId="{580F5961-6B69-ED88-D99F-16A4D2FDDB9B}"/>
          </ac:spMkLst>
        </pc:spChg>
        <pc:spChg chg="add mod">
          <ac:chgData name="隆誠 堀本" userId="2a8589c694f2ec76" providerId="LiveId" clId="{9A798F6F-A8B0-4AD9-9CFD-B1DDA4CA62CE}" dt="2023-12-19T06:00:45.786" v="21676" actId="1076"/>
          <ac:spMkLst>
            <pc:docMk/>
            <pc:sldMk cId="651686362" sldId="454"/>
            <ac:spMk id="47" creationId="{534D5A79-8D6C-B4C8-E1CF-35D6F15716A0}"/>
          </ac:spMkLst>
        </pc:spChg>
        <pc:grpChg chg="mod">
          <ac:chgData name="隆誠 堀本" userId="2a8589c694f2ec76" providerId="LiveId" clId="{9A798F6F-A8B0-4AD9-9CFD-B1DDA4CA62CE}" dt="2023-12-19T06:00:07.150" v="21669" actId="1076"/>
          <ac:grpSpMkLst>
            <pc:docMk/>
            <pc:sldMk cId="651686362" sldId="454"/>
            <ac:grpSpMk id="2" creationId="{67791193-7E0D-A1DA-104B-5195437501B3}"/>
          </ac:grpSpMkLst>
        </pc:grpChg>
      </pc:sldChg>
      <pc:sldChg chg="addSp delSp modSp add mod modNotesTx">
        <pc:chgData name="隆誠 堀本" userId="2a8589c694f2ec76" providerId="LiveId" clId="{9A798F6F-A8B0-4AD9-9CFD-B1DDA4CA62CE}" dt="2023-12-19T09:37:30.193" v="26874" actId="20577"/>
        <pc:sldMkLst>
          <pc:docMk/>
          <pc:sldMk cId="3098076629" sldId="455"/>
        </pc:sldMkLst>
        <pc:spChg chg="add mod">
          <ac:chgData name="隆誠 堀本" userId="2a8589c694f2ec76" providerId="LiveId" clId="{9A798F6F-A8B0-4AD9-9CFD-B1DDA4CA62CE}" dt="2023-12-19T06:01:11.303" v="21682" actId="1076"/>
          <ac:spMkLst>
            <pc:docMk/>
            <pc:sldMk cId="3098076629" sldId="455"/>
            <ac:spMk id="2" creationId="{78F684FC-BAAC-B3B3-9977-208728F84E7B}"/>
          </ac:spMkLst>
        </pc:spChg>
        <pc:spChg chg="add del mod">
          <ac:chgData name="隆誠 堀本" userId="2a8589c694f2ec76" providerId="LiveId" clId="{9A798F6F-A8B0-4AD9-9CFD-B1DDA4CA62CE}" dt="2023-12-19T06:01:16.700" v="21684"/>
          <ac:spMkLst>
            <pc:docMk/>
            <pc:sldMk cId="3098076629" sldId="455"/>
            <ac:spMk id="3" creationId="{024D5BC9-7063-B0CC-C625-2BA61CD91A0B}"/>
          </ac:spMkLst>
        </pc:spChg>
        <pc:spChg chg="add mod">
          <ac:chgData name="隆誠 堀本" userId="2a8589c694f2ec76" providerId="LiveId" clId="{9A798F6F-A8B0-4AD9-9CFD-B1DDA4CA62CE}" dt="2023-12-19T06:01:30.430" v="21686" actId="1076"/>
          <ac:spMkLst>
            <pc:docMk/>
            <pc:sldMk cId="3098076629" sldId="455"/>
            <ac:spMk id="4" creationId="{7A9D255E-8FF0-DAF1-EC8C-B2CBF89FEEA3}"/>
          </ac:spMkLst>
        </pc:spChg>
        <pc:grpChg chg="mod">
          <ac:chgData name="隆誠 堀本" userId="2a8589c694f2ec76" providerId="LiveId" clId="{9A798F6F-A8B0-4AD9-9CFD-B1DDA4CA62CE}" dt="2023-12-19T06:01:04.284" v="21681" actId="1076"/>
          <ac:grpSpMkLst>
            <pc:docMk/>
            <pc:sldMk cId="3098076629" sldId="455"/>
            <ac:grpSpMk id="47" creationId="{972A841E-0865-8630-01AB-45F41CA94D96}"/>
          </ac:grpSpMkLst>
        </pc:grpChg>
      </pc:sldChg>
      <pc:sldChg chg="addSp delSp modSp add del mod">
        <pc:chgData name="隆誠 堀本" userId="2a8589c694f2ec76" providerId="LiveId" clId="{9A798F6F-A8B0-4AD9-9CFD-B1DDA4CA62CE}" dt="2023-12-19T08:34:03.684" v="23984" actId="2696"/>
        <pc:sldMkLst>
          <pc:docMk/>
          <pc:sldMk cId="747771871" sldId="456"/>
        </pc:sldMkLst>
        <pc:spChg chg="add mod">
          <ac:chgData name="隆誠 堀本" userId="2a8589c694f2ec76" providerId="LiveId" clId="{9A798F6F-A8B0-4AD9-9CFD-B1DDA4CA62CE}" dt="2023-12-19T08:32:19.889" v="23963" actId="1076"/>
          <ac:spMkLst>
            <pc:docMk/>
            <pc:sldMk cId="747771871" sldId="456"/>
            <ac:spMk id="2" creationId="{62028BB1-F02A-854D-D9EF-119A8FDC23BA}"/>
          </ac:spMkLst>
        </pc:spChg>
        <pc:spChg chg="del mod">
          <ac:chgData name="隆誠 堀本" userId="2a8589c694f2ec76" providerId="LiveId" clId="{9A798F6F-A8B0-4AD9-9CFD-B1DDA4CA62CE}" dt="2023-12-19T06:13:36.613" v="21771" actId="478"/>
          <ac:spMkLst>
            <pc:docMk/>
            <pc:sldMk cId="747771871" sldId="456"/>
            <ac:spMk id="3" creationId="{6FB8702D-DF52-54A2-20B5-A937A3B825C1}"/>
          </ac:spMkLst>
        </pc:spChg>
        <pc:spChg chg="mod">
          <ac:chgData name="隆誠 堀本" userId="2a8589c694f2ec76" providerId="LiveId" clId="{9A798F6F-A8B0-4AD9-9CFD-B1DDA4CA62CE}" dt="2023-12-19T06:13:18.904" v="21758" actId="14100"/>
          <ac:spMkLst>
            <pc:docMk/>
            <pc:sldMk cId="747771871" sldId="456"/>
            <ac:spMk id="5" creationId="{D725A97D-0DDC-7A00-CE5B-A97C6DA9626F}"/>
          </ac:spMkLst>
        </pc:spChg>
      </pc:sldChg>
      <pc:sldChg chg="add modNotesTx">
        <pc:chgData name="隆誠 堀本" userId="2a8589c694f2ec76" providerId="LiveId" clId="{9A798F6F-A8B0-4AD9-9CFD-B1DDA4CA62CE}" dt="2023-12-19T08:07:32.337" v="22883" actId="20577"/>
        <pc:sldMkLst>
          <pc:docMk/>
          <pc:sldMk cId="3165739065" sldId="457"/>
        </pc:sldMkLst>
      </pc:sldChg>
      <pc:sldChg chg="add modNotesTx">
        <pc:chgData name="隆誠 堀本" userId="2a8589c694f2ec76" providerId="LiveId" clId="{9A798F6F-A8B0-4AD9-9CFD-B1DDA4CA62CE}" dt="2023-12-19T08:34:50.276" v="24084" actId="20577"/>
        <pc:sldMkLst>
          <pc:docMk/>
          <pc:sldMk cId="2833983568" sldId="458"/>
        </pc:sldMkLst>
      </pc:sldChg>
      <pc:sldChg chg="addSp modSp add modNotesTx">
        <pc:chgData name="隆誠 堀本" userId="2a8589c694f2ec76" providerId="LiveId" clId="{9A798F6F-A8B0-4AD9-9CFD-B1DDA4CA62CE}" dt="2023-12-19T09:12:35.308" v="25722"/>
        <pc:sldMkLst>
          <pc:docMk/>
          <pc:sldMk cId="3756792041" sldId="459"/>
        </pc:sldMkLst>
        <pc:spChg chg="add mod">
          <ac:chgData name="隆誠 堀本" userId="2a8589c694f2ec76" providerId="LiveId" clId="{9A798F6F-A8B0-4AD9-9CFD-B1DDA4CA62CE}" dt="2023-12-19T09:09:56.620" v="25684"/>
          <ac:spMkLst>
            <pc:docMk/>
            <pc:sldMk cId="3756792041" sldId="459"/>
            <ac:spMk id="3" creationId="{E48C206D-814F-7F00-9D44-67F6EFE83561}"/>
          </ac:spMkLst>
        </pc:spChg>
        <pc:spChg chg="add mod">
          <ac:chgData name="隆誠 堀本" userId="2a8589c694f2ec76" providerId="LiveId" clId="{9A798F6F-A8B0-4AD9-9CFD-B1DDA4CA62CE}" dt="2023-12-19T09:09:56.620" v="25684"/>
          <ac:spMkLst>
            <pc:docMk/>
            <pc:sldMk cId="3756792041" sldId="459"/>
            <ac:spMk id="12" creationId="{7C753AF2-B434-84E8-F9F5-DAAFE4FD1D2B}"/>
          </ac:spMkLst>
        </pc:spChg>
        <pc:graphicFrameChg chg="mod">
          <ac:chgData name="隆誠 堀本" userId="2a8589c694f2ec76" providerId="LiveId" clId="{9A798F6F-A8B0-4AD9-9CFD-B1DDA4CA62CE}" dt="2023-12-19T09:11:55.501" v="25715" actId="207"/>
          <ac:graphicFrameMkLst>
            <pc:docMk/>
            <pc:sldMk cId="3756792041" sldId="459"/>
            <ac:graphicFrameMk id="2" creationId="{D0C1CFEE-47A2-E926-37EE-3B2C008E2857}"/>
          </ac:graphicFrameMkLst>
        </pc:graphicFrameChg>
      </pc:sldChg>
      <pc:sldChg chg="add">
        <pc:chgData name="隆誠 堀本" userId="2a8589c694f2ec76" providerId="LiveId" clId="{9A798F6F-A8B0-4AD9-9CFD-B1DDA4CA62CE}" dt="2023-12-20T03:00:31.080" v="28792" actId="2890"/>
        <pc:sldMkLst>
          <pc:docMk/>
          <pc:sldMk cId="2912082514" sldId="460"/>
        </pc:sldMkLst>
      </pc:sldChg>
      <pc:sldChg chg="addSp delSp modSp add mod ord">
        <pc:chgData name="隆誠 堀本" userId="2a8589c694f2ec76" providerId="LiveId" clId="{9A798F6F-A8B0-4AD9-9CFD-B1DDA4CA62CE}" dt="2023-12-20T03:19:08.303" v="29025" actId="207"/>
        <pc:sldMkLst>
          <pc:docMk/>
          <pc:sldMk cId="164955600" sldId="461"/>
        </pc:sldMkLst>
        <pc:spChg chg="del">
          <ac:chgData name="隆誠 堀本" userId="2a8589c694f2ec76" providerId="LiveId" clId="{9A798F6F-A8B0-4AD9-9CFD-B1DDA4CA62CE}" dt="2023-12-20T03:00:59.200" v="28800" actId="478"/>
          <ac:spMkLst>
            <pc:docMk/>
            <pc:sldMk cId="164955600" sldId="461"/>
            <ac:spMk id="3" creationId="{A31F4AC1-07F0-5A52-B395-B980E24123E6}"/>
          </ac:spMkLst>
        </pc:spChg>
        <pc:spChg chg="del">
          <ac:chgData name="隆誠 堀本" userId="2a8589c694f2ec76" providerId="LiveId" clId="{9A798F6F-A8B0-4AD9-9CFD-B1DDA4CA62CE}" dt="2023-12-20T03:00:57.063" v="28799" actId="478"/>
          <ac:spMkLst>
            <pc:docMk/>
            <pc:sldMk cId="164955600" sldId="461"/>
            <ac:spMk id="4" creationId="{CDE0BCB9-8D83-4F54-F1A5-D0EA51DA1DD4}"/>
          </ac:spMkLst>
        </pc:spChg>
        <pc:spChg chg="del">
          <ac:chgData name="隆誠 堀本" userId="2a8589c694f2ec76" providerId="LiveId" clId="{9A798F6F-A8B0-4AD9-9CFD-B1DDA4CA62CE}" dt="2023-12-20T03:00:59.200" v="28800" actId="478"/>
          <ac:spMkLst>
            <pc:docMk/>
            <pc:sldMk cId="164955600" sldId="461"/>
            <ac:spMk id="6" creationId="{C68445B9-A8EA-10DA-91C0-20492AE59A38}"/>
          </ac:spMkLst>
        </pc:spChg>
        <pc:spChg chg="del">
          <ac:chgData name="隆誠 堀本" userId="2a8589c694f2ec76" providerId="LiveId" clId="{9A798F6F-A8B0-4AD9-9CFD-B1DDA4CA62CE}" dt="2023-12-20T03:00:59.200" v="28800" actId="478"/>
          <ac:spMkLst>
            <pc:docMk/>
            <pc:sldMk cId="164955600" sldId="461"/>
            <ac:spMk id="7" creationId="{DC653909-5E60-3718-2679-F112020599E7}"/>
          </ac:spMkLst>
        </pc:spChg>
        <pc:spChg chg="del">
          <ac:chgData name="隆誠 堀本" userId="2a8589c694f2ec76" providerId="LiveId" clId="{9A798F6F-A8B0-4AD9-9CFD-B1DDA4CA62CE}" dt="2023-12-20T03:00:59.200" v="28800" actId="478"/>
          <ac:spMkLst>
            <pc:docMk/>
            <pc:sldMk cId="164955600" sldId="461"/>
            <ac:spMk id="8" creationId="{0629BC3F-2AE0-7040-1566-DAC935FCEE6C}"/>
          </ac:spMkLst>
        </pc:spChg>
        <pc:spChg chg="del">
          <ac:chgData name="隆誠 堀本" userId="2a8589c694f2ec76" providerId="LiveId" clId="{9A798F6F-A8B0-4AD9-9CFD-B1DDA4CA62CE}" dt="2023-12-20T03:00:59.200" v="28800" actId="478"/>
          <ac:spMkLst>
            <pc:docMk/>
            <pc:sldMk cId="164955600" sldId="461"/>
            <ac:spMk id="9" creationId="{4E25FEB8-9485-7BF1-458B-EFAE8172AA7D}"/>
          </ac:spMkLst>
        </pc:spChg>
        <pc:spChg chg="del">
          <ac:chgData name="隆誠 堀本" userId="2a8589c694f2ec76" providerId="LiveId" clId="{9A798F6F-A8B0-4AD9-9CFD-B1DDA4CA62CE}" dt="2023-12-20T03:00:54.746" v="28798" actId="478"/>
          <ac:spMkLst>
            <pc:docMk/>
            <pc:sldMk cId="164955600" sldId="461"/>
            <ac:spMk id="10" creationId="{33C7833C-AF22-12AA-FE28-B26956C7294D}"/>
          </ac:spMkLst>
        </pc:spChg>
        <pc:spChg chg="add del">
          <ac:chgData name="隆誠 堀本" userId="2a8589c694f2ec76" providerId="LiveId" clId="{9A798F6F-A8B0-4AD9-9CFD-B1DDA4CA62CE}" dt="2023-12-20T03:12:09.101" v="28918" actId="22"/>
          <ac:spMkLst>
            <pc:docMk/>
            <pc:sldMk cId="164955600" sldId="461"/>
            <ac:spMk id="13" creationId="{B891B197-0958-27FB-145A-32320567BDDA}"/>
          </ac:spMkLst>
        </pc:spChg>
        <pc:spChg chg="add mod">
          <ac:chgData name="隆誠 堀本" userId="2a8589c694f2ec76" providerId="LiveId" clId="{9A798F6F-A8B0-4AD9-9CFD-B1DDA4CA62CE}" dt="2023-12-20T03:12:49.673" v="28949" actId="1076"/>
          <ac:spMkLst>
            <pc:docMk/>
            <pc:sldMk cId="164955600" sldId="461"/>
            <ac:spMk id="15" creationId="{2AD751F9-CC2F-D519-EE12-F47B36D2C45C}"/>
          </ac:spMkLst>
        </pc:spChg>
        <pc:spChg chg="add del mod">
          <ac:chgData name="隆誠 堀本" userId="2a8589c694f2ec76" providerId="LiveId" clId="{9A798F6F-A8B0-4AD9-9CFD-B1DDA4CA62CE}" dt="2023-12-20T03:16:36.083" v="29000" actId="478"/>
          <ac:spMkLst>
            <pc:docMk/>
            <pc:sldMk cId="164955600" sldId="461"/>
            <ac:spMk id="17" creationId="{C316606A-F752-0CE3-7FEA-AB0B6C8CA3D4}"/>
          </ac:spMkLst>
        </pc:spChg>
        <pc:spChg chg="add del mod">
          <ac:chgData name="隆誠 堀本" userId="2a8589c694f2ec76" providerId="LiveId" clId="{9A798F6F-A8B0-4AD9-9CFD-B1DDA4CA62CE}" dt="2023-12-20T03:16:38.760" v="29001" actId="478"/>
          <ac:spMkLst>
            <pc:docMk/>
            <pc:sldMk cId="164955600" sldId="461"/>
            <ac:spMk id="18" creationId="{C31286A6-8274-FA41-A44A-5B5BE728EB1E}"/>
          </ac:spMkLst>
        </pc:spChg>
        <pc:spChg chg="del mod">
          <ac:chgData name="隆誠 堀本" userId="2a8589c694f2ec76" providerId="LiveId" clId="{9A798F6F-A8B0-4AD9-9CFD-B1DDA4CA62CE}" dt="2023-12-20T03:17:08.785" v="29005" actId="478"/>
          <ac:spMkLst>
            <pc:docMk/>
            <pc:sldMk cId="164955600" sldId="461"/>
            <ac:spMk id="20" creationId="{8F871FBB-BB2E-C9BD-9DEA-F2A18DFFF76E}"/>
          </ac:spMkLst>
        </pc:spChg>
        <pc:spChg chg="mod">
          <ac:chgData name="隆誠 堀本" userId="2a8589c694f2ec76" providerId="LiveId" clId="{9A798F6F-A8B0-4AD9-9CFD-B1DDA4CA62CE}" dt="2023-12-20T03:17:15.302" v="29006"/>
          <ac:spMkLst>
            <pc:docMk/>
            <pc:sldMk cId="164955600" sldId="461"/>
            <ac:spMk id="21" creationId="{589375B4-42F4-DC0C-E244-62CA909CFF0D}"/>
          </ac:spMkLst>
        </pc:spChg>
        <pc:spChg chg="mod">
          <ac:chgData name="隆誠 堀本" userId="2a8589c694f2ec76" providerId="LiveId" clId="{9A798F6F-A8B0-4AD9-9CFD-B1DDA4CA62CE}" dt="2023-12-20T03:17:34.204" v="29016" actId="20577"/>
          <ac:spMkLst>
            <pc:docMk/>
            <pc:sldMk cId="164955600" sldId="461"/>
            <ac:spMk id="22" creationId="{1B9FBB40-BCA5-B5E3-B0BE-173CC95D0AE9}"/>
          </ac:spMkLst>
        </pc:spChg>
        <pc:spChg chg="del">
          <ac:chgData name="隆誠 堀本" userId="2a8589c694f2ec76" providerId="LiveId" clId="{9A798F6F-A8B0-4AD9-9CFD-B1DDA4CA62CE}" dt="2023-12-20T03:00:59.200" v="28800" actId="478"/>
          <ac:spMkLst>
            <pc:docMk/>
            <pc:sldMk cId="164955600" sldId="461"/>
            <ac:spMk id="23" creationId="{88370E30-5DFB-A0D4-5328-D593C419FA12}"/>
          </ac:spMkLst>
        </pc:spChg>
        <pc:spChg chg="mod">
          <ac:chgData name="隆誠 堀本" userId="2a8589c694f2ec76" providerId="LiveId" clId="{9A798F6F-A8B0-4AD9-9CFD-B1DDA4CA62CE}" dt="2023-12-20T03:17:28.924" v="29015" actId="14100"/>
          <ac:spMkLst>
            <pc:docMk/>
            <pc:sldMk cId="164955600" sldId="461"/>
            <ac:spMk id="25" creationId="{272EAECE-E2AB-79BB-FCCB-D1CDFA251FEE}"/>
          </ac:spMkLst>
        </pc:spChg>
        <pc:spChg chg="mod">
          <ac:chgData name="隆誠 堀本" userId="2a8589c694f2ec76" providerId="LiveId" clId="{9A798F6F-A8B0-4AD9-9CFD-B1DDA4CA62CE}" dt="2023-12-20T03:16:59.794" v="29003"/>
          <ac:spMkLst>
            <pc:docMk/>
            <pc:sldMk cId="164955600" sldId="461"/>
            <ac:spMk id="26" creationId="{2748C38A-7E0E-A913-D956-DE7DC56DAB19}"/>
          </ac:spMkLst>
        </pc:spChg>
        <pc:spChg chg="mod">
          <ac:chgData name="隆誠 堀本" userId="2a8589c694f2ec76" providerId="LiveId" clId="{9A798F6F-A8B0-4AD9-9CFD-B1DDA4CA62CE}" dt="2023-12-20T03:16:59.794" v="29003"/>
          <ac:spMkLst>
            <pc:docMk/>
            <pc:sldMk cId="164955600" sldId="461"/>
            <ac:spMk id="27" creationId="{8C8000E8-71A9-995E-68AB-908A104B27C0}"/>
          </ac:spMkLst>
        </pc:spChg>
        <pc:spChg chg="mod">
          <ac:chgData name="隆誠 堀本" userId="2a8589c694f2ec76" providerId="LiveId" clId="{9A798F6F-A8B0-4AD9-9CFD-B1DDA4CA62CE}" dt="2023-12-20T03:16:59.794" v="29003"/>
          <ac:spMkLst>
            <pc:docMk/>
            <pc:sldMk cId="164955600" sldId="461"/>
            <ac:spMk id="28" creationId="{753A3848-482E-F5A7-34B3-2DFBE711D5F7}"/>
          </ac:spMkLst>
        </pc:spChg>
        <pc:grpChg chg="add mod">
          <ac:chgData name="隆誠 堀本" userId="2a8589c694f2ec76" providerId="LiveId" clId="{9A798F6F-A8B0-4AD9-9CFD-B1DDA4CA62CE}" dt="2023-12-20T03:18:10.883" v="29019" actId="1076"/>
          <ac:grpSpMkLst>
            <pc:docMk/>
            <pc:sldMk cId="164955600" sldId="461"/>
            <ac:grpSpMk id="19" creationId="{A9D48725-D2B3-D6FA-72CE-974BAB9504E8}"/>
          </ac:grpSpMkLst>
        </pc:grpChg>
        <pc:graphicFrameChg chg="del mod modGraphic">
          <ac:chgData name="隆誠 堀本" userId="2a8589c694f2ec76" providerId="LiveId" clId="{9A798F6F-A8B0-4AD9-9CFD-B1DDA4CA62CE}" dt="2023-12-20T03:16:33.637" v="28999" actId="478"/>
          <ac:graphicFrameMkLst>
            <pc:docMk/>
            <pc:sldMk cId="164955600" sldId="461"/>
            <ac:graphicFrameMk id="2" creationId="{BBE401F6-5285-371F-46EB-E6B8CF3E36EF}"/>
          </ac:graphicFrameMkLst>
        </pc:graphicFrameChg>
        <pc:graphicFrameChg chg="add mod modGraphic">
          <ac:chgData name="隆誠 堀本" userId="2a8589c694f2ec76" providerId="LiveId" clId="{9A798F6F-A8B0-4AD9-9CFD-B1DDA4CA62CE}" dt="2023-12-20T03:19:08.303" v="29025" actId="207"/>
          <ac:graphicFrameMkLst>
            <pc:docMk/>
            <pc:sldMk cId="164955600" sldId="461"/>
            <ac:graphicFrameMk id="11" creationId="{233A7704-66EB-E21A-B8C1-A21CFC321160}"/>
          </ac:graphicFrameMkLst>
        </pc:graphicFrameChg>
        <pc:cxnChg chg="mod">
          <ac:chgData name="隆誠 堀本" userId="2a8589c694f2ec76" providerId="LiveId" clId="{9A798F6F-A8B0-4AD9-9CFD-B1DDA4CA62CE}" dt="2023-12-20T03:16:59.794" v="29003"/>
          <ac:cxnSpMkLst>
            <pc:docMk/>
            <pc:sldMk cId="164955600" sldId="461"/>
            <ac:cxnSpMk id="24" creationId="{C21E5854-1F82-2213-525B-AD3C8BFE31E6}"/>
          </ac:cxnSpMkLst>
        </pc:cxnChg>
      </pc:sldChg>
      <pc:sldChg chg="addSp modSp add mod">
        <pc:chgData name="隆誠 堀本" userId="2a8589c694f2ec76" providerId="LiveId" clId="{9A798F6F-A8B0-4AD9-9CFD-B1DDA4CA62CE}" dt="2023-12-20T03:16:04.216" v="28997" actId="14100"/>
        <pc:sldMkLst>
          <pc:docMk/>
          <pc:sldMk cId="447265542" sldId="462"/>
        </pc:sldMkLst>
        <pc:spChg chg="add mod">
          <ac:chgData name="隆誠 堀本" userId="2a8589c694f2ec76" providerId="LiveId" clId="{9A798F6F-A8B0-4AD9-9CFD-B1DDA4CA62CE}" dt="2023-12-20T03:15:52.554" v="28994" actId="14100"/>
          <ac:spMkLst>
            <pc:docMk/>
            <pc:sldMk cId="447265542" sldId="462"/>
            <ac:spMk id="3" creationId="{BABF075C-D890-9169-255D-4B45DA554249}"/>
          </ac:spMkLst>
        </pc:spChg>
        <pc:spChg chg="add mod">
          <ac:chgData name="隆誠 堀本" userId="2a8589c694f2ec76" providerId="LiveId" clId="{9A798F6F-A8B0-4AD9-9CFD-B1DDA4CA62CE}" dt="2023-12-20T03:16:04.216" v="28997" actId="14100"/>
          <ac:spMkLst>
            <pc:docMk/>
            <pc:sldMk cId="447265542" sldId="462"/>
            <ac:spMk id="4" creationId="{9AF320BE-5F53-4C70-31D3-D4A262162E4F}"/>
          </ac:spMkLst>
        </pc:spChg>
        <pc:graphicFrameChg chg="modGraphic">
          <ac:chgData name="隆誠 堀本" userId="2a8589c694f2ec76" providerId="LiveId" clId="{9A798F6F-A8B0-4AD9-9CFD-B1DDA4CA62CE}" dt="2023-12-20T03:14:36.236" v="28986" actId="207"/>
          <ac:graphicFrameMkLst>
            <pc:docMk/>
            <pc:sldMk cId="447265542" sldId="462"/>
            <ac:graphicFrameMk id="2" creationId="{BBE401F6-5285-371F-46EB-E6B8CF3E36EF}"/>
          </ac:graphicFrameMkLst>
        </pc:graphicFrameChg>
        <pc:graphicFrameChg chg="mod">
          <ac:chgData name="隆誠 堀本" userId="2a8589c694f2ec76" providerId="LiveId" clId="{9A798F6F-A8B0-4AD9-9CFD-B1DDA4CA62CE}" dt="2023-12-20T03:15:09.059" v="28988"/>
          <ac:graphicFrameMkLst>
            <pc:docMk/>
            <pc:sldMk cId="447265542" sldId="462"/>
            <ac:graphicFrameMk id="11" creationId="{233A7704-66EB-E21A-B8C1-A21CFC321160}"/>
          </ac:graphicFrameMkLst>
        </pc:graphicFrameChg>
      </pc:sldChg>
      <pc:sldChg chg="add">
        <pc:chgData name="隆誠 堀本" userId="2a8589c694f2ec76" providerId="LiveId" clId="{9A798F6F-A8B0-4AD9-9CFD-B1DDA4CA62CE}" dt="2023-12-20T03:16:27.880" v="28998" actId="2890"/>
        <pc:sldMkLst>
          <pc:docMk/>
          <pc:sldMk cId="4264016215" sldId="463"/>
        </pc:sldMkLst>
      </pc:sldChg>
    </pc:docChg>
  </pc:docChgLst>
  <pc:docChgLst>
    <pc:chgData name="隆誠 堀本" userId="2a8589c694f2ec76" providerId="LiveId" clId="{06B28C38-40FB-4186-B16E-B4AD0D728688}"/>
    <pc:docChg chg="undo redo custSel addSld delSld modSld sldOrd">
      <pc:chgData name="隆誠 堀本" userId="2a8589c694f2ec76" providerId="LiveId" clId="{06B28C38-40FB-4186-B16E-B4AD0D728688}" dt="2024-02-19T06:57:55.151" v="2775" actId="1076"/>
      <pc:docMkLst>
        <pc:docMk/>
      </pc:docMkLst>
      <pc:sldChg chg="modSp mod ord modNotesTx">
        <pc:chgData name="隆誠 堀本" userId="2a8589c694f2ec76" providerId="LiveId" clId="{06B28C38-40FB-4186-B16E-B4AD0D728688}" dt="2024-02-16T05:15:02.414" v="2526"/>
        <pc:sldMkLst>
          <pc:docMk/>
          <pc:sldMk cId="357090746" sldId="265"/>
        </pc:sldMkLst>
        <pc:spChg chg="mod">
          <ac:chgData name="隆誠 堀本" userId="2a8589c694f2ec76" providerId="LiveId" clId="{06B28C38-40FB-4186-B16E-B4AD0D728688}" dt="2024-02-15T07:15:24.084" v="1400" actId="14100"/>
          <ac:spMkLst>
            <pc:docMk/>
            <pc:sldMk cId="357090746" sldId="265"/>
            <ac:spMk id="38" creationId="{64EBC949-11B9-65C4-2148-EDD58EA56AF0}"/>
          </ac:spMkLst>
        </pc:spChg>
        <pc:spChg chg="mod">
          <ac:chgData name="隆誠 堀本" userId="2a8589c694f2ec76" providerId="LiveId" clId="{06B28C38-40FB-4186-B16E-B4AD0D728688}" dt="2024-02-15T07:15:43.203" v="1403" actId="14100"/>
          <ac:spMkLst>
            <pc:docMk/>
            <pc:sldMk cId="357090746" sldId="265"/>
            <ac:spMk id="39" creationId="{E4D8A7D5-14DB-9A77-E500-B09CDF19CA0D}"/>
          </ac:spMkLst>
        </pc:spChg>
        <pc:spChg chg="mod">
          <ac:chgData name="隆誠 堀本" userId="2a8589c694f2ec76" providerId="LiveId" clId="{06B28C38-40FB-4186-B16E-B4AD0D728688}" dt="2024-02-15T07:16:22.875" v="1410" actId="1076"/>
          <ac:spMkLst>
            <pc:docMk/>
            <pc:sldMk cId="357090746" sldId="265"/>
            <ac:spMk id="40" creationId="{1BF41E59-148C-2AE4-07D7-CA2E861A2BDF}"/>
          </ac:spMkLst>
        </pc:spChg>
        <pc:spChg chg="mod">
          <ac:chgData name="隆誠 堀本" userId="2a8589c694f2ec76" providerId="LiveId" clId="{06B28C38-40FB-4186-B16E-B4AD0D728688}" dt="2024-02-15T07:15:09.181" v="1397" actId="14100"/>
          <ac:spMkLst>
            <pc:docMk/>
            <pc:sldMk cId="357090746" sldId="265"/>
            <ac:spMk id="41" creationId="{D1A07979-AB45-1348-A657-C199A7B6A5E7}"/>
          </ac:spMkLst>
        </pc:spChg>
        <pc:spChg chg="mod">
          <ac:chgData name="隆誠 堀本" userId="2a8589c694f2ec76" providerId="LiveId" clId="{06B28C38-40FB-4186-B16E-B4AD0D728688}" dt="2024-02-15T07:15:14.286" v="1398" actId="1076"/>
          <ac:spMkLst>
            <pc:docMk/>
            <pc:sldMk cId="357090746" sldId="265"/>
            <ac:spMk id="42" creationId="{67B2AB0A-7A04-2971-639F-CE1081AF87BB}"/>
          </ac:spMkLst>
        </pc:spChg>
        <pc:spChg chg="mod">
          <ac:chgData name="隆誠 堀本" userId="2a8589c694f2ec76" providerId="LiveId" clId="{06B28C38-40FB-4186-B16E-B4AD0D728688}" dt="2024-02-15T07:16:37.612" v="1414" actId="1076"/>
          <ac:spMkLst>
            <pc:docMk/>
            <pc:sldMk cId="357090746" sldId="265"/>
            <ac:spMk id="52" creationId="{93C0FDD6-C398-4CBE-2905-BBA395AA2EA9}"/>
          </ac:spMkLst>
        </pc:spChg>
        <pc:spChg chg="mod">
          <ac:chgData name="隆誠 堀本" userId="2a8589c694f2ec76" providerId="LiveId" clId="{06B28C38-40FB-4186-B16E-B4AD0D728688}" dt="2024-02-15T07:15:57.408" v="1405" actId="1076"/>
          <ac:spMkLst>
            <pc:docMk/>
            <pc:sldMk cId="357090746" sldId="265"/>
            <ac:spMk id="53" creationId="{28D16B32-7A63-4E06-5A56-074C77D08408}"/>
          </ac:spMkLst>
        </pc:spChg>
        <pc:spChg chg="mod">
          <ac:chgData name="隆誠 堀本" userId="2a8589c694f2ec76" providerId="LiveId" clId="{06B28C38-40FB-4186-B16E-B4AD0D728688}" dt="2024-02-15T07:15:30.364" v="1401" actId="1076"/>
          <ac:spMkLst>
            <pc:docMk/>
            <pc:sldMk cId="357090746" sldId="265"/>
            <ac:spMk id="55" creationId="{EDFDCD6B-7FF1-D2A2-0344-14B49597C733}"/>
          </ac:spMkLst>
        </pc:spChg>
        <pc:spChg chg="mod">
          <ac:chgData name="隆誠 堀本" userId="2a8589c694f2ec76" providerId="LiveId" clId="{06B28C38-40FB-4186-B16E-B4AD0D728688}" dt="2024-02-15T07:16:10.781" v="1409" actId="1076"/>
          <ac:spMkLst>
            <pc:docMk/>
            <pc:sldMk cId="357090746" sldId="265"/>
            <ac:spMk id="56" creationId="{2394C416-8521-8F0D-4105-5D976AD79BF4}"/>
          </ac:spMkLst>
        </pc:spChg>
        <pc:spChg chg="mod">
          <ac:chgData name="隆誠 堀本" userId="2a8589c694f2ec76" providerId="LiveId" clId="{06B28C38-40FB-4186-B16E-B4AD0D728688}" dt="2024-02-15T07:15:35.967" v="1402" actId="1076"/>
          <ac:spMkLst>
            <pc:docMk/>
            <pc:sldMk cId="357090746" sldId="265"/>
            <ac:spMk id="57" creationId="{2E30CAD8-410C-701E-23DC-B01AC156F03D}"/>
          </ac:spMkLst>
        </pc:spChg>
        <pc:spChg chg="mod">
          <ac:chgData name="隆誠 堀本" userId="2a8589c694f2ec76" providerId="LiveId" clId="{06B28C38-40FB-4186-B16E-B4AD0D728688}" dt="2024-02-15T07:16:06.644" v="1408" actId="1076"/>
          <ac:spMkLst>
            <pc:docMk/>
            <pc:sldMk cId="357090746" sldId="265"/>
            <ac:spMk id="59" creationId="{EC86D029-B508-73FA-9C4E-36B0FA5351E4}"/>
          </ac:spMkLst>
        </pc:spChg>
        <pc:cxnChg chg="mod">
          <ac:chgData name="隆誠 堀本" userId="2a8589c694f2ec76" providerId="LiveId" clId="{06B28C38-40FB-4186-B16E-B4AD0D728688}" dt="2024-02-15T07:15:43.203" v="1403" actId="14100"/>
          <ac:cxnSpMkLst>
            <pc:docMk/>
            <pc:sldMk cId="357090746" sldId="265"/>
            <ac:cxnSpMk id="45" creationId="{50561422-1DD3-4747-EF6A-4EE6349B62B6}"/>
          </ac:cxnSpMkLst>
        </pc:cxnChg>
        <pc:cxnChg chg="mod">
          <ac:chgData name="隆誠 堀本" userId="2a8589c694f2ec76" providerId="LiveId" clId="{06B28C38-40FB-4186-B16E-B4AD0D728688}" dt="2024-02-15T07:15:43.203" v="1403" actId="14100"/>
          <ac:cxnSpMkLst>
            <pc:docMk/>
            <pc:sldMk cId="357090746" sldId="265"/>
            <ac:cxnSpMk id="46" creationId="{08212AE0-11C1-AA8D-82E5-9C386A7DACF8}"/>
          </ac:cxnSpMkLst>
        </pc:cxnChg>
        <pc:cxnChg chg="mod">
          <ac:chgData name="隆誠 堀本" userId="2a8589c694f2ec76" providerId="LiveId" clId="{06B28C38-40FB-4186-B16E-B4AD0D728688}" dt="2024-02-15T07:15:24.084" v="1400" actId="14100"/>
          <ac:cxnSpMkLst>
            <pc:docMk/>
            <pc:sldMk cId="357090746" sldId="265"/>
            <ac:cxnSpMk id="47" creationId="{FD319AFF-42AB-FE40-9A9A-CD651C93391B}"/>
          </ac:cxnSpMkLst>
        </pc:cxnChg>
        <pc:cxnChg chg="mod">
          <ac:chgData name="隆誠 堀本" userId="2a8589c694f2ec76" providerId="LiveId" clId="{06B28C38-40FB-4186-B16E-B4AD0D728688}" dt="2024-02-15T07:15:24.084" v="1400" actId="14100"/>
          <ac:cxnSpMkLst>
            <pc:docMk/>
            <pc:sldMk cId="357090746" sldId="265"/>
            <ac:cxnSpMk id="48" creationId="{DE4185EF-2DED-4168-0EF9-572475353F65}"/>
          </ac:cxnSpMkLst>
        </pc:cxnChg>
        <pc:cxnChg chg="mod">
          <ac:chgData name="隆誠 堀本" userId="2a8589c694f2ec76" providerId="LiveId" clId="{06B28C38-40FB-4186-B16E-B4AD0D728688}" dt="2024-02-15T07:15:24.084" v="1400" actId="14100"/>
          <ac:cxnSpMkLst>
            <pc:docMk/>
            <pc:sldMk cId="357090746" sldId="265"/>
            <ac:cxnSpMk id="49" creationId="{27AE6712-0074-8755-8AF0-73E24F901378}"/>
          </ac:cxnSpMkLst>
        </pc:cxnChg>
        <pc:cxnChg chg="mod">
          <ac:chgData name="隆誠 堀本" userId="2a8589c694f2ec76" providerId="LiveId" clId="{06B28C38-40FB-4186-B16E-B4AD0D728688}" dt="2024-02-15T07:16:32.881" v="1412" actId="14100"/>
          <ac:cxnSpMkLst>
            <pc:docMk/>
            <pc:sldMk cId="357090746" sldId="265"/>
            <ac:cxnSpMk id="51" creationId="{A22792D6-0EA0-A596-A92D-BF8AB76820B5}"/>
          </ac:cxnSpMkLst>
        </pc:cxnChg>
      </pc:sldChg>
      <pc:sldChg chg="modSp mod">
        <pc:chgData name="隆誠 堀本" userId="2a8589c694f2ec76" providerId="LiveId" clId="{06B28C38-40FB-4186-B16E-B4AD0D728688}" dt="2024-02-15T04:50:27.517" v="1348" actId="403"/>
        <pc:sldMkLst>
          <pc:docMk/>
          <pc:sldMk cId="1415019436" sldId="278"/>
        </pc:sldMkLst>
        <pc:graphicFrameChg chg="modGraphic">
          <ac:chgData name="隆誠 堀本" userId="2a8589c694f2ec76" providerId="LiveId" clId="{06B28C38-40FB-4186-B16E-B4AD0D728688}" dt="2024-02-15T04:50:27.517" v="1348" actId="403"/>
          <ac:graphicFrameMkLst>
            <pc:docMk/>
            <pc:sldMk cId="1415019436" sldId="278"/>
            <ac:graphicFrameMk id="14" creationId="{0A6AE2F6-33C8-1DCF-BBC0-2611080B1462}"/>
          </ac:graphicFrameMkLst>
        </pc:graphicFrameChg>
      </pc:sldChg>
      <pc:sldChg chg="modSp">
        <pc:chgData name="隆誠 堀本" userId="2a8589c694f2ec76" providerId="LiveId" clId="{06B28C38-40FB-4186-B16E-B4AD0D728688}" dt="2024-02-15T07:21:57.418" v="1417" actId="572"/>
        <pc:sldMkLst>
          <pc:docMk/>
          <pc:sldMk cId="2955527595" sldId="282"/>
        </pc:sldMkLst>
        <pc:graphicFrameChg chg="mod">
          <ac:chgData name="隆誠 堀本" userId="2a8589c694f2ec76" providerId="LiveId" clId="{06B28C38-40FB-4186-B16E-B4AD0D728688}" dt="2024-02-15T07:21:57.418" v="1417" actId="572"/>
          <ac:graphicFrameMkLst>
            <pc:docMk/>
            <pc:sldMk cId="2955527595" sldId="282"/>
            <ac:graphicFrameMk id="4" creationId="{14393E6E-A222-4C1E-DD4D-8CA3DBDFD1AF}"/>
          </ac:graphicFrameMkLst>
        </pc:graphicFrameChg>
      </pc:sldChg>
      <pc:sldChg chg="add del">
        <pc:chgData name="隆誠 堀本" userId="2a8589c694f2ec76" providerId="LiveId" clId="{06B28C38-40FB-4186-B16E-B4AD0D728688}" dt="2024-02-15T10:51:05.931" v="2081" actId="2696"/>
        <pc:sldMkLst>
          <pc:docMk/>
          <pc:sldMk cId="2209053858" sldId="287"/>
        </pc:sldMkLst>
      </pc:sldChg>
      <pc:sldChg chg="del">
        <pc:chgData name="隆誠 堀本" userId="2a8589c694f2ec76" providerId="LiveId" clId="{06B28C38-40FB-4186-B16E-B4AD0D728688}" dt="2024-02-15T10:43:16.629" v="1988" actId="2696"/>
        <pc:sldMkLst>
          <pc:docMk/>
          <pc:sldMk cId="2696245334" sldId="327"/>
        </pc:sldMkLst>
      </pc:sldChg>
      <pc:sldChg chg="modSp mod modNotesTx">
        <pc:chgData name="隆誠 堀本" userId="2a8589c694f2ec76" providerId="LiveId" clId="{06B28C38-40FB-4186-B16E-B4AD0D728688}" dt="2024-02-16T05:15:21.066" v="2529" actId="20577"/>
        <pc:sldMkLst>
          <pc:docMk/>
          <pc:sldMk cId="3694311464" sldId="338"/>
        </pc:sldMkLst>
        <pc:spChg chg="mod">
          <ac:chgData name="隆誠 堀本" userId="2a8589c694f2ec76" providerId="LiveId" clId="{06B28C38-40FB-4186-B16E-B4AD0D728688}" dt="2024-02-15T04:14:22.969" v="1193" actId="1076"/>
          <ac:spMkLst>
            <pc:docMk/>
            <pc:sldMk cId="3694311464" sldId="338"/>
            <ac:spMk id="8" creationId="{64A6702D-2EBB-2B07-C0E3-045CEB45E241}"/>
          </ac:spMkLst>
        </pc:spChg>
      </pc:sldChg>
      <pc:sldChg chg="add del">
        <pc:chgData name="隆誠 堀本" userId="2a8589c694f2ec76" providerId="LiveId" clId="{06B28C38-40FB-4186-B16E-B4AD0D728688}" dt="2024-02-15T10:51:06.387" v="2082" actId="2696"/>
        <pc:sldMkLst>
          <pc:docMk/>
          <pc:sldMk cId="1020648001" sldId="341"/>
        </pc:sldMkLst>
      </pc:sldChg>
      <pc:sldChg chg="add del">
        <pc:chgData name="隆誠 堀本" userId="2a8589c694f2ec76" providerId="LiveId" clId="{06B28C38-40FB-4186-B16E-B4AD0D728688}" dt="2024-02-15T10:51:06.387" v="2082" actId="2696"/>
        <pc:sldMkLst>
          <pc:docMk/>
          <pc:sldMk cId="1640675211" sldId="391"/>
        </pc:sldMkLst>
      </pc:sldChg>
      <pc:sldChg chg="modSp mod">
        <pc:chgData name="隆誠 堀本" userId="2a8589c694f2ec76" providerId="LiveId" clId="{06B28C38-40FB-4186-B16E-B4AD0D728688}" dt="2024-02-15T10:51:15.049" v="2086" actId="14100"/>
        <pc:sldMkLst>
          <pc:docMk/>
          <pc:sldMk cId="3690662476" sldId="394"/>
        </pc:sldMkLst>
        <pc:spChg chg="mod">
          <ac:chgData name="隆誠 堀本" userId="2a8589c694f2ec76" providerId="LiveId" clId="{06B28C38-40FB-4186-B16E-B4AD0D728688}" dt="2024-02-15T10:51:15.049" v="2086" actId="14100"/>
          <ac:spMkLst>
            <pc:docMk/>
            <pc:sldMk cId="3690662476" sldId="394"/>
            <ac:spMk id="12" creationId="{8B4A258B-3E8C-426A-6EBD-892CFB68F165}"/>
          </ac:spMkLst>
        </pc:spChg>
      </pc:sldChg>
      <pc:sldChg chg="add del">
        <pc:chgData name="隆誠 堀本" userId="2a8589c694f2ec76" providerId="LiveId" clId="{06B28C38-40FB-4186-B16E-B4AD0D728688}" dt="2024-02-15T10:51:04.995" v="2079" actId="2696"/>
        <pc:sldMkLst>
          <pc:docMk/>
          <pc:sldMk cId="3247511658" sldId="396"/>
        </pc:sldMkLst>
      </pc:sldChg>
      <pc:sldChg chg="add del">
        <pc:chgData name="隆誠 堀本" userId="2a8589c694f2ec76" providerId="LiveId" clId="{06B28C38-40FB-4186-B16E-B4AD0D728688}" dt="2024-02-15T10:51:06.387" v="2082" actId="2696"/>
        <pc:sldMkLst>
          <pc:docMk/>
          <pc:sldMk cId="429313649" sldId="404"/>
        </pc:sldMkLst>
      </pc:sldChg>
      <pc:sldChg chg="add del">
        <pc:chgData name="隆誠 堀本" userId="2a8589c694f2ec76" providerId="LiveId" clId="{06B28C38-40FB-4186-B16E-B4AD0D728688}" dt="2024-02-15T10:55:41.322" v="2112" actId="2696"/>
        <pc:sldMkLst>
          <pc:docMk/>
          <pc:sldMk cId="2600637367" sldId="405"/>
        </pc:sldMkLst>
      </pc:sldChg>
      <pc:sldChg chg="ord">
        <pc:chgData name="隆誠 堀本" userId="2a8589c694f2ec76" providerId="LiveId" clId="{06B28C38-40FB-4186-B16E-B4AD0D728688}" dt="2024-02-15T10:56:23.647" v="2115"/>
        <pc:sldMkLst>
          <pc:docMk/>
          <pc:sldMk cId="1320811467" sldId="408"/>
        </pc:sldMkLst>
      </pc:sldChg>
      <pc:sldChg chg="del">
        <pc:chgData name="隆誠 堀本" userId="2a8589c694f2ec76" providerId="LiveId" clId="{06B28C38-40FB-4186-B16E-B4AD0D728688}" dt="2024-02-15T10:53:32.638" v="2101" actId="2696"/>
        <pc:sldMkLst>
          <pc:docMk/>
          <pc:sldMk cId="3654243594" sldId="409"/>
        </pc:sldMkLst>
      </pc:sldChg>
      <pc:sldChg chg="del">
        <pc:chgData name="隆誠 堀本" userId="2a8589c694f2ec76" providerId="LiveId" clId="{06B28C38-40FB-4186-B16E-B4AD0D728688}" dt="2024-02-15T10:53:32.638" v="2101" actId="2696"/>
        <pc:sldMkLst>
          <pc:docMk/>
          <pc:sldMk cId="907703631" sldId="410"/>
        </pc:sldMkLst>
      </pc:sldChg>
      <pc:sldChg chg="add del">
        <pc:chgData name="隆誠 堀本" userId="2a8589c694f2ec76" providerId="LiveId" clId="{06B28C38-40FB-4186-B16E-B4AD0D728688}" dt="2024-02-15T10:51:05.931" v="2081" actId="2696"/>
        <pc:sldMkLst>
          <pc:docMk/>
          <pc:sldMk cId="1226480789" sldId="413"/>
        </pc:sldMkLst>
      </pc:sldChg>
      <pc:sldChg chg="addSp delSp modSp mod">
        <pc:chgData name="隆誠 堀本" userId="2a8589c694f2ec76" providerId="LiveId" clId="{06B28C38-40FB-4186-B16E-B4AD0D728688}" dt="2024-02-14T14:19:33.445" v="26"/>
        <pc:sldMkLst>
          <pc:docMk/>
          <pc:sldMk cId="1344532750" sldId="415"/>
        </pc:sldMkLst>
        <pc:spChg chg="mod">
          <ac:chgData name="隆誠 堀本" userId="2a8589c694f2ec76" providerId="LiveId" clId="{06B28C38-40FB-4186-B16E-B4AD0D728688}" dt="2024-02-14T14:19:07.128" v="25"/>
          <ac:spMkLst>
            <pc:docMk/>
            <pc:sldMk cId="1344532750" sldId="415"/>
            <ac:spMk id="6" creationId="{C17E815B-8983-D715-C4FC-7DB1436AAF49}"/>
          </ac:spMkLst>
        </pc:spChg>
        <pc:spChg chg="mod">
          <ac:chgData name="隆誠 堀本" userId="2a8589c694f2ec76" providerId="LiveId" clId="{06B28C38-40FB-4186-B16E-B4AD0D728688}" dt="2024-02-14T14:19:07.128" v="25"/>
          <ac:spMkLst>
            <pc:docMk/>
            <pc:sldMk cId="1344532750" sldId="415"/>
            <ac:spMk id="7" creationId="{92D210A0-392D-16A2-B8B5-4B71F84CB84C}"/>
          </ac:spMkLst>
        </pc:spChg>
        <pc:spChg chg="mod">
          <ac:chgData name="隆誠 堀本" userId="2a8589c694f2ec76" providerId="LiveId" clId="{06B28C38-40FB-4186-B16E-B4AD0D728688}" dt="2024-02-14T14:19:07.128" v="25"/>
          <ac:spMkLst>
            <pc:docMk/>
            <pc:sldMk cId="1344532750" sldId="415"/>
            <ac:spMk id="9" creationId="{487AA292-FC0C-EB9C-3E11-EAED73107CA2}"/>
          </ac:spMkLst>
        </pc:spChg>
        <pc:spChg chg="mod">
          <ac:chgData name="隆誠 堀本" userId="2a8589c694f2ec76" providerId="LiveId" clId="{06B28C38-40FB-4186-B16E-B4AD0D728688}" dt="2024-02-14T14:19:07.128" v="25"/>
          <ac:spMkLst>
            <pc:docMk/>
            <pc:sldMk cId="1344532750" sldId="415"/>
            <ac:spMk id="11" creationId="{0430E97E-2B62-072A-CA79-12CCE770C1AE}"/>
          </ac:spMkLst>
        </pc:spChg>
        <pc:spChg chg="mod">
          <ac:chgData name="隆誠 堀本" userId="2a8589c694f2ec76" providerId="LiveId" clId="{06B28C38-40FB-4186-B16E-B4AD0D728688}" dt="2024-02-14T14:19:07.128" v="25"/>
          <ac:spMkLst>
            <pc:docMk/>
            <pc:sldMk cId="1344532750" sldId="415"/>
            <ac:spMk id="14" creationId="{DE5AE14D-4015-C435-2828-DDB98E22A7F5}"/>
          </ac:spMkLst>
        </pc:spChg>
        <pc:spChg chg="mod">
          <ac:chgData name="隆誠 堀本" userId="2a8589c694f2ec76" providerId="LiveId" clId="{06B28C38-40FB-4186-B16E-B4AD0D728688}" dt="2024-02-14T14:19:07.128" v="25"/>
          <ac:spMkLst>
            <pc:docMk/>
            <pc:sldMk cId="1344532750" sldId="415"/>
            <ac:spMk id="15" creationId="{A523672A-2E8C-8A57-D1B7-361D30248E37}"/>
          </ac:spMkLst>
        </pc:spChg>
        <pc:spChg chg="mod">
          <ac:chgData name="隆誠 堀本" userId="2a8589c694f2ec76" providerId="LiveId" clId="{06B28C38-40FB-4186-B16E-B4AD0D728688}" dt="2024-02-14T14:19:07.128" v="25"/>
          <ac:spMkLst>
            <pc:docMk/>
            <pc:sldMk cId="1344532750" sldId="415"/>
            <ac:spMk id="16" creationId="{EE3B1078-4987-3852-CD6F-0D0FF272ABD3}"/>
          </ac:spMkLst>
        </pc:spChg>
        <pc:spChg chg="mod">
          <ac:chgData name="隆誠 堀本" userId="2a8589c694f2ec76" providerId="LiveId" clId="{06B28C38-40FB-4186-B16E-B4AD0D728688}" dt="2024-02-14T14:19:07.128" v="25"/>
          <ac:spMkLst>
            <pc:docMk/>
            <pc:sldMk cId="1344532750" sldId="415"/>
            <ac:spMk id="17" creationId="{AA4491BD-B749-565A-3C0F-D4D5D4798563}"/>
          </ac:spMkLst>
        </pc:spChg>
        <pc:spChg chg="mod">
          <ac:chgData name="隆誠 堀本" userId="2a8589c694f2ec76" providerId="LiveId" clId="{06B28C38-40FB-4186-B16E-B4AD0D728688}" dt="2024-02-14T14:19:07.128" v="25"/>
          <ac:spMkLst>
            <pc:docMk/>
            <pc:sldMk cId="1344532750" sldId="415"/>
            <ac:spMk id="18" creationId="{936C98B6-D7B8-FF70-2BBE-08F4FECCD7E5}"/>
          </ac:spMkLst>
        </pc:spChg>
        <pc:spChg chg="mod">
          <ac:chgData name="隆誠 堀本" userId="2a8589c694f2ec76" providerId="LiveId" clId="{06B28C38-40FB-4186-B16E-B4AD0D728688}" dt="2024-02-14T14:19:07.128" v="25"/>
          <ac:spMkLst>
            <pc:docMk/>
            <pc:sldMk cId="1344532750" sldId="415"/>
            <ac:spMk id="19" creationId="{260B00BF-8D76-5EC0-F717-12959ADF7B21}"/>
          </ac:spMkLst>
        </pc:spChg>
        <pc:spChg chg="mod">
          <ac:chgData name="隆誠 堀本" userId="2a8589c694f2ec76" providerId="LiveId" clId="{06B28C38-40FB-4186-B16E-B4AD0D728688}" dt="2024-02-14T14:19:07.128" v="25"/>
          <ac:spMkLst>
            <pc:docMk/>
            <pc:sldMk cId="1344532750" sldId="415"/>
            <ac:spMk id="20" creationId="{DDBFBCE8-1A48-A7D0-9769-E79152BED0CA}"/>
          </ac:spMkLst>
        </pc:spChg>
        <pc:spChg chg="mod">
          <ac:chgData name="隆誠 堀本" userId="2a8589c694f2ec76" providerId="LiveId" clId="{06B28C38-40FB-4186-B16E-B4AD0D728688}" dt="2024-02-14T14:19:07.128" v="25"/>
          <ac:spMkLst>
            <pc:docMk/>
            <pc:sldMk cId="1344532750" sldId="415"/>
            <ac:spMk id="21" creationId="{FB5B8DA1-BF69-B128-A98F-FFD859D42850}"/>
          </ac:spMkLst>
        </pc:spChg>
        <pc:spChg chg="mod">
          <ac:chgData name="隆誠 堀本" userId="2a8589c694f2ec76" providerId="LiveId" clId="{06B28C38-40FB-4186-B16E-B4AD0D728688}" dt="2024-02-14T14:19:07.128" v="25"/>
          <ac:spMkLst>
            <pc:docMk/>
            <pc:sldMk cId="1344532750" sldId="415"/>
            <ac:spMk id="22" creationId="{C4DE08E7-8F41-178B-8EDE-E5DE2CD4C933}"/>
          </ac:spMkLst>
        </pc:spChg>
        <pc:spChg chg="mod">
          <ac:chgData name="隆誠 堀本" userId="2a8589c694f2ec76" providerId="LiveId" clId="{06B28C38-40FB-4186-B16E-B4AD0D728688}" dt="2024-02-14T14:19:07.128" v="25"/>
          <ac:spMkLst>
            <pc:docMk/>
            <pc:sldMk cId="1344532750" sldId="415"/>
            <ac:spMk id="23" creationId="{BBA45080-A3DC-1392-438F-6E25AAD65D85}"/>
          </ac:spMkLst>
        </pc:spChg>
        <pc:spChg chg="mod">
          <ac:chgData name="隆誠 堀本" userId="2a8589c694f2ec76" providerId="LiveId" clId="{06B28C38-40FB-4186-B16E-B4AD0D728688}" dt="2024-02-14T14:19:07.128" v="25"/>
          <ac:spMkLst>
            <pc:docMk/>
            <pc:sldMk cId="1344532750" sldId="415"/>
            <ac:spMk id="24" creationId="{65F841A1-2905-64A2-4DEF-53A0B884C4A1}"/>
          </ac:spMkLst>
        </pc:spChg>
        <pc:spChg chg="mod">
          <ac:chgData name="隆誠 堀本" userId="2a8589c694f2ec76" providerId="LiveId" clId="{06B28C38-40FB-4186-B16E-B4AD0D728688}" dt="2024-02-14T14:19:07.128" v="25"/>
          <ac:spMkLst>
            <pc:docMk/>
            <pc:sldMk cId="1344532750" sldId="415"/>
            <ac:spMk id="31" creationId="{8336E3CF-5242-D540-49EC-A6C540417577}"/>
          </ac:spMkLst>
        </pc:spChg>
        <pc:spChg chg="mod">
          <ac:chgData name="隆誠 堀本" userId="2a8589c694f2ec76" providerId="LiveId" clId="{06B28C38-40FB-4186-B16E-B4AD0D728688}" dt="2024-02-14T14:19:07.128" v="25"/>
          <ac:spMkLst>
            <pc:docMk/>
            <pc:sldMk cId="1344532750" sldId="415"/>
            <ac:spMk id="32" creationId="{CE563347-E66D-C047-39AC-1644053645C2}"/>
          </ac:spMkLst>
        </pc:spChg>
        <pc:spChg chg="mod">
          <ac:chgData name="隆誠 堀本" userId="2a8589c694f2ec76" providerId="LiveId" clId="{06B28C38-40FB-4186-B16E-B4AD0D728688}" dt="2024-02-14T14:19:07.128" v="25"/>
          <ac:spMkLst>
            <pc:docMk/>
            <pc:sldMk cId="1344532750" sldId="415"/>
            <ac:spMk id="33" creationId="{B6B6131C-444B-8DC9-5008-921642F2D1F3}"/>
          </ac:spMkLst>
        </pc:spChg>
        <pc:spChg chg="mod">
          <ac:chgData name="隆誠 堀本" userId="2a8589c694f2ec76" providerId="LiveId" clId="{06B28C38-40FB-4186-B16E-B4AD0D728688}" dt="2024-02-14T14:19:07.128" v="25"/>
          <ac:spMkLst>
            <pc:docMk/>
            <pc:sldMk cId="1344532750" sldId="415"/>
            <ac:spMk id="35" creationId="{1A1850CF-6C1F-7A35-0707-54328EE41440}"/>
          </ac:spMkLst>
        </pc:spChg>
        <pc:spChg chg="mod">
          <ac:chgData name="隆誠 堀本" userId="2a8589c694f2ec76" providerId="LiveId" clId="{06B28C38-40FB-4186-B16E-B4AD0D728688}" dt="2024-02-14T14:19:07.128" v="25"/>
          <ac:spMkLst>
            <pc:docMk/>
            <pc:sldMk cId="1344532750" sldId="415"/>
            <ac:spMk id="36" creationId="{AF893C4F-C855-A436-93BB-59D42553AA95}"/>
          </ac:spMkLst>
        </pc:spChg>
        <pc:spChg chg="mod">
          <ac:chgData name="隆誠 堀本" userId="2a8589c694f2ec76" providerId="LiveId" clId="{06B28C38-40FB-4186-B16E-B4AD0D728688}" dt="2024-02-14T14:19:07.128" v="25"/>
          <ac:spMkLst>
            <pc:docMk/>
            <pc:sldMk cId="1344532750" sldId="415"/>
            <ac:spMk id="37" creationId="{63EB16E2-9AE5-CFD7-9405-A309A4D37D7E}"/>
          </ac:spMkLst>
        </pc:spChg>
        <pc:spChg chg="mod">
          <ac:chgData name="隆誠 堀本" userId="2a8589c694f2ec76" providerId="LiveId" clId="{06B28C38-40FB-4186-B16E-B4AD0D728688}" dt="2024-02-14T14:19:07.128" v="25"/>
          <ac:spMkLst>
            <pc:docMk/>
            <pc:sldMk cId="1344532750" sldId="415"/>
            <ac:spMk id="38" creationId="{F86B4F17-2A78-B9BA-2120-FC9A1C25565C}"/>
          </ac:spMkLst>
        </pc:spChg>
        <pc:spChg chg="mod">
          <ac:chgData name="隆誠 堀本" userId="2a8589c694f2ec76" providerId="LiveId" clId="{06B28C38-40FB-4186-B16E-B4AD0D728688}" dt="2024-02-14T14:19:07.128" v="25"/>
          <ac:spMkLst>
            <pc:docMk/>
            <pc:sldMk cId="1344532750" sldId="415"/>
            <ac:spMk id="39" creationId="{D4CF6D50-F1EE-24A0-39E8-11DD0D22776B}"/>
          </ac:spMkLst>
        </pc:spChg>
        <pc:spChg chg="mod">
          <ac:chgData name="隆誠 堀本" userId="2a8589c694f2ec76" providerId="LiveId" clId="{06B28C38-40FB-4186-B16E-B4AD0D728688}" dt="2024-02-14T14:19:07.128" v="25"/>
          <ac:spMkLst>
            <pc:docMk/>
            <pc:sldMk cId="1344532750" sldId="415"/>
            <ac:spMk id="40" creationId="{E2443033-4B9A-F215-2004-34D35B3B7BE0}"/>
          </ac:spMkLst>
        </pc:spChg>
        <pc:spChg chg="mod">
          <ac:chgData name="隆誠 堀本" userId="2a8589c694f2ec76" providerId="LiveId" clId="{06B28C38-40FB-4186-B16E-B4AD0D728688}" dt="2024-02-14T14:19:07.128" v="25"/>
          <ac:spMkLst>
            <pc:docMk/>
            <pc:sldMk cId="1344532750" sldId="415"/>
            <ac:spMk id="41" creationId="{4478A61E-1473-5317-C025-8E2B684C9241}"/>
          </ac:spMkLst>
        </pc:spChg>
        <pc:spChg chg="mod">
          <ac:chgData name="隆誠 堀本" userId="2a8589c694f2ec76" providerId="LiveId" clId="{06B28C38-40FB-4186-B16E-B4AD0D728688}" dt="2024-02-14T14:19:07.128" v="25"/>
          <ac:spMkLst>
            <pc:docMk/>
            <pc:sldMk cId="1344532750" sldId="415"/>
            <ac:spMk id="42" creationId="{BAEEBA39-4C3C-2DB1-6A9C-2204DA8C380C}"/>
          </ac:spMkLst>
        </pc:spChg>
        <pc:spChg chg="mod">
          <ac:chgData name="隆誠 堀本" userId="2a8589c694f2ec76" providerId="LiveId" clId="{06B28C38-40FB-4186-B16E-B4AD0D728688}" dt="2024-02-14T14:19:07.128" v="25"/>
          <ac:spMkLst>
            <pc:docMk/>
            <pc:sldMk cId="1344532750" sldId="415"/>
            <ac:spMk id="43" creationId="{FC89E3E1-8D89-B21A-0515-F49907C68B8F}"/>
          </ac:spMkLst>
        </pc:spChg>
        <pc:spChg chg="mod">
          <ac:chgData name="隆誠 堀本" userId="2a8589c694f2ec76" providerId="LiveId" clId="{06B28C38-40FB-4186-B16E-B4AD0D728688}" dt="2024-02-14T14:19:07.128" v="25"/>
          <ac:spMkLst>
            <pc:docMk/>
            <pc:sldMk cId="1344532750" sldId="415"/>
            <ac:spMk id="44" creationId="{532FBEC6-A081-CE02-ED21-DD1B76A25F76}"/>
          </ac:spMkLst>
        </pc:spChg>
        <pc:spChg chg="mod">
          <ac:chgData name="隆誠 堀本" userId="2a8589c694f2ec76" providerId="LiveId" clId="{06B28C38-40FB-4186-B16E-B4AD0D728688}" dt="2024-02-14T14:19:07.128" v="25"/>
          <ac:spMkLst>
            <pc:docMk/>
            <pc:sldMk cId="1344532750" sldId="415"/>
            <ac:spMk id="45" creationId="{CA96A5FF-4983-861B-05CB-F2F21468A963}"/>
          </ac:spMkLst>
        </pc:spChg>
        <pc:spChg chg="mod">
          <ac:chgData name="隆誠 堀本" userId="2a8589c694f2ec76" providerId="LiveId" clId="{06B28C38-40FB-4186-B16E-B4AD0D728688}" dt="2024-02-14T14:19:07.128" v="25"/>
          <ac:spMkLst>
            <pc:docMk/>
            <pc:sldMk cId="1344532750" sldId="415"/>
            <ac:spMk id="46" creationId="{C0D86CD6-6976-BB14-5CDB-F2EA92771953}"/>
          </ac:spMkLst>
        </pc:spChg>
        <pc:spChg chg="mod">
          <ac:chgData name="隆誠 堀本" userId="2a8589c694f2ec76" providerId="LiveId" clId="{06B28C38-40FB-4186-B16E-B4AD0D728688}" dt="2024-02-14T14:19:07.128" v="25"/>
          <ac:spMkLst>
            <pc:docMk/>
            <pc:sldMk cId="1344532750" sldId="415"/>
            <ac:spMk id="115" creationId="{45ED337B-B6C0-47A0-94E2-CC99DED335DA}"/>
          </ac:spMkLst>
        </pc:spChg>
        <pc:spChg chg="mod">
          <ac:chgData name="隆誠 堀本" userId="2a8589c694f2ec76" providerId="LiveId" clId="{06B28C38-40FB-4186-B16E-B4AD0D728688}" dt="2024-02-14T14:19:07.128" v="25"/>
          <ac:spMkLst>
            <pc:docMk/>
            <pc:sldMk cId="1344532750" sldId="415"/>
            <ac:spMk id="116" creationId="{9218643E-D023-CCF9-C4C7-2DB5026C0D44}"/>
          </ac:spMkLst>
        </pc:spChg>
        <pc:spChg chg="mod">
          <ac:chgData name="隆誠 堀本" userId="2a8589c694f2ec76" providerId="LiveId" clId="{06B28C38-40FB-4186-B16E-B4AD0D728688}" dt="2024-02-14T14:19:07.128" v="25"/>
          <ac:spMkLst>
            <pc:docMk/>
            <pc:sldMk cId="1344532750" sldId="415"/>
            <ac:spMk id="117" creationId="{3D12BA9B-8861-60B3-905B-0B7B99FE0E24}"/>
          </ac:spMkLst>
        </pc:spChg>
        <pc:spChg chg="mod">
          <ac:chgData name="隆誠 堀本" userId="2a8589c694f2ec76" providerId="LiveId" clId="{06B28C38-40FB-4186-B16E-B4AD0D728688}" dt="2024-02-14T14:19:07.128" v="25"/>
          <ac:spMkLst>
            <pc:docMk/>
            <pc:sldMk cId="1344532750" sldId="415"/>
            <ac:spMk id="118" creationId="{B15321A3-D300-EA3C-2537-3396A1DD5B24}"/>
          </ac:spMkLst>
        </pc:spChg>
        <pc:spChg chg="mod">
          <ac:chgData name="隆誠 堀本" userId="2a8589c694f2ec76" providerId="LiveId" clId="{06B28C38-40FB-4186-B16E-B4AD0D728688}" dt="2024-02-14T14:19:07.128" v="25"/>
          <ac:spMkLst>
            <pc:docMk/>
            <pc:sldMk cId="1344532750" sldId="415"/>
            <ac:spMk id="119" creationId="{F7C99585-0D98-B23A-77EB-E2328204EEA9}"/>
          </ac:spMkLst>
        </pc:spChg>
        <pc:spChg chg="mod">
          <ac:chgData name="隆誠 堀本" userId="2a8589c694f2ec76" providerId="LiveId" clId="{06B28C38-40FB-4186-B16E-B4AD0D728688}" dt="2024-02-14T14:19:07.128" v="25"/>
          <ac:spMkLst>
            <pc:docMk/>
            <pc:sldMk cId="1344532750" sldId="415"/>
            <ac:spMk id="120" creationId="{138A02C8-FE34-6DE1-EFA5-630B26717AA6}"/>
          </ac:spMkLst>
        </pc:spChg>
        <pc:spChg chg="mod">
          <ac:chgData name="隆誠 堀本" userId="2a8589c694f2ec76" providerId="LiveId" clId="{06B28C38-40FB-4186-B16E-B4AD0D728688}" dt="2024-02-14T14:19:07.128" v="25"/>
          <ac:spMkLst>
            <pc:docMk/>
            <pc:sldMk cId="1344532750" sldId="415"/>
            <ac:spMk id="121" creationId="{325AE655-5A86-A549-209D-91C95772C5BA}"/>
          </ac:spMkLst>
        </pc:spChg>
        <pc:spChg chg="mod">
          <ac:chgData name="隆誠 堀本" userId="2a8589c694f2ec76" providerId="LiveId" clId="{06B28C38-40FB-4186-B16E-B4AD0D728688}" dt="2024-02-14T14:19:07.128" v="25"/>
          <ac:spMkLst>
            <pc:docMk/>
            <pc:sldMk cId="1344532750" sldId="415"/>
            <ac:spMk id="123" creationId="{7E11C206-FB25-83A0-18EA-350E6E9528C2}"/>
          </ac:spMkLst>
        </pc:spChg>
        <pc:spChg chg="mod">
          <ac:chgData name="隆誠 堀本" userId="2a8589c694f2ec76" providerId="LiveId" clId="{06B28C38-40FB-4186-B16E-B4AD0D728688}" dt="2024-02-14T14:19:07.128" v="25"/>
          <ac:spMkLst>
            <pc:docMk/>
            <pc:sldMk cId="1344532750" sldId="415"/>
            <ac:spMk id="132" creationId="{4E41A620-12C6-B9FA-D6DA-D46690421F5E}"/>
          </ac:spMkLst>
        </pc:spChg>
        <pc:spChg chg="mod">
          <ac:chgData name="隆誠 堀本" userId="2a8589c694f2ec76" providerId="LiveId" clId="{06B28C38-40FB-4186-B16E-B4AD0D728688}" dt="2024-02-14T14:19:07.128" v="25"/>
          <ac:spMkLst>
            <pc:docMk/>
            <pc:sldMk cId="1344532750" sldId="415"/>
            <ac:spMk id="133" creationId="{51023610-ECCF-6AD7-6CAB-C7FE2D371151}"/>
          </ac:spMkLst>
        </pc:spChg>
        <pc:spChg chg="mod">
          <ac:chgData name="隆誠 堀本" userId="2a8589c694f2ec76" providerId="LiveId" clId="{06B28C38-40FB-4186-B16E-B4AD0D728688}" dt="2024-02-14T14:19:07.128" v="25"/>
          <ac:spMkLst>
            <pc:docMk/>
            <pc:sldMk cId="1344532750" sldId="415"/>
            <ac:spMk id="134" creationId="{FC7F79A2-6102-2638-68AB-306F510ED11E}"/>
          </ac:spMkLst>
        </pc:spChg>
        <pc:spChg chg="mod">
          <ac:chgData name="隆誠 堀本" userId="2a8589c694f2ec76" providerId="LiveId" clId="{06B28C38-40FB-4186-B16E-B4AD0D728688}" dt="2024-02-14T14:19:07.128" v="25"/>
          <ac:spMkLst>
            <pc:docMk/>
            <pc:sldMk cId="1344532750" sldId="415"/>
            <ac:spMk id="135" creationId="{8B236283-A3E1-A8C7-D9BD-45FEE33989C1}"/>
          </ac:spMkLst>
        </pc:spChg>
        <pc:spChg chg="mod">
          <ac:chgData name="隆誠 堀本" userId="2a8589c694f2ec76" providerId="LiveId" clId="{06B28C38-40FB-4186-B16E-B4AD0D728688}" dt="2024-02-14T14:19:07.128" v="25"/>
          <ac:spMkLst>
            <pc:docMk/>
            <pc:sldMk cId="1344532750" sldId="415"/>
            <ac:spMk id="136" creationId="{59F72F49-55CC-FFC9-B1BD-1F48A0841A59}"/>
          </ac:spMkLst>
        </pc:spChg>
        <pc:spChg chg="mod">
          <ac:chgData name="隆誠 堀本" userId="2a8589c694f2ec76" providerId="LiveId" clId="{06B28C38-40FB-4186-B16E-B4AD0D728688}" dt="2024-02-14T14:19:07.128" v="25"/>
          <ac:spMkLst>
            <pc:docMk/>
            <pc:sldMk cId="1344532750" sldId="415"/>
            <ac:spMk id="137" creationId="{28921D34-9590-4982-E7A4-582EB4DBA87F}"/>
          </ac:spMkLst>
        </pc:spChg>
        <pc:spChg chg="mod">
          <ac:chgData name="隆誠 堀本" userId="2a8589c694f2ec76" providerId="LiveId" clId="{06B28C38-40FB-4186-B16E-B4AD0D728688}" dt="2024-02-14T14:19:07.128" v="25"/>
          <ac:spMkLst>
            <pc:docMk/>
            <pc:sldMk cId="1344532750" sldId="415"/>
            <ac:spMk id="138" creationId="{A1769778-9353-7085-75C3-8089169BB1F4}"/>
          </ac:spMkLst>
        </pc:spChg>
        <pc:spChg chg="mod">
          <ac:chgData name="隆誠 堀本" userId="2a8589c694f2ec76" providerId="LiveId" clId="{06B28C38-40FB-4186-B16E-B4AD0D728688}" dt="2024-02-14T14:19:07.128" v="25"/>
          <ac:spMkLst>
            <pc:docMk/>
            <pc:sldMk cId="1344532750" sldId="415"/>
            <ac:spMk id="139" creationId="{A4A64035-B612-2229-3DDB-853EB17ED3BD}"/>
          </ac:spMkLst>
        </pc:spChg>
        <pc:spChg chg="mod">
          <ac:chgData name="隆誠 堀本" userId="2a8589c694f2ec76" providerId="LiveId" clId="{06B28C38-40FB-4186-B16E-B4AD0D728688}" dt="2024-02-14T14:19:07.128" v="25"/>
          <ac:spMkLst>
            <pc:docMk/>
            <pc:sldMk cId="1344532750" sldId="415"/>
            <ac:spMk id="140" creationId="{B68A00C4-287C-1584-3820-6DDF2A2A3148}"/>
          </ac:spMkLst>
        </pc:spChg>
        <pc:spChg chg="mod">
          <ac:chgData name="隆誠 堀本" userId="2a8589c694f2ec76" providerId="LiveId" clId="{06B28C38-40FB-4186-B16E-B4AD0D728688}" dt="2024-02-14T14:19:07.128" v="25"/>
          <ac:spMkLst>
            <pc:docMk/>
            <pc:sldMk cId="1344532750" sldId="415"/>
            <ac:spMk id="141" creationId="{22B71B9D-16BA-8785-0FCF-C8EEC763B961}"/>
          </ac:spMkLst>
        </pc:spChg>
        <pc:spChg chg="mod">
          <ac:chgData name="隆誠 堀本" userId="2a8589c694f2ec76" providerId="LiveId" clId="{06B28C38-40FB-4186-B16E-B4AD0D728688}" dt="2024-02-14T14:19:07.128" v="25"/>
          <ac:spMkLst>
            <pc:docMk/>
            <pc:sldMk cId="1344532750" sldId="415"/>
            <ac:spMk id="142" creationId="{EE32846E-3120-5129-0DB0-9ECE2A79223C}"/>
          </ac:spMkLst>
        </pc:spChg>
        <pc:spChg chg="mod">
          <ac:chgData name="隆誠 堀本" userId="2a8589c694f2ec76" providerId="LiveId" clId="{06B28C38-40FB-4186-B16E-B4AD0D728688}" dt="2024-02-14T14:19:07.128" v="25"/>
          <ac:spMkLst>
            <pc:docMk/>
            <pc:sldMk cId="1344532750" sldId="415"/>
            <ac:spMk id="143" creationId="{799962AD-949F-D0E5-BFCF-3CA93A96D23C}"/>
          </ac:spMkLst>
        </pc:spChg>
        <pc:spChg chg="mod">
          <ac:chgData name="隆誠 堀本" userId="2a8589c694f2ec76" providerId="LiveId" clId="{06B28C38-40FB-4186-B16E-B4AD0D728688}" dt="2024-02-14T14:19:33.445" v="26"/>
          <ac:spMkLst>
            <pc:docMk/>
            <pc:sldMk cId="1344532750" sldId="415"/>
            <ac:spMk id="146" creationId="{2CCBB261-13B3-CDEA-D613-E89A309BEA78}"/>
          </ac:spMkLst>
        </pc:spChg>
        <pc:spChg chg="mod">
          <ac:chgData name="隆誠 堀本" userId="2a8589c694f2ec76" providerId="LiveId" clId="{06B28C38-40FB-4186-B16E-B4AD0D728688}" dt="2024-02-14T14:19:33.445" v="26"/>
          <ac:spMkLst>
            <pc:docMk/>
            <pc:sldMk cId="1344532750" sldId="415"/>
            <ac:spMk id="147" creationId="{F8FFFC23-B39D-C5BA-781C-80057FEA008D}"/>
          </ac:spMkLst>
        </pc:spChg>
        <pc:spChg chg="mod">
          <ac:chgData name="隆誠 堀本" userId="2a8589c694f2ec76" providerId="LiveId" clId="{06B28C38-40FB-4186-B16E-B4AD0D728688}" dt="2024-02-14T14:19:33.445" v="26"/>
          <ac:spMkLst>
            <pc:docMk/>
            <pc:sldMk cId="1344532750" sldId="415"/>
            <ac:spMk id="149" creationId="{A82AC404-694D-79BE-1179-E66132046D5B}"/>
          </ac:spMkLst>
        </pc:spChg>
        <pc:spChg chg="mod">
          <ac:chgData name="隆誠 堀本" userId="2a8589c694f2ec76" providerId="LiveId" clId="{06B28C38-40FB-4186-B16E-B4AD0D728688}" dt="2024-02-14T14:19:33.445" v="26"/>
          <ac:spMkLst>
            <pc:docMk/>
            <pc:sldMk cId="1344532750" sldId="415"/>
            <ac:spMk id="151" creationId="{BACFE96B-C7FD-90AC-9BBC-49475B6FC208}"/>
          </ac:spMkLst>
        </pc:spChg>
        <pc:spChg chg="mod">
          <ac:chgData name="隆誠 堀本" userId="2a8589c694f2ec76" providerId="LiveId" clId="{06B28C38-40FB-4186-B16E-B4AD0D728688}" dt="2024-02-14T14:19:33.445" v="26"/>
          <ac:spMkLst>
            <pc:docMk/>
            <pc:sldMk cId="1344532750" sldId="415"/>
            <ac:spMk id="153" creationId="{F7B97D41-83AE-0E7B-B2A4-145E4C2424A4}"/>
          </ac:spMkLst>
        </pc:spChg>
        <pc:spChg chg="mod">
          <ac:chgData name="隆誠 堀本" userId="2a8589c694f2ec76" providerId="LiveId" clId="{06B28C38-40FB-4186-B16E-B4AD0D728688}" dt="2024-02-14T14:19:33.445" v="26"/>
          <ac:spMkLst>
            <pc:docMk/>
            <pc:sldMk cId="1344532750" sldId="415"/>
            <ac:spMk id="154" creationId="{FF99A5C8-D980-059B-7DB2-88D3CDE4239D}"/>
          </ac:spMkLst>
        </pc:spChg>
        <pc:spChg chg="mod">
          <ac:chgData name="隆誠 堀本" userId="2a8589c694f2ec76" providerId="LiveId" clId="{06B28C38-40FB-4186-B16E-B4AD0D728688}" dt="2024-02-14T14:19:33.445" v="26"/>
          <ac:spMkLst>
            <pc:docMk/>
            <pc:sldMk cId="1344532750" sldId="415"/>
            <ac:spMk id="155" creationId="{BB9D7AD0-6B0F-C57E-A41E-72C80BEA1158}"/>
          </ac:spMkLst>
        </pc:spChg>
        <pc:spChg chg="mod">
          <ac:chgData name="隆誠 堀本" userId="2a8589c694f2ec76" providerId="LiveId" clId="{06B28C38-40FB-4186-B16E-B4AD0D728688}" dt="2024-02-14T14:19:33.445" v="26"/>
          <ac:spMkLst>
            <pc:docMk/>
            <pc:sldMk cId="1344532750" sldId="415"/>
            <ac:spMk id="156" creationId="{EDD6D631-EC76-0E07-9BFC-B2E1E1BA4E5F}"/>
          </ac:spMkLst>
        </pc:spChg>
        <pc:spChg chg="mod">
          <ac:chgData name="隆誠 堀本" userId="2a8589c694f2ec76" providerId="LiveId" clId="{06B28C38-40FB-4186-B16E-B4AD0D728688}" dt="2024-02-14T14:19:33.445" v="26"/>
          <ac:spMkLst>
            <pc:docMk/>
            <pc:sldMk cId="1344532750" sldId="415"/>
            <ac:spMk id="157" creationId="{11212C3F-34E5-76B1-0A7E-8F944D5343DF}"/>
          </ac:spMkLst>
        </pc:spChg>
        <pc:spChg chg="mod">
          <ac:chgData name="隆誠 堀本" userId="2a8589c694f2ec76" providerId="LiveId" clId="{06B28C38-40FB-4186-B16E-B4AD0D728688}" dt="2024-02-14T14:19:33.445" v="26"/>
          <ac:spMkLst>
            <pc:docMk/>
            <pc:sldMk cId="1344532750" sldId="415"/>
            <ac:spMk id="158" creationId="{DEC16096-30AA-F2A2-0B13-5545D633196B}"/>
          </ac:spMkLst>
        </pc:spChg>
        <pc:spChg chg="mod">
          <ac:chgData name="隆誠 堀本" userId="2a8589c694f2ec76" providerId="LiveId" clId="{06B28C38-40FB-4186-B16E-B4AD0D728688}" dt="2024-02-14T14:19:33.445" v="26"/>
          <ac:spMkLst>
            <pc:docMk/>
            <pc:sldMk cId="1344532750" sldId="415"/>
            <ac:spMk id="159" creationId="{1AC5BF70-EBF0-5EE0-7507-F29D2B415A4C}"/>
          </ac:spMkLst>
        </pc:spChg>
        <pc:spChg chg="mod">
          <ac:chgData name="隆誠 堀本" userId="2a8589c694f2ec76" providerId="LiveId" clId="{06B28C38-40FB-4186-B16E-B4AD0D728688}" dt="2024-02-14T14:19:33.445" v="26"/>
          <ac:spMkLst>
            <pc:docMk/>
            <pc:sldMk cId="1344532750" sldId="415"/>
            <ac:spMk id="160" creationId="{D99FE965-7E69-02CC-037E-5B085BB0092D}"/>
          </ac:spMkLst>
        </pc:spChg>
        <pc:spChg chg="mod">
          <ac:chgData name="隆誠 堀本" userId="2a8589c694f2ec76" providerId="LiveId" clId="{06B28C38-40FB-4186-B16E-B4AD0D728688}" dt="2024-02-14T14:19:33.445" v="26"/>
          <ac:spMkLst>
            <pc:docMk/>
            <pc:sldMk cId="1344532750" sldId="415"/>
            <ac:spMk id="161" creationId="{A7098C09-88AE-53F1-AC03-A15D6EEB75EA}"/>
          </ac:spMkLst>
        </pc:spChg>
        <pc:spChg chg="mod">
          <ac:chgData name="隆誠 堀本" userId="2a8589c694f2ec76" providerId="LiveId" clId="{06B28C38-40FB-4186-B16E-B4AD0D728688}" dt="2024-02-14T14:19:33.445" v="26"/>
          <ac:spMkLst>
            <pc:docMk/>
            <pc:sldMk cId="1344532750" sldId="415"/>
            <ac:spMk id="162" creationId="{C535529F-447C-72D5-3B80-F9EBB245CDA8}"/>
          </ac:spMkLst>
        </pc:spChg>
        <pc:spChg chg="mod">
          <ac:chgData name="隆誠 堀本" userId="2a8589c694f2ec76" providerId="LiveId" clId="{06B28C38-40FB-4186-B16E-B4AD0D728688}" dt="2024-02-14T14:19:33.445" v="26"/>
          <ac:spMkLst>
            <pc:docMk/>
            <pc:sldMk cId="1344532750" sldId="415"/>
            <ac:spMk id="163" creationId="{8D694D0B-6098-6E53-1DE4-13660F8739E3}"/>
          </ac:spMkLst>
        </pc:spChg>
        <pc:spChg chg="mod">
          <ac:chgData name="隆誠 堀本" userId="2a8589c694f2ec76" providerId="LiveId" clId="{06B28C38-40FB-4186-B16E-B4AD0D728688}" dt="2024-02-14T14:19:33.445" v="26"/>
          <ac:spMkLst>
            <pc:docMk/>
            <pc:sldMk cId="1344532750" sldId="415"/>
            <ac:spMk id="170" creationId="{1BF0485C-8B5A-C391-C7A1-14CDE6FA597B}"/>
          </ac:spMkLst>
        </pc:spChg>
        <pc:spChg chg="mod">
          <ac:chgData name="隆誠 堀本" userId="2a8589c694f2ec76" providerId="LiveId" clId="{06B28C38-40FB-4186-B16E-B4AD0D728688}" dt="2024-02-14T14:19:33.445" v="26"/>
          <ac:spMkLst>
            <pc:docMk/>
            <pc:sldMk cId="1344532750" sldId="415"/>
            <ac:spMk id="171" creationId="{BBBEAA1C-28A5-755D-AA21-45E3C5A6FA1D}"/>
          </ac:spMkLst>
        </pc:spChg>
        <pc:spChg chg="mod">
          <ac:chgData name="隆誠 堀本" userId="2a8589c694f2ec76" providerId="LiveId" clId="{06B28C38-40FB-4186-B16E-B4AD0D728688}" dt="2024-02-14T14:19:33.445" v="26"/>
          <ac:spMkLst>
            <pc:docMk/>
            <pc:sldMk cId="1344532750" sldId="415"/>
            <ac:spMk id="172" creationId="{87D84E50-8D6A-347F-F823-F15A088135BD}"/>
          </ac:spMkLst>
        </pc:spChg>
        <pc:spChg chg="mod">
          <ac:chgData name="隆誠 堀本" userId="2a8589c694f2ec76" providerId="LiveId" clId="{06B28C38-40FB-4186-B16E-B4AD0D728688}" dt="2024-02-14T14:19:33.445" v="26"/>
          <ac:spMkLst>
            <pc:docMk/>
            <pc:sldMk cId="1344532750" sldId="415"/>
            <ac:spMk id="173" creationId="{D53D6E57-AF3F-9C88-6E25-B19AF8252D4F}"/>
          </ac:spMkLst>
        </pc:spChg>
        <pc:spChg chg="mod">
          <ac:chgData name="隆誠 堀本" userId="2a8589c694f2ec76" providerId="LiveId" clId="{06B28C38-40FB-4186-B16E-B4AD0D728688}" dt="2024-02-14T14:19:33.445" v="26"/>
          <ac:spMkLst>
            <pc:docMk/>
            <pc:sldMk cId="1344532750" sldId="415"/>
            <ac:spMk id="174" creationId="{203308B1-BADA-DF1F-B098-D2988312F0CC}"/>
          </ac:spMkLst>
        </pc:spChg>
        <pc:spChg chg="mod">
          <ac:chgData name="隆誠 堀本" userId="2a8589c694f2ec76" providerId="LiveId" clId="{06B28C38-40FB-4186-B16E-B4AD0D728688}" dt="2024-02-14T14:19:33.445" v="26"/>
          <ac:spMkLst>
            <pc:docMk/>
            <pc:sldMk cId="1344532750" sldId="415"/>
            <ac:spMk id="175" creationId="{A7B19DF0-C68A-3145-FCBB-B4FEEF5FA8EE}"/>
          </ac:spMkLst>
        </pc:spChg>
        <pc:spChg chg="mod">
          <ac:chgData name="隆誠 堀本" userId="2a8589c694f2ec76" providerId="LiveId" clId="{06B28C38-40FB-4186-B16E-B4AD0D728688}" dt="2024-02-14T14:19:33.445" v="26"/>
          <ac:spMkLst>
            <pc:docMk/>
            <pc:sldMk cId="1344532750" sldId="415"/>
            <ac:spMk id="176" creationId="{731E2030-1826-F45A-0674-FE709F1477F8}"/>
          </ac:spMkLst>
        </pc:spChg>
        <pc:spChg chg="mod">
          <ac:chgData name="隆誠 堀本" userId="2a8589c694f2ec76" providerId="LiveId" clId="{06B28C38-40FB-4186-B16E-B4AD0D728688}" dt="2024-02-14T14:19:33.445" v="26"/>
          <ac:spMkLst>
            <pc:docMk/>
            <pc:sldMk cId="1344532750" sldId="415"/>
            <ac:spMk id="177" creationId="{51238FAF-C829-C6EA-B127-FC75E8C91471}"/>
          </ac:spMkLst>
        </pc:spChg>
        <pc:spChg chg="mod">
          <ac:chgData name="隆誠 堀本" userId="2a8589c694f2ec76" providerId="LiveId" clId="{06B28C38-40FB-4186-B16E-B4AD0D728688}" dt="2024-02-14T14:19:33.445" v="26"/>
          <ac:spMkLst>
            <pc:docMk/>
            <pc:sldMk cId="1344532750" sldId="415"/>
            <ac:spMk id="178" creationId="{8F3C47B6-CAE1-5977-070E-E47CC5618108}"/>
          </ac:spMkLst>
        </pc:spChg>
        <pc:spChg chg="mod">
          <ac:chgData name="隆誠 堀本" userId="2a8589c694f2ec76" providerId="LiveId" clId="{06B28C38-40FB-4186-B16E-B4AD0D728688}" dt="2024-02-14T14:19:33.445" v="26"/>
          <ac:spMkLst>
            <pc:docMk/>
            <pc:sldMk cId="1344532750" sldId="415"/>
            <ac:spMk id="179" creationId="{F0F6DDD5-2C02-63D9-3B71-883D4AB8A32E}"/>
          </ac:spMkLst>
        </pc:spChg>
        <pc:spChg chg="mod">
          <ac:chgData name="隆誠 堀本" userId="2a8589c694f2ec76" providerId="LiveId" clId="{06B28C38-40FB-4186-B16E-B4AD0D728688}" dt="2024-02-14T14:19:33.445" v="26"/>
          <ac:spMkLst>
            <pc:docMk/>
            <pc:sldMk cId="1344532750" sldId="415"/>
            <ac:spMk id="180" creationId="{EDDF9CAA-2ED3-C050-CB94-11F67CDE050D}"/>
          </ac:spMkLst>
        </pc:spChg>
        <pc:spChg chg="mod">
          <ac:chgData name="隆誠 堀本" userId="2a8589c694f2ec76" providerId="LiveId" clId="{06B28C38-40FB-4186-B16E-B4AD0D728688}" dt="2024-02-14T14:19:33.445" v="26"/>
          <ac:spMkLst>
            <pc:docMk/>
            <pc:sldMk cId="1344532750" sldId="415"/>
            <ac:spMk id="181" creationId="{C0D1ADF5-677E-4A96-3CF7-3C608A070434}"/>
          </ac:spMkLst>
        </pc:spChg>
        <pc:spChg chg="mod">
          <ac:chgData name="隆誠 堀本" userId="2a8589c694f2ec76" providerId="LiveId" clId="{06B28C38-40FB-4186-B16E-B4AD0D728688}" dt="2024-02-14T14:19:33.445" v="26"/>
          <ac:spMkLst>
            <pc:docMk/>
            <pc:sldMk cId="1344532750" sldId="415"/>
            <ac:spMk id="182" creationId="{DF425CE5-E00D-C60D-13BC-A761E35E6B30}"/>
          </ac:spMkLst>
        </pc:spChg>
        <pc:spChg chg="mod">
          <ac:chgData name="隆誠 堀本" userId="2a8589c694f2ec76" providerId="LiveId" clId="{06B28C38-40FB-4186-B16E-B4AD0D728688}" dt="2024-02-14T14:19:33.445" v="26"/>
          <ac:spMkLst>
            <pc:docMk/>
            <pc:sldMk cId="1344532750" sldId="415"/>
            <ac:spMk id="183" creationId="{303F9D77-883B-4D69-1C8D-E79BB5BF6F4B}"/>
          </ac:spMkLst>
        </pc:spChg>
        <pc:spChg chg="mod">
          <ac:chgData name="隆誠 堀本" userId="2a8589c694f2ec76" providerId="LiveId" clId="{06B28C38-40FB-4186-B16E-B4AD0D728688}" dt="2024-02-14T14:19:33.445" v="26"/>
          <ac:spMkLst>
            <pc:docMk/>
            <pc:sldMk cId="1344532750" sldId="415"/>
            <ac:spMk id="184" creationId="{F9C3615B-83C3-E75F-9ECA-2D3A56F6174E}"/>
          </ac:spMkLst>
        </pc:spChg>
        <pc:spChg chg="mod">
          <ac:chgData name="隆誠 堀本" userId="2a8589c694f2ec76" providerId="LiveId" clId="{06B28C38-40FB-4186-B16E-B4AD0D728688}" dt="2024-02-14T14:19:33.445" v="26"/>
          <ac:spMkLst>
            <pc:docMk/>
            <pc:sldMk cId="1344532750" sldId="415"/>
            <ac:spMk id="185" creationId="{D463AA3B-D555-1FDF-0710-CEC532933D6D}"/>
          </ac:spMkLst>
        </pc:spChg>
        <pc:spChg chg="mod">
          <ac:chgData name="隆誠 堀本" userId="2a8589c694f2ec76" providerId="LiveId" clId="{06B28C38-40FB-4186-B16E-B4AD0D728688}" dt="2024-02-14T14:19:33.445" v="26"/>
          <ac:spMkLst>
            <pc:docMk/>
            <pc:sldMk cId="1344532750" sldId="415"/>
            <ac:spMk id="186" creationId="{2D639264-7827-6C9F-0BE4-294972DB27FE}"/>
          </ac:spMkLst>
        </pc:spChg>
        <pc:spChg chg="mod">
          <ac:chgData name="隆誠 堀本" userId="2a8589c694f2ec76" providerId="LiveId" clId="{06B28C38-40FB-4186-B16E-B4AD0D728688}" dt="2024-02-14T14:19:33.445" v="26"/>
          <ac:spMkLst>
            <pc:docMk/>
            <pc:sldMk cId="1344532750" sldId="415"/>
            <ac:spMk id="187" creationId="{A9EF0074-E3F9-3056-4147-4C1D486BAD5D}"/>
          </ac:spMkLst>
        </pc:spChg>
        <pc:spChg chg="mod">
          <ac:chgData name="隆誠 堀本" userId="2a8589c694f2ec76" providerId="LiveId" clId="{06B28C38-40FB-4186-B16E-B4AD0D728688}" dt="2024-02-14T14:19:33.445" v="26"/>
          <ac:spMkLst>
            <pc:docMk/>
            <pc:sldMk cId="1344532750" sldId="415"/>
            <ac:spMk id="188" creationId="{3734E2CC-9D7D-84E1-C6C6-8F2E118012EB}"/>
          </ac:spMkLst>
        </pc:spChg>
        <pc:spChg chg="mod">
          <ac:chgData name="隆誠 堀本" userId="2a8589c694f2ec76" providerId="LiveId" clId="{06B28C38-40FB-4186-B16E-B4AD0D728688}" dt="2024-02-14T14:19:33.445" v="26"/>
          <ac:spMkLst>
            <pc:docMk/>
            <pc:sldMk cId="1344532750" sldId="415"/>
            <ac:spMk id="189" creationId="{44A1C15F-6ECB-F9ED-9007-4DC1A3B9A47A}"/>
          </ac:spMkLst>
        </pc:spChg>
        <pc:spChg chg="mod">
          <ac:chgData name="隆誠 堀本" userId="2a8589c694f2ec76" providerId="LiveId" clId="{06B28C38-40FB-4186-B16E-B4AD0D728688}" dt="2024-02-14T14:19:33.445" v="26"/>
          <ac:spMkLst>
            <pc:docMk/>
            <pc:sldMk cId="1344532750" sldId="415"/>
            <ac:spMk id="190" creationId="{89DAAA9D-56F6-3912-D4C5-9379966A4C2E}"/>
          </ac:spMkLst>
        </pc:spChg>
        <pc:spChg chg="mod">
          <ac:chgData name="隆誠 堀本" userId="2a8589c694f2ec76" providerId="LiveId" clId="{06B28C38-40FB-4186-B16E-B4AD0D728688}" dt="2024-02-14T14:19:33.445" v="26"/>
          <ac:spMkLst>
            <pc:docMk/>
            <pc:sldMk cId="1344532750" sldId="415"/>
            <ac:spMk id="191" creationId="{0E6F1A0E-07BC-30B4-4586-4C33DAB5A73A}"/>
          </ac:spMkLst>
        </pc:spChg>
        <pc:spChg chg="mod">
          <ac:chgData name="隆誠 堀本" userId="2a8589c694f2ec76" providerId="LiveId" clId="{06B28C38-40FB-4186-B16E-B4AD0D728688}" dt="2024-02-14T14:19:33.445" v="26"/>
          <ac:spMkLst>
            <pc:docMk/>
            <pc:sldMk cId="1344532750" sldId="415"/>
            <ac:spMk id="193" creationId="{17C12361-4025-3C44-BD6C-38F4B86B580A}"/>
          </ac:spMkLst>
        </pc:spChg>
        <pc:spChg chg="mod">
          <ac:chgData name="隆誠 堀本" userId="2a8589c694f2ec76" providerId="LiveId" clId="{06B28C38-40FB-4186-B16E-B4AD0D728688}" dt="2024-02-14T14:19:33.445" v="26"/>
          <ac:spMkLst>
            <pc:docMk/>
            <pc:sldMk cId="1344532750" sldId="415"/>
            <ac:spMk id="202" creationId="{E1FE6FF5-D1F5-75D1-3B74-30015524C737}"/>
          </ac:spMkLst>
        </pc:spChg>
        <pc:spChg chg="mod">
          <ac:chgData name="隆誠 堀本" userId="2a8589c694f2ec76" providerId="LiveId" clId="{06B28C38-40FB-4186-B16E-B4AD0D728688}" dt="2024-02-14T14:19:33.445" v="26"/>
          <ac:spMkLst>
            <pc:docMk/>
            <pc:sldMk cId="1344532750" sldId="415"/>
            <ac:spMk id="203" creationId="{A778E207-24B7-28B8-0B3C-10B3FAA2A6FC}"/>
          </ac:spMkLst>
        </pc:spChg>
        <pc:spChg chg="mod">
          <ac:chgData name="隆誠 堀本" userId="2a8589c694f2ec76" providerId="LiveId" clId="{06B28C38-40FB-4186-B16E-B4AD0D728688}" dt="2024-02-14T14:19:33.445" v="26"/>
          <ac:spMkLst>
            <pc:docMk/>
            <pc:sldMk cId="1344532750" sldId="415"/>
            <ac:spMk id="204" creationId="{BEAA968F-45CB-8BA5-D4B1-D0199A2B45A2}"/>
          </ac:spMkLst>
        </pc:spChg>
        <pc:spChg chg="mod">
          <ac:chgData name="隆誠 堀本" userId="2a8589c694f2ec76" providerId="LiveId" clId="{06B28C38-40FB-4186-B16E-B4AD0D728688}" dt="2024-02-14T14:19:33.445" v="26"/>
          <ac:spMkLst>
            <pc:docMk/>
            <pc:sldMk cId="1344532750" sldId="415"/>
            <ac:spMk id="205" creationId="{7FC2E61F-3710-AB26-45C9-EE465296FA2A}"/>
          </ac:spMkLst>
        </pc:spChg>
        <pc:spChg chg="mod">
          <ac:chgData name="隆誠 堀本" userId="2a8589c694f2ec76" providerId="LiveId" clId="{06B28C38-40FB-4186-B16E-B4AD0D728688}" dt="2024-02-14T14:19:33.445" v="26"/>
          <ac:spMkLst>
            <pc:docMk/>
            <pc:sldMk cId="1344532750" sldId="415"/>
            <ac:spMk id="206" creationId="{12552768-AE94-EFEF-21F1-1810A11F1732}"/>
          </ac:spMkLst>
        </pc:spChg>
        <pc:spChg chg="mod">
          <ac:chgData name="隆誠 堀本" userId="2a8589c694f2ec76" providerId="LiveId" clId="{06B28C38-40FB-4186-B16E-B4AD0D728688}" dt="2024-02-14T14:19:33.445" v="26"/>
          <ac:spMkLst>
            <pc:docMk/>
            <pc:sldMk cId="1344532750" sldId="415"/>
            <ac:spMk id="207" creationId="{06E23FD3-2B75-29E5-AE08-7AFF92F4FEAE}"/>
          </ac:spMkLst>
        </pc:spChg>
        <pc:spChg chg="mod">
          <ac:chgData name="隆誠 堀本" userId="2a8589c694f2ec76" providerId="LiveId" clId="{06B28C38-40FB-4186-B16E-B4AD0D728688}" dt="2024-02-14T14:19:33.445" v="26"/>
          <ac:spMkLst>
            <pc:docMk/>
            <pc:sldMk cId="1344532750" sldId="415"/>
            <ac:spMk id="208" creationId="{3ED3E38A-415A-973F-AC60-B06F3898EE31}"/>
          </ac:spMkLst>
        </pc:spChg>
        <pc:spChg chg="mod">
          <ac:chgData name="隆誠 堀本" userId="2a8589c694f2ec76" providerId="LiveId" clId="{06B28C38-40FB-4186-B16E-B4AD0D728688}" dt="2024-02-14T14:19:33.445" v="26"/>
          <ac:spMkLst>
            <pc:docMk/>
            <pc:sldMk cId="1344532750" sldId="415"/>
            <ac:spMk id="209" creationId="{A8D248D3-6B08-1C98-4B59-03AF027C5CEA}"/>
          </ac:spMkLst>
        </pc:spChg>
        <pc:spChg chg="mod">
          <ac:chgData name="隆誠 堀本" userId="2a8589c694f2ec76" providerId="LiveId" clId="{06B28C38-40FB-4186-B16E-B4AD0D728688}" dt="2024-02-14T14:19:33.445" v="26"/>
          <ac:spMkLst>
            <pc:docMk/>
            <pc:sldMk cId="1344532750" sldId="415"/>
            <ac:spMk id="210" creationId="{B6E39F6F-715C-8448-922F-A9A6C504F727}"/>
          </ac:spMkLst>
        </pc:spChg>
        <pc:spChg chg="mod">
          <ac:chgData name="隆誠 堀本" userId="2a8589c694f2ec76" providerId="LiveId" clId="{06B28C38-40FB-4186-B16E-B4AD0D728688}" dt="2024-02-14T14:19:33.445" v="26"/>
          <ac:spMkLst>
            <pc:docMk/>
            <pc:sldMk cId="1344532750" sldId="415"/>
            <ac:spMk id="211" creationId="{76839AF1-2F19-E4ED-6E4E-93D7FF806BA2}"/>
          </ac:spMkLst>
        </pc:spChg>
        <pc:spChg chg="mod">
          <ac:chgData name="隆誠 堀本" userId="2a8589c694f2ec76" providerId="LiveId" clId="{06B28C38-40FB-4186-B16E-B4AD0D728688}" dt="2024-02-14T14:19:33.445" v="26"/>
          <ac:spMkLst>
            <pc:docMk/>
            <pc:sldMk cId="1344532750" sldId="415"/>
            <ac:spMk id="212" creationId="{3925E803-F5D5-AD14-7DFE-0B6AEB9FD262}"/>
          </ac:spMkLst>
        </pc:spChg>
        <pc:spChg chg="mod">
          <ac:chgData name="隆誠 堀本" userId="2a8589c694f2ec76" providerId="LiveId" clId="{06B28C38-40FB-4186-B16E-B4AD0D728688}" dt="2024-02-14T14:19:33.445" v="26"/>
          <ac:spMkLst>
            <pc:docMk/>
            <pc:sldMk cId="1344532750" sldId="415"/>
            <ac:spMk id="213" creationId="{96B2A8D8-4965-AC33-6E04-95E34E30A9EB}"/>
          </ac:spMkLst>
        </pc:spChg>
        <pc:grpChg chg="add mod">
          <ac:chgData name="隆誠 堀本" userId="2a8589c694f2ec76" providerId="LiveId" clId="{06B28C38-40FB-4186-B16E-B4AD0D728688}" dt="2024-02-14T14:19:07.128" v="25"/>
          <ac:grpSpMkLst>
            <pc:docMk/>
            <pc:sldMk cId="1344532750" sldId="415"/>
            <ac:grpSpMk id="2" creationId="{73D33CB5-DB83-EAE7-70BD-FC024C1D37AB}"/>
          </ac:grpSpMkLst>
        </pc:grpChg>
        <pc:grpChg chg="del">
          <ac:chgData name="隆誠 堀本" userId="2a8589c694f2ec76" providerId="LiveId" clId="{06B28C38-40FB-4186-B16E-B4AD0D728688}" dt="2024-02-14T14:19:04.904" v="24" actId="478"/>
          <ac:grpSpMkLst>
            <pc:docMk/>
            <pc:sldMk cId="1344532750" sldId="415"/>
            <ac:grpSpMk id="3" creationId="{A2B4904B-5A71-6EBD-F3D6-EA589CEF9B40}"/>
          </ac:grpSpMkLst>
        </pc:grpChg>
        <pc:grpChg chg="mod">
          <ac:chgData name="隆誠 堀本" userId="2a8589c694f2ec76" providerId="LiveId" clId="{06B28C38-40FB-4186-B16E-B4AD0D728688}" dt="2024-02-14T14:19:07.128" v="25"/>
          <ac:grpSpMkLst>
            <pc:docMk/>
            <pc:sldMk cId="1344532750" sldId="415"/>
            <ac:grpSpMk id="4" creationId="{6BA834CF-4798-EE84-AB27-5B74528C5175}"/>
          </ac:grpSpMkLst>
        </pc:grpChg>
        <pc:grpChg chg="mod">
          <ac:chgData name="隆誠 堀本" userId="2a8589c694f2ec76" providerId="LiveId" clId="{06B28C38-40FB-4186-B16E-B4AD0D728688}" dt="2024-02-14T14:19:07.128" v="25"/>
          <ac:grpSpMkLst>
            <pc:docMk/>
            <pc:sldMk cId="1344532750" sldId="415"/>
            <ac:grpSpMk id="8" creationId="{F24E08F2-CCDF-1244-937D-517262582D1B}"/>
          </ac:grpSpMkLst>
        </pc:grpChg>
        <pc:grpChg chg="mod">
          <ac:chgData name="隆誠 堀本" userId="2a8589c694f2ec76" providerId="LiveId" clId="{06B28C38-40FB-4186-B16E-B4AD0D728688}" dt="2024-02-14T14:19:07.128" v="25"/>
          <ac:grpSpMkLst>
            <pc:docMk/>
            <pc:sldMk cId="1344532750" sldId="415"/>
            <ac:grpSpMk id="10" creationId="{DF1953BC-F22B-C75B-4297-B5E9C61B275A}"/>
          </ac:grpSpMkLst>
        </pc:grpChg>
        <pc:grpChg chg="mod">
          <ac:chgData name="隆誠 堀本" userId="2a8589c694f2ec76" providerId="LiveId" clId="{06B28C38-40FB-4186-B16E-B4AD0D728688}" dt="2024-02-14T14:19:07.128" v="25"/>
          <ac:grpSpMkLst>
            <pc:docMk/>
            <pc:sldMk cId="1344532750" sldId="415"/>
            <ac:grpSpMk id="13" creationId="{E0BC0F0C-F248-7322-58F9-BDAE03E593A5}"/>
          </ac:grpSpMkLst>
        </pc:grpChg>
        <pc:grpChg chg="mod">
          <ac:chgData name="隆誠 堀本" userId="2a8589c694f2ec76" providerId="LiveId" clId="{06B28C38-40FB-4186-B16E-B4AD0D728688}" dt="2024-02-14T14:19:07.128" v="25"/>
          <ac:grpSpMkLst>
            <pc:docMk/>
            <pc:sldMk cId="1344532750" sldId="415"/>
            <ac:grpSpMk id="122" creationId="{8C3B232E-F051-0E11-B468-97FE2443F4F6}"/>
          </ac:grpSpMkLst>
        </pc:grpChg>
        <pc:grpChg chg="mod">
          <ac:chgData name="隆誠 堀本" userId="2a8589c694f2ec76" providerId="LiveId" clId="{06B28C38-40FB-4186-B16E-B4AD0D728688}" dt="2024-02-14T14:19:07.128" v="25"/>
          <ac:grpSpMkLst>
            <pc:docMk/>
            <pc:sldMk cId="1344532750" sldId="415"/>
            <ac:grpSpMk id="124" creationId="{2C0E6E2B-BD66-781D-4A6A-B0E7EF08C250}"/>
          </ac:grpSpMkLst>
        </pc:grpChg>
        <pc:grpChg chg="add mod">
          <ac:chgData name="隆誠 堀本" userId="2a8589c694f2ec76" providerId="LiveId" clId="{06B28C38-40FB-4186-B16E-B4AD0D728688}" dt="2024-02-14T14:19:33.445" v="26"/>
          <ac:grpSpMkLst>
            <pc:docMk/>
            <pc:sldMk cId="1344532750" sldId="415"/>
            <ac:grpSpMk id="144" creationId="{4E8A1B53-B5D1-9B68-6A6C-6FDB4F467E1F}"/>
          </ac:grpSpMkLst>
        </pc:grpChg>
        <pc:grpChg chg="mod">
          <ac:chgData name="隆誠 堀本" userId="2a8589c694f2ec76" providerId="LiveId" clId="{06B28C38-40FB-4186-B16E-B4AD0D728688}" dt="2024-02-14T14:19:33.445" v="26"/>
          <ac:grpSpMkLst>
            <pc:docMk/>
            <pc:sldMk cId="1344532750" sldId="415"/>
            <ac:grpSpMk id="145" creationId="{66FBCA59-0055-082F-4D39-D8F91FD5DC55}"/>
          </ac:grpSpMkLst>
        </pc:grpChg>
        <pc:grpChg chg="mod">
          <ac:chgData name="隆誠 堀本" userId="2a8589c694f2ec76" providerId="LiveId" clId="{06B28C38-40FB-4186-B16E-B4AD0D728688}" dt="2024-02-14T14:19:33.445" v="26"/>
          <ac:grpSpMkLst>
            <pc:docMk/>
            <pc:sldMk cId="1344532750" sldId="415"/>
            <ac:grpSpMk id="148" creationId="{A23DF2F0-8047-3D05-CB68-00245D5A8597}"/>
          </ac:grpSpMkLst>
        </pc:grpChg>
        <pc:grpChg chg="mod">
          <ac:chgData name="隆誠 堀本" userId="2a8589c694f2ec76" providerId="LiveId" clId="{06B28C38-40FB-4186-B16E-B4AD0D728688}" dt="2024-02-14T14:19:33.445" v="26"/>
          <ac:grpSpMkLst>
            <pc:docMk/>
            <pc:sldMk cId="1344532750" sldId="415"/>
            <ac:grpSpMk id="150" creationId="{4CC4E76D-06EB-4239-EFB0-B113B7A2023C}"/>
          </ac:grpSpMkLst>
        </pc:grpChg>
        <pc:grpChg chg="mod">
          <ac:chgData name="隆誠 堀本" userId="2a8589c694f2ec76" providerId="LiveId" clId="{06B28C38-40FB-4186-B16E-B4AD0D728688}" dt="2024-02-14T14:19:33.445" v="26"/>
          <ac:grpSpMkLst>
            <pc:docMk/>
            <pc:sldMk cId="1344532750" sldId="415"/>
            <ac:grpSpMk id="152" creationId="{2062D2F6-2BC0-3CB6-DAEC-40E3F66D9BA0}"/>
          </ac:grpSpMkLst>
        </pc:grpChg>
        <pc:grpChg chg="mod">
          <ac:chgData name="隆誠 堀本" userId="2a8589c694f2ec76" providerId="LiveId" clId="{06B28C38-40FB-4186-B16E-B4AD0D728688}" dt="2024-02-14T14:19:33.445" v="26"/>
          <ac:grpSpMkLst>
            <pc:docMk/>
            <pc:sldMk cId="1344532750" sldId="415"/>
            <ac:grpSpMk id="192" creationId="{201F67C8-3618-0994-6073-EEB6CABDB187}"/>
          </ac:grpSpMkLst>
        </pc:grpChg>
        <pc:grpChg chg="mod">
          <ac:chgData name="隆誠 堀本" userId="2a8589c694f2ec76" providerId="LiveId" clId="{06B28C38-40FB-4186-B16E-B4AD0D728688}" dt="2024-02-14T14:19:33.445" v="26"/>
          <ac:grpSpMkLst>
            <pc:docMk/>
            <pc:sldMk cId="1344532750" sldId="415"/>
            <ac:grpSpMk id="194" creationId="{19993AA2-8246-8C8E-9EBB-E6F0D432A66E}"/>
          </ac:grpSpMkLst>
        </pc:grpChg>
        <pc:cxnChg chg="mod">
          <ac:chgData name="隆誠 堀本" userId="2a8589c694f2ec76" providerId="LiveId" clId="{06B28C38-40FB-4186-B16E-B4AD0D728688}" dt="2024-02-14T14:19:07.128" v="25"/>
          <ac:cxnSpMkLst>
            <pc:docMk/>
            <pc:sldMk cId="1344532750" sldId="415"/>
            <ac:cxnSpMk id="25" creationId="{7AE5485A-E736-BD60-1EAD-8A9A92A154EB}"/>
          </ac:cxnSpMkLst>
        </pc:cxnChg>
        <pc:cxnChg chg="mod">
          <ac:chgData name="隆誠 堀本" userId="2a8589c694f2ec76" providerId="LiveId" clId="{06B28C38-40FB-4186-B16E-B4AD0D728688}" dt="2024-02-14T14:19:07.128" v="25"/>
          <ac:cxnSpMkLst>
            <pc:docMk/>
            <pc:sldMk cId="1344532750" sldId="415"/>
            <ac:cxnSpMk id="26" creationId="{1E703D3B-2E04-4AD6-3AF0-D622F77D5CF2}"/>
          </ac:cxnSpMkLst>
        </pc:cxnChg>
        <pc:cxnChg chg="mod">
          <ac:chgData name="隆誠 堀本" userId="2a8589c694f2ec76" providerId="LiveId" clId="{06B28C38-40FB-4186-B16E-B4AD0D728688}" dt="2024-02-14T14:19:07.128" v="25"/>
          <ac:cxnSpMkLst>
            <pc:docMk/>
            <pc:sldMk cId="1344532750" sldId="415"/>
            <ac:cxnSpMk id="27" creationId="{72CBF59E-79FB-521A-E2B7-8CFEDCEC68A1}"/>
          </ac:cxnSpMkLst>
        </pc:cxnChg>
        <pc:cxnChg chg="mod">
          <ac:chgData name="隆誠 堀本" userId="2a8589c694f2ec76" providerId="LiveId" clId="{06B28C38-40FB-4186-B16E-B4AD0D728688}" dt="2024-02-14T14:19:07.128" v="25"/>
          <ac:cxnSpMkLst>
            <pc:docMk/>
            <pc:sldMk cId="1344532750" sldId="415"/>
            <ac:cxnSpMk id="28" creationId="{73F30C8F-8570-B55D-8DFC-83779755E0D0}"/>
          </ac:cxnSpMkLst>
        </pc:cxnChg>
        <pc:cxnChg chg="mod">
          <ac:chgData name="隆誠 堀本" userId="2a8589c694f2ec76" providerId="LiveId" clId="{06B28C38-40FB-4186-B16E-B4AD0D728688}" dt="2024-02-14T14:19:07.128" v="25"/>
          <ac:cxnSpMkLst>
            <pc:docMk/>
            <pc:sldMk cId="1344532750" sldId="415"/>
            <ac:cxnSpMk id="29" creationId="{B263992C-BAA8-EA07-20A1-5AC94E558020}"/>
          </ac:cxnSpMkLst>
        </pc:cxnChg>
        <pc:cxnChg chg="mod">
          <ac:chgData name="隆誠 堀本" userId="2a8589c694f2ec76" providerId="LiveId" clId="{06B28C38-40FB-4186-B16E-B4AD0D728688}" dt="2024-02-14T14:19:07.128" v="25"/>
          <ac:cxnSpMkLst>
            <pc:docMk/>
            <pc:sldMk cId="1344532750" sldId="415"/>
            <ac:cxnSpMk id="30" creationId="{7AA03E4D-8D3E-277C-F993-E2830C54976C}"/>
          </ac:cxnSpMkLst>
        </pc:cxnChg>
        <pc:cxnChg chg="mod">
          <ac:chgData name="隆誠 堀本" userId="2a8589c694f2ec76" providerId="LiveId" clId="{06B28C38-40FB-4186-B16E-B4AD0D728688}" dt="2024-02-14T14:19:04.904" v="24" actId="478"/>
          <ac:cxnSpMkLst>
            <pc:docMk/>
            <pc:sldMk cId="1344532750" sldId="415"/>
            <ac:cxnSpMk id="65" creationId="{F7917284-3F60-93B4-56AF-C3AA6E017245}"/>
          </ac:cxnSpMkLst>
        </pc:cxnChg>
        <pc:cxnChg chg="mod">
          <ac:chgData name="隆誠 堀本" userId="2a8589c694f2ec76" providerId="LiveId" clId="{06B28C38-40FB-4186-B16E-B4AD0D728688}" dt="2024-02-14T14:19:04.904" v="24" actId="478"/>
          <ac:cxnSpMkLst>
            <pc:docMk/>
            <pc:sldMk cId="1344532750" sldId="415"/>
            <ac:cxnSpMk id="66" creationId="{82061835-689B-851E-2115-08164C686B72}"/>
          </ac:cxnSpMkLst>
        </pc:cxnChg>
        <pc:cxnChg chg="mod">
          <ac:chgData name="隆誠 堀本" userId="2a8589c694f2ec76" providerId="LiveId" clId="{06B28C38-40FB-4186-B16E-B4AD0D728688}" dt="2024-02-14T14:19:04.904" v="24" actId="478"/>
          <ac:cxnSpMkLst>
            <pc:docMk/>
            <pc:sldMk cId="1344532750" sldId="415"/>
            <ac:cxnSpMk id="67" creationId="{871F51D3-915D-6EE2-6E92-FEE9E9AC8324}"/>
          </ac:cxnSpMkLst>
        </pc:cxnChg>
        <pc:cxnChg chg="mod">
          <ac:chgData name="隆誠 堀本" userId="2a8589c694f2ec76" providerId="LiveId" clId="{06B28C38-40FB-4186-B16E-B4AD0D728688}" dt="2024-02-14T14:19:04.904" v="24" actId="478"/>
          <ac:cxnSpMkLst>
            <pc:docMk/>
            <pc:sldMk cId="1344532750" sldId="415"/>
            <ac:cxnSpMk id="96" creationId="{63BBA3A9-85C5-7CC9-2753-5F6E1495637C}"/>
          </ac:cxnSpMkLst>
        </pc:cxnChg>
        <pc:cxnChg chg="mod">
          <ac:chgData name="隆誠 堀本" userId="2a8589c694f2ec76" providerId="LiveId" clId="{06B28C38-40FB-4186-B16E-B4AD0D728688}" dt="2024-02-14T14:19:04.904" v="24" actId="478"/>
          <ac:cxnSpMkLst>
            <pc:docMk/>
            <pc:sldMk cId="1344532750" sldId="415"/>
            <ac:cxnSpMk id="97" creationId="{F75CDA0E-00D9-37EA-E2E5-43871A6176FF}"/>
          </ac:cxnSpMkLst>
        </pc:cxnChg>
        <pc:cxnChg chg="mod">
          <ac:chgData name="隆誠 堀本" userId="2a8589c694f2ec76" providerId="LiveId" clId="{06B28C38-40FB-4186-B16E-B4AD0D728688}" dt="2024-02-14T14:19:04.904" v="24" actId="478"/>
          <ac:cxnSpMkLst>
            <pc:docMk/>
            <pc:sldMk cId="1344532750" sldId="415"/>
            <ac:cxnSpMk id="98" creationId="{C773C4D1-F155-1A88-29CC-DD1BA45D6219}"/>
          </ac:cxnSpMkLst>
        </pc:cxnChg>
        <pc:cxnChg chg="mod">
          <ac:chgData name="隆誠 堀本" userId="2a8589c694f2ec76" providerId="LiveId" clId="{06B28C38-40FB-4186-B16E-B4AD0D728688}" dt="2024-02-14T14:19:04.904" v="24" actId="478"/>
          <ac:cxnSpMkLst>
            <pc:docMk/>
            <pc:sldMk cId="1344532750" sldId="415"/>
            <ac:cxnSpMk id="99" creationId="{02A121FB-1E30-DD87-9488-AC3554A76151}"/>
          </ac:cxnSpMkLst>
        </pc:cxnChg>
        <pc:cxnChg chg="mod">
          <ac:chgData name="隆誠 堀本" userId="2a8589c694f2ec76" providerId="LiveId" clId="{06B28C38-40FB-4186-B16E-B4AD0D728688}" dt="2024-02-14T14:19:04.904" v="24" actId="478"/>
          <ac:cxnSpMkLst>
            <pc:docMk/>
            <pc:sldMk cId="1344532750" sldId="415"/>
            <ac:cxnSpMk id="100" creationId="{2D895833-E30C-9E6F-3D6C-77D58E36B713}"/>
          </ac:cxnSpMkLst>
        </pc:cxnChg>
        <pc:cxnChg chg="mod">
          <ac:chgData name="隆誠 堀本" userId="2a8589c694f2ec76" providerId="LiveId" clId="{06B28C38-40FB-4186-B16E-B4AD0D728688}" dt="2024-02-14T14:19:04.904" v="24" actId="478"/>
          <ac:cxnSpMkLst>
            <pc:docMk/>
            <pc:sldMk cId="1344532750" sldId="415"/>
            <ac:cxnSpMk id="101" creationId="{4031FFD0-E516-22C8-E9F0-2A2A60DF90C2}"/>
          </ac:cxnSpMkLst>
        </pc:cxnChg>
        <pc:cxnChg chg="mod">
          <ac:chgData name="隆誠 堀本" userId="2a8589c694f2ec76" providerId="LiveId" clId="{06B28C38-40FB-4186-B16E-B4AD0D728688}" dt="2024-02-14T14:19:04.904" v="24" actId="478"/>
          <ac:cxnSpMkLst>
            <pc:docMk/>
            <pc:sldMk cId="1344532750" sldId="415"/>
            <ac:cxnSpMk id="102" creationId="{1B7E8A03-167B-F7E3-CC8C-413098A6E99F}"/>
          </ac:cxnSpMkLst>
        </pc:cxnChg>
        <pc:cxnChg chg="mod">
          <ac:chgData name="隆誠 堀本" userId="2a8589c694f2ec76" providerId="LiveId" clId="{06B28C38-40FB-4186-B16E-B4AD0D728688}" dt="2024-02-14T14:19:07.128" v="25"/>
          <ac:cxnSpMkLst>
            <pc:docMk/>
            <pc:sldMk cId="1344532750" sldId="415"/>
            <ac:cxnSpMk id="125" creationId="{7227EE0C-6741-B16A-1D72-C0F94CD89964}"/>
          </ac:cxnSpMkLst>
        </pc:cxnChg>
        <pc:cxnChg chg="mod">
          <ac:chgData name="隆誠 堀本" userId="2a8589c694f2ec76" providerId="LiveId" clId="{06B28C38-40FB-4186-B16E-B4AD0D728688}" dt="2024-02-14T14:19:07.128" v="25"/>
          <ac:cxnSpMkLst>
            <pc:docMk/>
            <pc:sldMk cId="1344532750" sldId="415"/>
            <ac:cxnSpMk id="126" creationId="{F53F6520-4077-6772-F926-A9DEB2C7593B}"/>
          </ac:cxnSpMkLst>
        </pc:cxnChg>
        <pc:cxnChg chg="mod">
          <ac:chgData name="隆誠 堀本" userId="2a8589c694f2ec76" providerId="LiveId" clId="{06B28C38-40FB-4186-B16E-B4AD0D728688}" dt="2024-02-14T14:19:07.128" v="25"/>
          <ac:cxnSpMkLst>
            <pc:docMk/>
            <pc:sldMk cId="1344532750" sldId="415"/>
            <ac:cxnSpMk id="127" creationId="{D9BCCBB1-D9CD-4CD2-EE3D-FCD72BE2AF9F}"/>
          </ac:cxnSpMkLst>
        </pc:cxnChg>
        <pc:cxnChg chg="mod">
          <ac:chgData name="隆誠 堀本" userId="2a8589c694f2ec76" providerId="LiveId" clId="{06B28C38-40FB-4186-B16E-B4AD0D728688}" dt="2024-02-14T14:19:07.128" v="25"/>
          <ac:cxnSpMkLst>
            <pc:docMk/>
            <pc:sldMk cId="1344532750" sldId="415"/>
            <ac:cxnSpMk id="128" creationId="{E441D264-1EA4-1C25-A8A2-5BAD62E4BC8E}"/>
          </ac:cxnSpMkLst>
        </pc:cxnChg>
        <pc:cxnChg chg="mod">
          <ac:chgData name="隆誠 堀本" userId="2a8589c694f2ec76" providerId="LiveId" clId="{06B28C38-40FB-4186-B16E-B4AD0D728688}" dt="2024-02-14T14:19:07.128" v="25"/>
          <ac:cxnSpMkLst>
            <pc:docMk/>
            <pc:sldMk cId="1344532750" sldId="415"/>
            <ac:cxnSpMk id="129" creationId="{A21DDA83-92F9-5A8F-C51B-1234C04E7559}"/>
          </ac:cxnSpMkLst>
        </pc:cxnChg>
        <pc:cxnChg chg="mod">
          <ac:chgData name="隆誠 堀本" userId="2a8589c694f2ec76" providerId="LiveId" clId="{06B28C38-40FB-4186-B16E-B4AD0D728688}" dt="2024-02-14T14:19:07.128" v="25"/>
          <ac:cxnSpMkLst>
            <pc:docMk/>
            <pc:sldMk cId="1344532750" sldId="415"/>
            <ac:cxnSpMk id="130" creationId="{F7DCCEEB-3885-85F6-F5F5-2DD534C983D4}"/>
          </ac:cxnSpMkLst>
        </pc:cxnChg>
        <pc:cxnChg chg="mod">
          <ac:chgData name="隆誠 堀本" userId="2a8589c694f2ec76" providerId="LiveId" clId="{06B28C38-40FB-4186-B16E-B4AD0D728688}" dt="2024-02-14T14:19:07.128" v="25"/>
          <ac:cxnSpMkLst>
            <pc:docMk/>
            <pc:sldMk cId="1344532750" sldId="415"/>
            <ac:cxnSpMk id="131" creationId="{CC2AB79F-97BE-7D4F-E182-318FB8384CFB}"/>
          </ac:cxnSpMkLst>
        </pc:cxnChg>
        <pc:cxnChg chg="mod">
          <ac:chgData name="隆誠 堀本" userId="2a8589c694f2ec76" providerId="LiveId" clId="{06B28C38-40FB-4186-B16E-B4AD0D728688}" dt="2024-02-14T14:19:33.445" v="26"/>
          <ac:cxnSpMkLst>
            <pc:docMk/>
            <pc:sldMk cId="1344532750" sldId="415"/>
            <ac:cxnSpMk id="164" creationId="{56CF8799-E7C6-5D8C-CD93-596CB3BB4D1A}"/>
          </ac:cxnSpMkLst>
        </pc:cxnChg>
        <pc:cxnChg chg="mod">
          <ac:chgData name="隆誠 堀本" userId="2a8589c694f2ec76" providerId="LiveId" clId="{06B28C38-40FB-4186-B16E-B4AD0D728688}" dt="2024-02-14T14:19:33.445" v="26"/>
          <ac:cxnSpMkLst>
            <pc:docMk/>
            <pc:sldMk cId="1344532750" sldId="415"/>
            <ac:cxnSpMk id="165" creationId="{63F13F82-05A8-9882-07A2-14678BDCEBF4}"/>
          </ac:cxnSpMkLst>
        </pc:cxnChg>
        <pc:cxnChg chg="mod">
          <ac:chgData name="隆誠 堀本" userId="2a8589c694f2ec76" providerId="LiveId" clId="{06B28C38-40FB-4186-B16E-B4AD0D728688}" dt="2024-02-14T14:19:33.445" v="26"/>
          <ac:cxnSpMkLst>
            <pc:docMk/>
            <pc:sldMk cId="1344532750" sldId="415"/>
            <ac:cxnSpMk id="166" creationId="{7277AC8E-66AA-42B2-275C-517B476DDBAF}"/>
          </ac:cxnSpMkLst>
        </pc:cxnChg>
        <pc:cxnChg chg="mod">
          <ac:chgData name="隆誠 堀本" userId="2a8589c694f2ec76" providerId="LiveId" clId="{06B28C38-40FB-4186-B16E-B4AD0D728688}" dt="2024-02-14T14:19:33.445" v="26"/>
          <ac:cxnSpMkLst>
            <pc:docMk/>
            <pc:sldMk cId="1344532750" sldId="415"/>
            <ac:cxnSpMk id="167" creationId="{17CE0BBB-7D34-CECB-6AC7-6B89DA3AE4BE}"/>
          </ac:cxnSpMkLst>
        </pc:cxnChg>
        <pc:cxnChg chg="mod">
          <ac:chgData name="隆誠 堀本" userId="2a8589c694f2ec76" providerId="LiveId" clId="{06B28C38-40FB-4186-B16E-B4AD0D728688}" dt="2024-02-14T14:19:33.445" v="26"/>
          <ac:cxnSpMkLst>
            <pc:docMk/>
            <pc:sldMk cId="1344532750" sldId="415"/>
            <ac:cxnSpMk id="168" creationId="{359F6A0A-E52F-9CB2-1EFC-7F77112AF390}"/>
          </ac:cxnSpMkLst>
        </pc:cxnChg>
        <pc:cxnChg chg="mod">
          <ac:chgData name="隆誠 堀本" userId="2a8589c694f2ec76" providerId="LiveId" clId="{06B28C38-40FB-4186-B16E-B4AD0D728688}" dt="2024-02-14T14:19:33.445" v="26"/>
          <ac:cxnSpMkLst>
            <pc:docMk/>
            <pc:sldMk cId="1344532750" sldId="415"/>
            <ac:cxnSpMk id="169" creationId="{600D9DF9-104D-D10C-CED2-7712EF2E1E6C}"/>
          </ac:cxnSpMkLst>
        </pc:cxnChg>
        <pc:cxnChg chg="mod">
          <ac:chgData name="隆誠 堀本" userId="2a8589c694f2ec76" providerId="LiveId" clId="{06B28C38-40FB-4186-B16E-B4AD0D728688}" dt="2024-02-14T14:19:33.445" v="26"/>
          <ac:cxnSpMkLst>
            <pc:docMk/>
            <pc:sldMk cId="1344532750" sldId="415"/>
            <ac:cxnSpMk id="195" creationId="{02695745-38C9-40E9-AF63-B93DA1F3A76D}"/>
          </ac:cxnSpMkLst>
        </pc:cxnChg>
        <pc:cxnChg chg="mod">
          <ac:chgData name="隆誠 堀本" userId="2a8589c694f2ec76" providerId="LiveId" clId="{06B28C38-40FB-4186-B16E-B4AD0D728688}" dt="2024-02-14T14:19:33.445" v="26"/>
          <ac:cxnSpMkLst>
            <pc:docMk/>
            <pc:sldMk cId="1344532750" sldId="415"/>
            <ac:cxnSpMk id="196" creationId="{EF329B2F-DDBE-0222-CC0B-AEFAE4603970}"/>
          </ac:cxnSpMkLst>
        </pc:cxnChg>
        <pc:cxnChg chg="mod">
          <ac:chgData name="隆誠 堀本" userId="2a8589c694f2ec76" providerId="LiveId" clId="{06B28C38-40FB-4186-B16E-B4AD0D728688}" dt="2024-02-14T14:19:33.445" v="26"/>
          <ac:cxnSpMkLst>
            <pc:docMk/>
            <pc:sldMk cId="1344532750" sldId="415"/>
            <ac:cxnSpMk id="197" creationId="{C70B11BA-C920-8BEE-67AE-E95EA845D37B}"/>
          </ac:cxnSpMkLst>
        </pc:cxnChg>
        <pc:cxnChg chg="mod">
          <ac:chgData name="隆誠 堀本" userId="2a8589c694f2ec76" providerId="LiveId" clId="{06B28C38-40FB-4186-B16E-B4AD0D728688}" dt="2024-02-14T14:19:33.445" v="26"/>
          <ac:cxnSpMkLst>
            <pc:docMk/>
            <pc:sldMk cId="1344532750" sldId="415"/>
            <ac:cxnSpMk id="198" creationId="{BF9C782C-1D4F-80CF-190B-3945416F8D35}"/>
          </ac:cxnSpMkLst>
        </pc:cxnChg>
        <pc:cxnChg chg="mod">
          <ac:chgData name="隆誠 堀本" userId="2a8589c694f2ec76" providerId="LiveId" clId="{06B28C38-40FB-4186-B16E-B4AD0D728688}" dt="2024-02-14T14:19:33.445" v="26"/>
          <ac:cxnSpMkLst>
            <pc:docMk/>
            <pc:sldMk cId="1344532750" sldId="415"/>
            <ac:cxnSpMk id="199" creationId="{022E197D-2854-709A-CA1E-F9129CC5B3CE}"/>
          </ac:cxnSpMkLst>
        </pc:cxnChg>
        <pc:cxnChg chg="mod">
          <ac:chgData name="隆誠 堀本" userId="2a8589c694f2ec76" providerId="LiveId" clId="{06B28C38-40FB-4186-B16E-B4AD0D728688}" dt="2024-02-14T14:19:33.445" v="26"/>
          <ac:cxnSpMkLst>
            <pc:docMk/>
            <pc:sldMk cId="1344532750" sldId="415"/>
            <ac:cxnSpMk id="200" creationId="{09DB4365-88AC-2754-291D-650624FB8BAE}"/>
          </ac:cxnSpMkLst>
        </pc:cxnChg>
        <pc:cxnChg chg="mod">
          <ac:chgData name="隆誠 堀本" userId="2a8589c694f2ec76" providerId="LiveId" clId="{06B28C38-40FB-4186-B16E-B4AD0D728688}" dt="2024-02-14T14:19:33.445" v="26"/>
          <ac:cxnSpMkLst>
            <pc:docMk/>
            <pc:sldMk cId="1344532750" sldId="415"/>
            <ac:cxnSpMk id="201" creationId="{03E68B90-2FB3-CA9A-6C27-F69105F81F92}"/>
          </ac:cxnSpMkLst>
        </pc:cxnChg>
      </pc:sldChg>
      <pc:sldChg chg="add del">
        <pc:chgData name="隆誠 堀本" userId="2a8589c694f2ec76" providerId="LiveId" clId="{06B28C38-40FB-4186-B16E-B4AD0D728688}" dt="2024-02-15T10:51:03.101" v="2076" actId="2696"/>
        <pc:sldMkLst>
          <pc:docMk/>
          <pc:sldMk cId="1010620277" sldId="416"/>
        </pc:sldMkLst>
      </pc:sldChg>
      <pc:sldChg chg="modNotesTx">
        <pc:chgData name="隆誠 堀本" userId="2a8589c694f2ec76" providerId="LiveId" clId="{06B28C38-40FB-4186-B16E-B4AD0D728688}" dt="2024-02-15T11:23:14.588" v="2522" actId="20577"/>
        <pc:sldMkLst>
          <pc:docMk/>
          <pc:sldMk cId="2566483185" sldId="418"/>
        </pc:sldMkLst>
      </pc:sldChg>
      <pc:sldChg chg="del">
        <pc:chgData name="隆誠 堀本" userId="2a8589c694f2ec76" providerId="LiveId" clId="{06B28C38-40FB-4186-B16E-B4AD0D728688}" dt="2024-02-15T10:55:54.347" v="2113" actId="2696"/>
        <pc:sldMkLst>
          <pc:docMk/>
          <pc:sldMk cId="4266142772" sldId="421"/>
        </pc:sldMkLst>
      </pc:sldChg>
      <pc:sldChg chg="modSp mod ord">
        <pc:chgData name="隆誠 堀本" userId="2a8589c694f2ec76" providerId="LiveId" clId="{06B28C38-40FB-4186-B16E-B4AD0D728688}" dt="2024-02-15T10:52:41.319" v="2093"/>
        <pc:sldMkLst>
          <pc:docMk/>
          <pc:sldMk cId="3719004764" sldId="428"/>
        </pc:sldMkLst>
        <pc:spChg chg="mod">
          <ac:chgData name="隆誠 堀本" userId="2a8589c694f2ec76" providerId="LiveId" clId="{06B28C38-40FB-4186-B16E-B4AD0D728688}" dt="2024-02-15T10:09:15.710" v="1574" actId="1076"/>
          <ac:spMkLst>
            <pc:docMk/>
            <pc:sldMk cId="3719004764" sldId="428"/>
            <ac:spMk id="115" creationId="{AC572BC5-03FD-16D7-5EA7-25837B297DAE}"/>
          </ac:spMkLst>
        </pc:spChg>
        <pc:spChg chg="mod">
          <ac:chgData name="隆誠 堀本" userId="2a8589c694f2ec76" providerId="LiveId" clId="{06B28C38-40FB-4186-B16E-B4AD0D728688}" dt="2024-02-15T10:09:20.288" v="1575" actId="1076"/>
          <ac:spMkLst>
            <pc:docMk/>
            <pc:sldMk cId="3719004764" sldId="428"/>
            <ac:spMk id="116" creationId="{80114314-B4AC-921A-685F-02AF15B884EF}"/>
          </ac:spMkLst>
        </pc:spChg>
      </pc:sldChg>
      <pc:sldChg chg="add del">
        <pc:chgData name="隆誠 堀本" userId="2a8589c694f2ec76" providerId="LiveId" clId="{06B28C38-40FB-4186-B16E-B4AD0D728688}" dt="2024-02-15T10:51:05.456" v="2080" actId="2696"/>
        <pc:sldMkLst>
          <pc:docMk/>
          <pc:sldMk cId="106311688" sldId="430"/>
        </pc:sldMkLst>
      </pc:sldChg>
      <pc:sldChg chg="modNotesTx">
        <pc:chgData name="隆誠 堀本" userId="2a8589c694f2ec76" providerId="LiveId" clId="{06B28C38-40FB-4186-B16E-B4AD0D728688}" dt="2024-02-16T05:24:22.982" v="2541" actId="20577"/>
        <pc:sldMkLst>
          <pc:docMk/>
          <pc:sldMk cId="989324706" sldId="431"/>
        </pc:sldMkLst>
      </pc:sldChg>
      <pc:sldChg chg="add del">
        <pc:chgData name="隆誠 堀本" userId="2a8589c694f2ec76" providerId="LiveId" clId="{06B28C38-40FB-4186-B16E-B4AD0D728688}" dt="2024-02-15T10:50:42.454" v="2066" actId="2696"/>
        <pc:sldMkLst>
          <pc:docMk/>
          <pc:sldMk cId="2384969274" sldId="434"/>
        </pc:sldMkLst>
      </pc:sldChg>
      <pc:sldChg chg="add del">
        <pc:chgData name="隆誠 堀本" userId="2a8589c694f2ec76" providerId="LiveId" clId="{06B28C38-40FB-4186-B16E-B4AD0D728688}" dt="2024-02-15T10:51:05.456" v="2080" actId="2696"/>
        <pc:sldMkLst>
          <pc:docMk/>
          <pc:sldMk cId="3892997594" sldId="439"/>
        </pc:sldMkLst>
      </pc:sldChg>
      <pc:sldChg chg="add del">
        <pc:chgData name="隆誠 堀本" userId="2a8589c694f2ec76" providerId="LiveId" clId="{06B28C38-40FB-4186-B16E-B4AD0D728688}" dt="2024-02-15T10:51:04.525" v="2078" actId="2696"/>
        <pc:sldMkLst>
          <pc:docMk/>
          <pc:sldMk cId="783251379" sldId="440"/>
        </pc:sldMkLst>
      </pc:sldChg>
      <pc:sldChg chg="modNotesTx">
        <pc:chgData name="隆誠 堀本" userId="2a8589c694f2ec76" providerId="LiveId" clId="{06B28C38-40FB-4186-B16E-B4AD0D728688}" dt="2024-02-15T11:00:02.054" v="2141" actId="20577"/>
        <pc:sldMkLst>
          <pc:docMk/>
          <pc:sldMk cId="2973686158" sldId="442"/>
        </pc:sldMkLst>
      </pc:sldChg>
      <pc:sldChg chg="add del">
        <pc:chgData name="隆誠 堀本" userId="2a8589c694f2ec76" providerId="LiveId" clId="{06B28C38-40FB-4186-B16E-B4AD0D728688}" dt="2024-02-15T10:50:42.276" v="2065" actId="2696"/>
        <pc:sldMkLst>
          <pc:docMk/>
          <pc:sldMk cId="2726104060" sldId="446"/>
        </pc:sldMkLst>
      </pc:sldChg>
      <pc:sldChg chg="add del">
        <pc:chgData name="隆誠 堀本" userId="2a8589c694f2ec76" providerId="LiveId" clId="{06B28C38-40FB-4186-B16E-B4AD0D728688}" dt="2024-02-15T10:50:42.036" v="2064" actId="2696"/>
        <pc:sldMkLst>
          <pc:docMk/>
          <pc:sldMk cId="726236578" sldId="449"/>
        </pc:sldMkLst>
      </pc:sldChg>
      <pc:sldChg chg="add del">
        <pc:chgData name="隆誠 堀本" userId="2a8589c694f2ec76" providerId="LiveId" clId="{06B28C38-40FB-4186-B16E-B4AD0D728688}" dt="2024-02-15T10:51:05.456" v="2080" actId="2696"/>
        <pc:sldMkLst>
          <pc:docMk/>
          <pc:sldMk cId="328657816" sldId="450"/>
        </pc:sldMkLst>
      </pc:sldChg>
      <pc:sldChg chg="del">
        <pc:chgData name="隆誠 堀本" userId="2a8589c694f2ec76" providerId="LiveId" clId="{06B28C38-40FB-4186-B16E-B4AD0D728688}" dt="2024-02-15T10:54:31.330" v="2107" actId="2696"/>
        <pc:sldMkLst>
          <pc:docMk/>
          <pc:sldMk cId="1071789965" sldId="451"/>
        </pc:sldMkLst>
      </pc:sldChg>
      <pc:sldChg chg="del">
        <pc:chgData name="隆誠 堀本" userId="2a8589c694f2ec76" providerId="LiveId" clId="{06B28C38-40FB-4186-B16E-B4AD0D728688}" dt="2024-02-15T10:53:32.638" v="2101" actId="2696"/>
        <pc:sldMkLst>
          <pc:docMk/>
          <pc:sldMk cId="651686362" sldId="454"/>
        </pc:sldMkLst>
      </pc:sldChg>
      <pc:sldChg chg="del">
        <pc:chgData name="隆誠 堀本" userId="2a8589c694f2ec76" providerId="LiveId" clId="{06B28C38-40FB-4186-B16E-B4AD0D728688}" dt="2024-02-15T10:53:32.638" v="2101" actId="2696"/>
        <pc:sldMkLst>
          <pc:docMk/>
          <pc:sldMk cId="3098076629" sldId="455"/>
        </pc:sldMkLst>
      </pc:sldChg>
      <pc:sldChg chg="modNotesTx">
        <pc:chgData name="隆誠 堀本" userId="2a8589c694f2ec76" providerId="LiveId" clId="{06B28C38-40FB-4186-B16E-B4AD0D728688}" dt="2024-02-15T11:08:50.622" v="2494" actId="20577"/>
        <pc:sldMkLst>
          <pc:docMk/>
          <pc:sldMk cId="3165739065" sldId="457"/>
        </pc:sldMkLst>
      </pc:sldChg>
      <pc:sldChg chg="del">
        <pc:chgData name="隆誠 堀本" userId="2a8589c694f2ec76" providerId="LiveId" clId="{06B28C38-40FB-4186-B16E-B4AD0D728688}" dt="2024-02-15T10:43:28.085" v="1991" actId="2696"/>
        <pc:sldMkLst>
          <pc:docMk/>
          <pc:sldMk cId="2833983568" sldId="458"/>
        </pc:sldMkLst>
      </pc:sldChg>
      <pc:sldChg chg="del">
        <pc:chgData name="隆誠 堀本" userId="2a8589c694f2ec76" providerId="LiveId" clId="{06B28C38-40FB-4186-B16E-B4AD0D728688}" dt="2024-02-15T10:53:32.638" v="2101" actId="2696"/>
        <pc:sldMkLst>
          <pc:docMk/>
          <pc:sldMk cId="3509332984" sldId="464"/>
        </pc:sldMkLst>
      </pc:sldChg>
      <pc:sldChg chg="addSp delSp modSp mod modNotesTx">
        <pc:chgData name="隆誠 堀本" userId="2a8589c694f2ec76" providerId="LiveId" clId="{06B28C38-40FB-4186-B16E-B4AD0D728688}" dt="2024-02-15T11:22:42.514" v="2500" actId="20577"/>
        <pc:sldMkLst>
          <pc:docMk/>
          <pc:sldMk cId="3929745915" sldId="466"/>
        </pc:sldMkLst>
        <pc:spChg chg="mod">
          <ac:chgData name="隆誠 堀本" userId="2a8589c694f2ec76" providerId="LiveId" clId="{06B28C38-40FB-4186-B16E-B4AD0D728688}" dt="2024-02-14T14:14:11.800" v="5"/>
          <ac:spMkLst>
            <pc:docMk/>
            <pc:sldMk cId="3929745915" sldId="466"/>
            <ac:spMk id="5" creationId="{0572CE9D-2A96-D90F-EFB3-05B76C2D0A46}"/>
          </ac:spMkLst>
        </pc:spChg>
        <pc:spChg chg="mod">
          <ac:chgData name="隆誠 堀本" userId="2a8589c694f2ec76" providerId="LiveId" clId="{06B28C38-40FB-4186-B16E-B4AD0D728688}" dt="2024-02-14T14:14:11.800" v="5"/>
          <ac:spMkLst>
            <pc:docMk/>
            <pc:sldMk cId="3929745915" sldId="466"/>
            <ac:spMk id="7" creationId="{D3074E9A-715D-B003-0782-2BC63962EC8B}"/>
          </ac:spMkLst>
        </pc:spChg>
        <pc:spChg chg="mod">
          <ac:chgData name="隆誠 堀本" userId="2a8589c694f2ec76" providerId="LiveId" clId="{06B28C38-40FB-4186-B16E-B4AD0D728688}" dt="2024-02-14T14:14:11.800" v="5"/>
          <ac:spMkLst>
            <pc:docMk/>
            <pc:sldMk cId="3929745915" sldId="466"/>
            <ac:spMk id="8" creationId="{178BF5C1-B1D1-3104-3FE1-9E531A207ACC}"/>
          </ac:spMkLst>
        </pc:spChg>
        <pc:spChg chg="mod">
          <ac:chgData name="隆誠 堀本" userId="2a8589c694f2ec76" providerId="LiveId" clId="{06B28C38-40FB-4186-B16E-B4AD0D728688}" dt="2024-02-14T14:14:11.800" v="5"/>
          <ac:spMkLst>
            <pc:docMk/>
            <pc:sldMk cId="3929745915" sldId="466"/>
            <ac:spMk id="10" creationId="{BA7948AE-DFAC-3212-81D9-77E7BD3E42A7}"/>
          </ac:spMkLst>
        </pc:spChg>
        <pc:spChg chg="mod">
          <ac:chgData name="隆誠 堀本" userId="2a8589c694f2ec76" providerId="LiveId" clId="{06B28C38-40FB-4186-B16E-B4AD0D728688}" dt="2024-02-14T14:14:11.800" v="5"/>
          <ac:spMkLst>
            <pc:docMk/>
            <pc:sldMk cId="3929745915" sldId="466"/>
            <ac:spMk id="11" creationId="{F5DC2C1A-5EB1-64E6-2778-456BB1E57499}"/>
          </ac:spMkLst>
        </pc:spChg>
        <pc:spChg chg="mod">
          <ac:chgData name="隆誠 堀本" userId="2a8589c694f2ec76" providerId="LiveId" clId="{06B28C38-40FB-4186-B16E-B4AD0D728688}" dt="2024-02-14T14:14:11.800" v="5"/>
          <ac:spMkLst>
            <pc:docMk/>
            <pc:sldMk cId="3929745915" sldId="466"/>
            <ac:spMk id="13" creationId="{010E89A2-489F-4F01-C305-5761E1B347ED}"/>
          </ac:spMkLst>
        </pc:spChg>
        <pc:spChg chg="mod">
          <ac:chgData name="隆誠 堀本" userId="2a8589c694f2ec76" providerId="LiveId" clId="{06B28C38-40FB-4186-B16E-B4AD0D728688}" dt="2024-02-14T14:14:11.800" v="5"/>
          <ac:spMkLst>
            <pc:docMk/>
            <pc:sldMk cId="3929745915" sldId="466"/>
            <ac:spMk id="15" creationId="{717BD84A-C6CC-604F-C147-FB9C233491AF}"/>
          </ac:spMkLst>
        </pc:spChg>
        <pc:spChg chg="mod">
          <ac:chgData name="隆誠 堀本" userId="2a8589c694f2ec76" providerId="LiveId" clId="{06B28C38-40FB-4186-B16E-B4AD0D728688}" dt="2024-02-14T14:14:11.800" v="5"/>
          <ac:spMkLst>
            <pc:docMk/>
            <pc:sldMk cId="3929745915" sldId="466"/>
            <ac:spMk id="17" creationId="{693DB09A-C0EB-D523-2102-F77C451F8AE8}"/>
          </ac:spMkLst>
        </pc:spChg>
        <pc:spChg chg="mod">
          <ac:chgData name="隆誠 堀本" userId="2a8589c694f2ec76" providerId="LiveId" clId="{06B28C38-40FB-4186-B16E-B4AD0D728688}" dt="2024-02-14T14:14:11.800" v="5"/>
          <ac:spMkLst>
            <pc:docMk/>
            <pc:sldMk cId="3929745915" sldId="466"/>
            <ac:spMk id="18" creationId="{6B6E0CED-9A0D-9D54-1602-850ECD688CC3}"/>
          </ac:spMkLst>
        </pc:spChg>
        <pc:spChg chg="mod">
          <ac:chgData name="隆誠 堀本" userId="2a8589c694f2ec76" providerId="LiveId" clId="{06B28C38-40FB-4186-B16E-B4AD0D728688}" dt="2024-02-14T14:14:11.800" v="5"/>
          <ac:spMkLst>
            <pc:docMk/>
            <pc:sldMk cId="3929745915" sldId="466"/>
            <ac:spMk id="19" creationId="{F77D6A25-EB06-C50C-9778-CE42612BD1EA}"/>
          </ac:spMkLst>
        </pc:spChg>
        <pc:spChg chg="mod">
          <ac:chgData name="隆誠 堀本" userId="2a8589c694f2ec76" providerId="LiveId" clId="{06B28C38-40FB-4186-B16E-B4AD0D728688}" dt="2024-02-14T14:14:11.800" v="5"/>
          <ac:spMkLst>
            <pc:docMk/>
            <pc:sldMk cId="3929745915" sldId="466"/>
            <ac:spMk id="20" creationId="{A8BBCE98-AD2B-A017-6F41-A0465C98F761}"/>
          </ac:spMkLst>
        </pc:spChg>
        <pc:spChg chg="mod">
          <ac:chgData name="隆誠 堀本" userId="2a8589c694f2ec76" providerId="LiveId" clId="{06B28C38-40FB-4186-B16E-B4AD0D728688}" dt="2024-02-14T14:14:11.800" v="5"/>
          <ac:spMkLst>
            <pc:docMk/>
            <pc:sldMk cId="3929745915" sldId="466"/>
            <ac:spMk id="21" creationId="{2C7BDFA4-F258-4F6D-160A-587900D06B0F}"/>
          </ac:spMkLst>
        </pc:spChg>
        <pc:spChg chg="mod">
          <ac:chgData name="隆誠 堀本" userId="2a8589c694f2ec76" providerId="LiveId" clId="{06B28C38-40FB-4186-B16E-B4AD0D728688}" dt="2024-02-14T14:14:11.800" v="5"/>
          <ac:spMkLst>
            <pc:docMk/>
            <pc:sldMk cId="3929745915" sldId="466"/>
            <ac:spMk id="22" creationId="{7C2F71C5-663E-8396-0457-8E2883622BEE}"/>
          </ac:spMkLst>
        </pc:spChg>
        <pc:spChg chg="mod">
          <ac:chgData name="隆誠 堀本" userId="2a8589c694f2ec76" providerId="LiveId" clId="{06B28C38-40FB-4186-B16E-B4AD0D728688}" dt="2024-02-14T14:14:11.800" v="5"/>
          <ac:spMkLst>
            <pc:docMk/>
            <pc:sldMk cId="3929745915" sldId="466"/>
            <ac:spMk id="23" creationId="{1A51869A-3965-58E2-D50F-3A815326A553}"/>
          </ac:spMkLst>
        </pc:spChg>
        <pc:spChg chg="mod">
          <ac:chgData name="隆誠 堀本" userId="2a8589c694f2ec76" providerId="LiveId" clId="{06B28C38-40FB-4186-B16E-B4AD0D728688}" dt="2024-02-14T14:14:11.800" v="5"/>
          <ac:spMkLst>
            <pc:docMk/>
            <pc:sldMk cId="3929745915" sldId="466"/>
            <ac:spMk id="24" creationId="{5107AD11-BEF6-C2CE-422D-30C5A71FFC51}"/>
          </ac:spMkLst>
        </pc:spChg>
        <pc:spChg chg="mod">
          <ac:chgData name="隆誠 堀本" userId="2a8589c694f2ec76" providerId="LiveId" clId="{06B28C38-40FB-4186-B16E-B4AD0D728688}" dt="2024-02-14T14:14:11.800" v="5"/>
          <ac:spMkLst>
            <pc:docMk/>
            <pc:sldMk cId="3929745915" sldId="466"/>
            <ac:spMk id="25" creationId="{D8C96732-0BA6-FEEC-3BC6-1E6DC52352EA}"/>
          </ac:spMkLst>
        </pc:spChg>
        <pc:spChg chg="mod">
          <ac:chgData name="隆誠 堀本" userId="2a8589c694f2ec76" providerId="LiveId" clId="{06B28C38-40FB-4186-B16E-B4AD0D728688}" dt="2024-02-14T14:14:11.800" v="5"/>
          <ac:spMkLst>
            <pc:docMk/>
            <pc:sldMk cId="3929745915" sldId="466"/>
            <ac:spMk id="26" creationId="{33D98B87-A828-10E1-C6D3-B569E7C050EA}"/>
          </ac:spMkLst>
        </pc:spChg>
        <pc:spChg chg="mod">
          <ac:chgData name="隆誠 堀本" userId="2a8589c694f2ec76" providerId="LiveId" clId="{06B28C38-40FB-4186-B16E-B4AD0D728688}" dt="2024-02-14T14:14:11.800" v="5"/>
          <ac:spMkLst>
            <pc:docMk/>
            <pc:sldMk cId="3929745915" sldId="466"/>
            <ac:spMk id="27" creationId="{2CA1047B-CC7D-D297-8FFD-54DD0FF57E61}"/>
          </ac:spMkLst>
        </pc:spChg>
        <pc:spChg chg="mod">
          <ac:chgData name="隆誠 堀本" userId="2a8589c694f2ec76" providerId="LiveId" clId="{06B28C38-40FB-4186-B16E-B4AD0D728688}" dt="2024-02-14T14:14:11.800" v="5"/>
          <ac:spMkLst>
            <pc:docMk/>
            <pc:sldMk cId="3929745915" sldId="466"/>
            <ac:spMk id="34" creationId="{61D77BD4-6F57-9708-C7F1-6EF9D6A347B4}"/>
          </ac:spMkLst>
        </pc:spChg>
        <pc:spChg chg="mod">
          <ac:chgData name="隆誠 堀本" userId="2a8589c694f2ec76" providerId="LiveId" clId="{06B28C38-40FB-4186-B16E-B4AD0D728688}" dt="2024-02-14T14:14:11.800" v="5"/>
          <ac:spMkLst>
            <pc:docMk/>
            <pc:sldMk cId="3929745915" sldId="466"/>
            <ac:spMk id="35" creationId="{49126A15-2706-7E3D-D4CF-C05DFA74DE74}"/>
          </ac:spMkLst>
        </pc:spChg>
        <pc:spChg chg="mod">
          <ac:chgData name="隆誠 堀本" userId="2a8589c694f2ec76" providerId="LiveId" clId="{06B28C38-40FB-4186-B16E-B4AD0D728688}" dt="2024-02-14T14:14:11.800" v="5"/>
          <ac:spMkLst>
            <pc:docMk/>
            <pc:sldMk cId="3929745915" sldId="466"/>
            <ac:spMk id="36" creationId="{5F29B5E5-0E6D-60E9-BD6C-E9E246A13498}"/>
          </ac:spMkLst>
        </pc:spChg>
        <pc:spChg chg="mod">
          <ac:chgData name="隆誠 堀本" userId="2a8589c694f2ec76" providerId="LiveId" clId="{06B28C38-40FB-4186-B16E-B4AD0D728688}" dt="2024-02-14T14:14:11.800" v="5"/>
          <ac:spMkLst>
            <pc:docMk/>
            <pc:sldMk cId="3929745915" sldId="466"/>
            <ac:spMk id="37" creationId="{6E4F4B1E-8B13-8E5F-981F-DAB77C376306}"/>
          </ac:spMkLst>
        </pc:spChg>
        <pc:spChg chg="mod">
          <ac:chgData name="隆誠 堀本" userId="2a8589c694f2ec76" providerId="LiveId" clId="{06B28C38-40FB-4186-B16E-B4AD0D728688}" dt="2024-02-14T14:14:11.800" v="5"/>
          <ac:spMkLst>
            <pc:docMk/>
            <pc:sldMk cId="3929745915" sldId="466"/>
            <ac:spMk id="38" creationId="{C415123B-A152-0EFE-EFD1-96184A5729F7}"/>
          </ac:spMkLst>
        </pc:spChg>
        <pc:spChg chg="mod">
          <ac:chgData name="隆誠 堀本" userId="2a8589c694f2ec76" providerId="LiveId" clId="{06B28C38-40FB-4186-B16E-B4AD0D728688}" dt="2024-02-14T14:14:11.800" v="5"/>
          <ac:spMkLst>
            <pc:docMk/>
            <pc:sldMk cId="3929745915" sldId="466"/>
            <ac:spMk id="39" creationId="{AB670863-DDB2-66D6-1436-949BC655EF35}"/>
          </ac:spMkLst>
        </pc:spChg>
        <pc:spChg chg="mod">
          <ac:chgData name="隆誠 堀本" userId="2a8589c694f2ec76" providerId="LiveId" clId="{06B28C38-40FB-4186-B16E-B4AD0D728688}" dt="2024-02-14T14:14:11.800" v="5"/>
          <ac:spMkLst>
            <pc:docMk/>
            <pc:sldMk cId="3929745915" sldId="466"/>
            <ac:spMk id="40" creationId="{44562921-E998-3595-C49C-8787AD845FFD}"/>
          </ac:spMkLst>
        </pc:spChg>
        <pc:spChg chg="mod">
          <ac:chgData name="隆誠 堀本" userId="2a8589c694f2ec76" providerId="LiveId" clId="{06B28C38-40FB-4186-B16E-B4AD0D728688}" dt="2024-02-14T14:14:11.800" v="5"/>
          <ac:spMkLst>
            <pc:docMk/>
            <pc:sldMk cId="3929745915" sldId="466"/>
            <ac:spMk id="41" creationId="{468B356D-788A-CFE2-0155-5FE2A254122D}"/>
          </ac:spMkLst>
        </pc:spChg>
        <pc:spChg chg="mod">
          <ac:chgData name="隆誠 堀本" userId="2a8589c694f2ec76" providerId="LiveId" clId="{06B28C38-40FB-4186-B16E-B4AD0D728688}" dt="2024-02-14T14:14:11.800" v="5"/>
          <ac:spMkLst>
            <pc:docMk/>
            <pc:sldMk cId="3929745915" sldId="466"/>
            <ac:spMk id="42" creationId="{C5FA76B3-0EC1-4247-13C4-6B85D7790112}"/>
          </ac:spMkLst>
        </pc:spChg>
        <pc:spChg chg="mod">
          <ac:chgData name="隆誠 堀本" userId="2a8589c694f2ec76" providerId="LiveId" clId="{06B28C38-40FB-4186-B16E-B4AD0D728688}" dt="2024-02-14T14:14:11.800" v="5"/>
          <ac:spMkLst>
            <pc:docMk/>
            <pc:sldMk cId="3929745915" sldId="466"/>
            <ac:spMk id="43" creationId="{DEC06F0D-4E96-74BD-29AE-F3F05BB483FF}"/>
          </ac:spMkLst>
        </pc:spChg>
        <pc:spChg chg="mod">
          <ac:chgData name="隆誠 堀本" userId="2a8589c694f2ec76" providerId="LiveId" clId="{06B28C38-40FB-4186-B16E-B4AD0D728688}" dt="2024-02-14T14:14:11.800" v="5"/>
          <ac:spMkLst>
            <pc:docMk/>
            <pc:sldMk cId="3929745915" sldId="466"/>
            <ac:spMk id="44" creationId="{4A0E8EED-1F8D-2CE8-C039-F598C017E124}"/>
          </ac:spMkLst>
        </pc:spChg>
        <pc:spChg chg="mod">
          <ac:chgData name="隆誠 堀本" userId="2a8589c694f2ec76" providerId="LiveId" clId="{06B28C38-40FB-4186-B16E-B4AD0D728688}" dt="2024-02-14T14:14:11.800" v="5"/>
          <ac:spMkLst>
            <pc:docMk/>
            <pc:sldMk cId="3929745915" sldId="466"/>
            <ac:spMk id="45" creationId="{5C76F115-5AC9-669D-D8A6-896A5BB04575}"/>
          </ac:spMkLst>
        </pc:spChg>
        <pc:spChg chg="mod">
          <ac:chgData name="隆誠 堀本" userId="2a8589c694f2ec76" providerId="LiveId" clId="{06B28C38-40FB-4186-B16E-B4AD0D728688}" dt="2024-02-14T14:14:11.800" v="5"/>
          <ac:spMkLst>
            <pc:docMk/>
            <pc:sldMk cId="3929745915" sldId="466"/>
            <ac:spMk id="46" creationId="{CEA1CC3F-40D9-C41E-50FA-3A43A196E1EA}"/>
          </ac:spMkLst>
        </pc:spChg>
        <pc:spChg chg="mod">
          <ac:chgData name="隆誠 堀本" userId="2a8589c694f2ec76" providerId="LiveId" clId="{06B28C38-40FB-4186-B16E-B4AD0D728688}" dt="2024-02-14T14:14:11.800" v="5"/>
          <ac:spMkLst>
            <pc:docMk/>
            <pc:sldMk cId="3929745915" sldId="466"/>
            <ac:spMk id="47" creationId="{CC09A0A4-5389-D4DA-D144-E9FF409244F9}"/>
          </ac:spMkLst>
        </pc:spChg>
        <pc:spChg chg="mod">
          <ac:chgData name="隆誠 堀本" userId="2a8589c694f2ec76" providerId="LiveId" clId="{06B28C38-40FB-4186-B16E-B4AD0D728688}" dt="2024-02-14T14:14:11.800" v="5"/>
          <ac:spMkLst>
            <pc:docMk/>
            <pc:sldMk cId="3929745915" sldId="466"/>
            <ac:spMk id="48" creationId="{5FB16848-6784-415B-9756-4AB1A9A884C0}"/>
          </ac:spMkLst>
        </pc:spChg>
        <pc:spChg chg="mod">
          <ac:chgData name="隆誠 堀本" userId="2a8589c694f2ec76" providerId="LiveId" clId="{06B28C38-40FB-4186-B16E-B4AD0D728688}" dt="2024-02-14T14:14:11.800" v="5"/>
          <ac:spMkLst>
            <pc:docMk/>
            <pc:sldMk cId="3929745915" sldId="466"/>
            <ac:spMk id="49" creationId="{75963B92-F3B0-1DD7-CA9F-E6BBF8375DD1}"/>
          </ac:spMkLst>
        </pc:spChg>
        <pc:spChg chg="mod">
          <ac:chgData name="隆誠 堀本" userId="2a8589c694f2ec76" providerId="LiveId" clId="{06B28C38-40FB-4186-B16E-B4AD0D728688}" dt="2024-02-14T14:14:11.800" v="5"/>
          <ac:spMkLst>
            <pc:docMk/>
            <pc:sldMk cId="3929745915" sldId="466"/>
            <ac:spMk id="50" creationId="{F6277BB7-D448-92DD-3AE3-5168DA6F74BA}"/>
          </ac:spMkLst>
        </pc:spChg>
        <pc:spChg chg="mod">
          <ac:chgData name="隆誠 堀本" userId="2a8589c694f2ec76" providerId="LiveId" clId="{06B28C38-40FB-4186-B16E-B4AD0D728688}" dt="2024-02-14T14:14:11.800" v="5"/>
          <ac:spMkLst>
            <pc:docMk/>
            <pc:sldMk cId="3929745915" sldId="466"/>
            <ac:spMk id="51" creationId="{A7816209-5397-E8AD-3FB2-EFA538A3EE9D}"/>
          </ac:spMkLst>
        </pc:spChg>
        <pc:spChg chg="mod">
          <ac:chgData name="隆誠 堀本" userId="2a8589c694f2ec76" providerId="LiveId" clId="{06B28C38-40FB-4186-B16E-B4AD0D728688}" dt="2024-02-14T14:14:11.800" v="5"/>
          <ac:spMkLst>
            <pc:docMk/>
            <pc:sldMk cId="3929745915" sldId="466"/>
            <ac:spMk id="52" creationId="{B19CF33A-1D42-23F1-51C1-E7B7A2B9E7CC}"/>
          </ac:spMkLst>
        </pc:spChg>
        <pc:spChg chg="mod">
          <ac:chgData name="隆誠 堀本" userId="2a8589c694f2ec76" providerId="LiveId" clId="{06B28C38-40FB-4186-B16E-B4AD0D728688}" dt="2024-02-14T14:14:11.800" v="5"/>
          <ac:spMkLst>
            <pc:docMk/>
            <pc:sldMk cId="3929745915" sldId="466"/>
            <ac:spMk id="53" creationId="{2D3263AC-D584-994F-007C-564FB91AD7E5}"/>
          </ac:spMkLst>
        </pc:spChg>
        <pc:spChg chg="mod">
          <ac:chgData name="隆誠 堀本" userId="2a8589c694f2ec76" providerId="LiveId" clId="{06B28C38-40FB-4186-B16E-B4AD0D728688}" dt="2024-02-14T14:14:11.800" v="5"/>
          <ac:spMkLst>
            <pc:docMk/>
            <pc:sldMk cId="3929745915" sldId="466"/>
            <ac:spMk id="54" creationId="{D4793CFC-DA51-6AAA-FC02-919F0CE817F1}"/>
          </ac:spMkLst>
        </pc:spChg>
        <pc:spChg chg="mod">
          <ac:chgData name="隆誠 堀本" userId="2a8589c694f2ec76" providerId="LiveId" clId="{06B28C38-40FB-4186-B16E-B4AD0D728688}" dt="2024-02-14T14:14:11.800" v="5"/>
          <ac:spMkLst>
            <pc:docMk/>
            <pc:sldMk cId="3929745915" sldId="466"/>
            <ac:spMk id="55" creationId="{24C565BF-302F-7AC0-8C87-1D21E6916052}"/>
          </ac:spMkLst>
        </pc:spChg>
        <pc:spChg chg="mod">
          <ac:chgData name="隆誠 堀本" userId="2a8589c694f2ec76" providerId="LiveId" clId="{06B28C38-40FB-4186-B16E-B4AD0D728688}" dt="2024-02-14T14:14:11.800" v="5"/>
          <ac:spMkLst>
            <pc:docMk/>
            <pc:sldMk cId="3929745915" sldId="466"/>
            <ac:spMk id="57" creationId="{6F1320D1-9811-8E4F-5EBC-8A2D08BEED79}"/>
          </ac:spMkLst>
        </pc:spChg>
        <pc:spChg chg="mod">
          <ac:chgData name="隆誠 堀本" userId="2a8589c694f2ec76" providerId="LiveId" clId="{06B28C38-40FB-4186-B16E-B4AD0D728688}" dt="2024-02-14T14:14:11.800" v="5"/>
          <ac:spMkLst>
            <pc:docMk/>
            <pc:sldMk cId="3929745915" sldId="466"/>
            <ac:spMk id="66" creationId="{2BC8FA14-D1C6-7265-A553-B412F0447C76}"/>
          </ac:spMkLst>
        </pc:spChg>
        <pc:spChg chg="mod">
          <ac:chgData name="隆誠 堀本" userId="2a8589c694f2ec76" providerId="LiveId" clId="{06B28C38-40FB-4186-B16E-B4AD0D728688}" dt="2024-02-14T14:14:11.800" v="5"/>
          <ac:spMkLst>
            <pc:docMk/>
            <pc:sldMk cId="3929745915" sldId="466"/>
            <ac:spMk id="67" creationId="{0568CBDC-025B-7C9F-1D58-B988C6EB2840}"/>
          </ac:spMkLst>
        </pc:spChg>
        <pc:spChg chg="mod">
          <ac:chgData name="隆誠 堀本" userId="2a8589c694f2ec76" providerId="LiveId" clId="{06B28C38-40FB-4186-B16E-B4AD0D728688}" dt="2024-02-14T14:14:11.800" v="5"/>
          <ac:spMkLst>
            <pc:docMk/>
            <pc:sldMk cId="3929745915" sldId="466"/>
            <ac:spMk id="68" creationId="{ED29F8D2-F1AA-67A8-88DF-14CA1656D036}"/>
          </ac:spMkLst>
        </pc:spChg>
        <pc:spChg chg="mod">
          <ac:chgData name="隆誠 堀本" userId="2a8589c694f2ec76" providerId="LiveId" clId="{06B28C38-40FB-4186-B16E-B4AD0D728688}" dt="2024-02-14T14:14:11.800" v="5"/>
          <ac:spMkLst>
            <pc:docMk/>
            <pc:sldMk cId="3929745915" sldId="466"/>
            <ac:spMk id="69" creationId="{2CC940DB-6E7A-431D-4476-D662A7D9445F}"/>
          </ac:spMkLst>
        </pc:spChg>
        <pc:spChg chg="mod">
          <ac:chgData name="隆誠 堀本" userId="2a8589c694f2ec76" providerId="LiveId" clId="{06B28C38-40FB-4186-B16E-B4AD0D728688}" dt="2024-02-14T14:14:11.800" v="5"/>
          <ac:spMkLst>
            <pc:docMk/>
            <pc:sldMk cId="3929745915" sldId="466"/>
            <ac:spMk id="70" creationId="{A6406C44-71F6-B352-F3EA-D74C10F77521}"/>
          </ac:spMkLst>
        </pc:spChg>
        <pc:spChg chg="mod">
          <ac:chgData name="隆誠 堀本" userId="2a8589c694f2ec76" providerId="LiveId" clId="{06B28C38-40FB-4186-B16E-B4AD0D728688}" dt="2024-02-14T14:14:11.800" v="5"/>
          <ac:spMkLst>
            <pc:docMk/>
            <pc:sldMk cId="3929745915" sldId="466"/>
            <ac:spMk id="71" creationId="{5439E744-5493-A02A-4804-0F07A566A35A}"/>
          </ac:spMkLst>
        </pc:spChg>
        <pc:spChg chg="mod">
          <ac:chgData name="隆誠 堀本" userId="2a8589c694f2ec76" providerId="LiveId" clId="{06B28C38-40FB-4186-B16E-B4AD0D728688}" dt="2024-02-14T14:14:11.800" v="5"/>
          <ac:spMkLst>
            <pc:docMk/>
            <pc:sldMk cId="3929745915" sldId="466"/>
            <ac:spMk id="72" creationId="{0561960F-26D0-A723-E66B-4529827E6048}"/>
          </ac:spMkLst>
        </pc:spChg>
        <pc:spChg chg="mod">
          <ac:chgData name="隆誠 堀本" userId="2a8589c694f2ec76" providerId="LiveId" clId="{06B28C38-40FB-4186-B16E-B4AD0D728688}" dt="2024-02-14T14:14:11.800" v="5"/>
          <ac:spMkLst>
            <pc:docMk/>
            <pc:sldMk cId="3929745915" sldId="466"/>
            <ac:spMk id="73" creationId="{1918427B-03CF-B8A8-A37D-D780290FCCA8}"/>
          </ac:spMkLst>
        </pc:spChg>
        <pc:spChg chg="mod">
          <ac:chgData name="隆誠 堀本" userId="2a8589c694f2ec76" providerId="LiveId" clId="{06B28C38-40FB-4186-B16E-B4AD0D728688}" dt="2024-02-14T14:14:11.800" v="5"/>
          <ac:spMkLst>
            <pc:docMk/>
            <pc:sldMk cId="3929745915" sldId="466"/>
            <ac:spMk id="74" creationId="{6840008B-858C-05A0-C0F9-59DEC6CCB116}"/>
          </ac:spMkLst>
        </pc:spChg>
        <pc:spChg chg="mod">
          <ac:chgData name="隆誠 堀本" userId="2a8589c694f2ec76" providerId="LiveId" clId="{06B28C38-40FB-4186-B16E-B4AD0D728688}" dt="2024-02-14T14:14:11.800" v="5"/>
          <ac:spMkLst>
            <pc:docMk/>
            <pc:sldMk cId="3929745915" sldId="466"/>
            <ac:spMk id="75" creationId="{0CD81EBE-6A65-C924-206A-E2BF9FE46174}"/>
          </ac:spMkLst>
        </pc:spChg>
        <pc:spChg chg="mod">
          <ac:chgData name="隆誠 堀本" userId="2a8589c694f2ec76" providerId="LiveId" clId="{06B28C38-40FB-4186-B16E-B4AD0D728688}" dt="2024-02-14T14:14:11.800" v="5"/>
          <ac:spMkLst>
            <pc:docMk/>
            <pc:sldMk cId="3929745915" sldId="466"/>
            <ac:spMk id="76" creationId="{6788B719-3350-C150-C80A-C3C5B8D9B5A6}"/>
          </ac:spMkLst>
        </pc:spChg>
        <pc:spChg chg="mod">
          <ac:chgData name="隆誠 堀本" userId="2a8589c694f2ec76" providerId="LiveId" clId="{06B28C38-40FB-4186-B16E-B4AD0D728688}" dt="2024-02-14T14:14:11.800" v="5"/>
          <ac:spMkLst>
            <pc:docMk/>
            <pc:sldMk cId="3929745915" sldId="466"/>
            <ac:spMk id="77" creationId="{37C9A23A-0415-B4F4-C54D-DDF5F4D1491E}"/>
          </ac:spMkLst>
        </pc:spChg>
        <pc:grpChg chg="add mod">
          <ac:chgData name="隆誠 堀本" userId="2a8589c694f2ec76" providerId="LiveId" clId="{06B28C38-40FB-4186-B16E-B4AD0D728688}" dt="2024-02-14T14:14:41.277" v="9" actId="1076"/>
          <ac:grpSpMkLst>
            <pc:docMk/>
            <pc:sldMk cId="3929745915" sldId="466"/>
            <ac:grpSpMk id="3" creationId="{317DEFD8-42FF-BB35-DCEA-242ACCC110DA}"/>
          </ac:grpSpMkLst>
        </pc:grpChg>
        <pc:grpChg chg="mod">
          <ac:chgData name="隆誠 堀本" userId="2a8589c694f2ec76" providerId="LiveId" clId="{06B28C38-40FB-4186-B16E-B4AD0D728688}" dt="2024-02-14T14:14:11.800" v="5"/>
          <ac:grpSpMkLst>
            <pc:docMk/>
            <pc:sldMk cId="3929745915" sldId="466"/>
            <ac:grpSpMk id="4" creationId="{F306EEA6-A559-E96F-FBDA-97F7231EE340}"/>
          </ac:grpSpMkLst>
        </pc:grpChg>
        <pc:grpChg chg="mod">
          <ac:chgData name="隆誠 堀本" userId="2a8589c694f2ec76" providerId="LiveId" clId="{06B28C38-40FB-4186-B16E-B4AD0D728688}" dt="2024-02-14T14:14:11.800" v="5"/>
          <ac:grpSpMkLst>
            <pc:docMk/>
            <pc:sldMk cId="3929745915" sldId="466"/>
            <ac:grpSpMk id="6" creationId="{990124E0-8ABB-4A14-2B7E-F37B49137D98}"/>
          </ac:grpSpMkLst>
        </pc:grpChg>
        <pc:grpChg chg="mod">
          <ac:chgData name="隆誠 堀本" userId="2a8589c694f2ec76" providerId="LiveId" clId="{06B28C38-40FB-4186-B16E-B4AD0D728688}" dt="2024-02-14T14:14:11.800" v="5"/>
          <ac:grpSpMkLst>
            <pc:docMk/>
            <pc:sldMk cId="3929745915" sldId="466"/>
            <ac:grpSpMk id="9" creationId="{3BB9CBD8-4B0E-57E8-51CD-F1F6D7FF939A}"/>
          </ac:grpSpMkLst>
        </pc:grpChg>
        <pc:grpChg chg="mod">
          <ac:chgData name="隆誠 堀本" userId="2a8589c694f2ec76" providerId="LiveId" clId="{06B28C38-40FB-4186-B16E-B4AD0D728688}" dt="2024-02-14T14:14:11.800" v="5"/>
          <ac:grpSpMkLst>
            <pc:docMk/>
            <pc:sldMk cId="3929745915" sldId="466"/>
            <ac:grpSpMk id="12" creationId="{F726DD31-324F-2069-D272-0F82599C6ECA}"/>
          </ac:grpSpMkLst>
        </pc:grpChg>
        <pc:grpChg chg="mod">
          <ac:chgData name="隆誠 堀本" userId="2a8589c694f2ec76" providerId="LiveId" clId="{06B28C38-40FB-4186-B16E-B4AD0D728688}" dt="2024-02-14T14:14:11.800" v="5"/>
          <ac:grpSpMkLst>
            <pc:docMk/>
            <pc:sldMk cId="3929745915" sldId="466"/>
            <ac:grpSpMk id="14" creationId="{7BBE9F93-1721-DED6-3D0A-211455CF557C}"/>
          </ac:grpSpMkLst>
        </pc:grpChg>
        <pc:grpChg chg="mod">
          <ac:chgData name="隆誠 堀本" userId="2a8589c694f2ec76" providerId="LiveId" clId="{06B28C38-40FB-4186-B16E-B4AD0D728688}" dt="2024-02-14T14:14:11.800" v="5"/>
          <ac:grpSpMkLst>
            <pc:docMk/>
            <pc:sldMk cId="3929745915" sldId="466"/>
            <ac:grpSpMk id="16" creationId="{C06AD854-737B-F05E-9C95-FF3DB5F59E18}"/>
          </ac:grpSpMkLst>
        </pc:grpChg>
        <pc:grpChg chg="mod">
          <ac:chgData name="隆誠 堀本" userId="2a8589c694f2ec76" providerId="LiveId" clId="{06B28C38-40FB-4186-B16E-B4AD0D728688}" dt="2024-02-14T14:14:11.800" v="5"/>
          <ac:grpSpMkLst>
            <pc:docMk/>
            <pc:sldMk cId="3929745915" sldId="466"/>
            <ac:grpSpMk id="56" creationId="{09B07B07-3941-A98B-BAFA-A5D145466C43}"/>
          </ac:grpSpMkLst>
        </pc:grpChg>
        <pc:grpChg chg="mod">
          <ac:chgData name="隆誠 堀本" userId="2a8589c694f2ec76" providerId="LiveId" clId="{06B28C38-40FB-4186-B16E-B4AD0D728688}" dt="2024-02-14T14:14:11.800" v="5"/>
          <ac:grpSpMkLst>
            <pc:docMk/>
            <pc:sldMk cId="3929745915" sldId="466"/>
            <ac:grpSpMk id="58" creationId="{407BDADA-7D67-DDE0-FFED-AB9ECDE8AC1E}"/>
          </ac:grpSpMkLst>
        </pc:grpChg>
        <pc:grpChg chg="del">
          <ac:chgData name="隆誠 堀本" userId="2a8589c694f2ec76" providerId="LiveId" clId="{06B28C38-40FB-4186-B16E-B4AD0D728688}" dt="2024-02-14T14:14:08.130" v="4" actId="478"/>
          <ac:grpSpMkLst>
            <pc:docMk/>
            <pc:sldMk cId="3929745915" sldId="466"/>
            <ac:grpSpMk id="212" creationId="{C0D3DBFD-41E8-85D8-8AE2-FBB448FB8E2D}"/>
          </ac:grpSpMkLst>
        </pc:grpChg>
        <pc:cxnChg chg="mod">
          <ac:chgData name="隆誠 堀本" userId="2a8589c694f2ec76" providerId="LiveId" clId="{06B28C38-40FB-4186-B16E-B4AD0D728688}" dt="2024-02-14T14:14:11.800" v="5"/>
          <ac:cxnSpMkLst>
            <pc:docMk/>
            <pc:sldMk cId="3929745915" sldId="466"/>
            <ac:cxnSpMk id="28" creationId="{A65FEB4B-AD01-F507-BC0A-96744FF57D24}"/>
          </ac:cxnSpMkLst>
        </pc:cxnChg>
        <pc:cxnChg chg="mod">
          <ac:chgData name="隆誠 堀本" userId="2a8589c694f2ec76" providerId="LiveId" clId="{06B28C38-40FB-4186-B16E-B4AD0D728688}" dt="2024-02-14T14:14:11.800" v="5"/>
          <ac:cxnSpMkLst>
            <pc:docMk/>
            <pc:sldMk cId="3929745915" sldId="466"/>
            <ac:cxnSpMk id="29" creationId="{6E3D7B5D-E1F2-E61D-195D-749A486EB941}"/>
          </ac:cxnSpMkLst>
        </pc:cxnChg>
        <pc:cxnChg chg="mod">
          <ac:chgData name="隆誠 堀本" userId="2a8589c694f2ec76" providerId="LiveId" clId="{06B28C38-40FB-4186-B16E-B4AD0D728688}" dt="2024-02-14T14:14:11.800" v="5"/>
          <ac:cxnSpMkLst>
            <pc:docMk/>
            <pc:sldMk cId="3929745915" sldId="466"/>
            <ac:cxnSpMk id="30" creationId="{4EB100CA-8C11-5100-29E4-A6A59754B72E}"/>
          </ac:cxnSpMkLst>
        </pc:cxnChg>
        <pc:cxnChg chg="mod">
          <ac:chgData name="隆誠 堀本" userId="2a8589c694f2ec76" providerId="LiveId" clId="{06B28C38-40FB-4186-B16E-B4AD0D728688}" dt="2024-02-14T14:14:11.800" v="5"/>
          <ac:cxnSpMkLst>
            <pc:docMk/>
            <pc:sldMk cId="3929745915" sldId="466"/>
            <ac:cxnSpMk id="31" creationId="{15F2B0EB-D27D-3749-6374-32415E607F2D}"/>
          </ac:cxnSpMkLst>
        </pc:cxnChg>
        <pc:cxnChg chg="mod">
          <ac:chgData name="隆誠 堀本" userId="2a8589c694f2ec76" providerId="LiveId" clId="{06B28C38-40FB-4186-B16E-B4AD0D728688}" dt="2024-02-14T14:14:11.800" v="5"/>
          <ac:cxnSpMkLst>
            <pc:docMk/>
            <pc:sldMk cId="3929745915" sldId="466"/>
            <ac:cxnSpMk id="32" creationId="{3EE09BE9-83ED-F2B0-614D-6AC23ACDCE0A}"/>
          </ac:cxnSpMkLst>
        </pc:cxnChg>
        <pc:cxnChg chg="mod">
          <ac:chgData name="隆誠 堀本" userId="2a8589c694f2ec76" providerId="LiveId" clId="{06B28C38-40FB-4186-B16E-B4AD0D728688}" dt="2024-02-14T14:14:11.800" v="5"/>
          <ac:cxnSpMkLst>
            <pc:docMk/>
            <pc:sldMk cId="3929745915" sldId="466"/>
            <ac:cxnSpMk id="33" creationId="{66F0B400-2B3D-D8B1-A2F4-634E5E86667A}"/>
          </ac:cxnSpMkLst>
        </pc:cxnChg>
        <pc:cxnChg chg="mod">
          <ac:chgData name="隆誠 堀本" userId="2a8589c694f2ec76" providerId="LiveId" clId="{06B28C38-40FB-4186-B16E-B4AD0D728688}" dt="2024-02-14T14:14:11.800" v="5"/>
          <ac:cxnSpMkLst>
            <pc:docMk/>
            <pc:sldMk cId="3929745915" sldId="466"/>
            <ac:cxnSpMk id="59" creationId="{A0FD29B6-890C-2BA2-299A-985A3FACAA05}"/>
          </ac:cxnSpMkLst>
        </pc:cxnChg>
        <pc:cxnChg chg="mod">
          <ac:chgData name="隆誠 堀本" userId="2a8589c694f2ec76" providerId="LiveId" clId="{06B28C38-40FB-4186-B16E-B4AD0D728688}" dt="2024-02-14T14:14:11.800" v="5"/>
          <ac:cxnSpMkLst>
            <pc:docMk/>
            <pc:sldMk cId="3929745915" sldId="466"/>
            <ac:cxnSpMk id="60" creationId="{4B3F5A79-8FDA-8231-66CF-301F1CF835AD}"/>
          </ac:cxnSpMkLst>
        </pc:cxnChg>
        <pc:cxnChg chg="mod">
          <ac:chgData name="隆誠 堀本" userId="2a8589c694f2ec76" providerId="LiveId" clId="{06B28C38-40FB-4186-B16E-B4AD0D728688}" dt="2024-02-14T14:14:11.800" v="5"/>
          <ac:cxnSpMkLst>
            <pc:docMk/>
            <pc:sldMk cId="3929745915" sldId="466"/>
            <ac:cxnSpMk id="61" creationId="{6A638797-CFB3-97EE-C71E-8E96679CDE7F}"/>
          </ac:cxnSpMkLst>
        </pc:cxnChg>
        <pc:cxnChg chg="mod">
          <ac:chgData name="隆誠 堀本" userId="2a8589c694f2ec76" providerId="LiveId" clId="{06B28C38-40FB-4186-B16E-B4AD0D728688}" dt="2024-02-14T14:14:11.800" v="5"/>
          <ac:cxnSpMkLst>
            <pc:docMk/>
            <pc:sldMk cId="3929745915" sldId="466"/>
            <ac:cxnSpMk id="62" creationId="{CC7E5C84-B307-51DE-D1C6-71F5E0A0D5F1}"/>
          </ac:cxnSpMkLst>
        </pc:cxnChg>
        <pc:cxnChg chg="mod">
          <ac:chgData name="隆誠 堀本" userId="2a8589c694f2ec76" providerId="LiveId" clId="{06B28C38-40FB-4186-B16E-B4AD0D728688}" dt="2024-02-14T14:14:11.800" v="5"/>
          <ac:cxnSpMkLst>
            <pc:docMk/>
            <pc:sldMk cId="3929745915" sldId="466"/>
            <ac:cxnSpMk id="63" creationId="{C8B8A69E-6E79-70A8-4453-5FF6E5CF21C0}"/>
          </ac:cxnSpMkLst>
        </pc:cxnChg>
        <pc:cxnChg chg="mod">
          <ac:chgData name="隆誠 堀本" userId="2a8589c694f2ec76" providerId="LiveId" clId="{06B28C38-40FB-4186-B16E-B4AD0D728688}" dt="2024-02-14T14:14:11.800" v="5"/>
          <ac:cxnSpMkLst>
            <pc:docMk/>
            <pc:sldMk cId="3929745915" sldId="466"/>
            <ac:cxnSpMk id="64" creationId="{3AA1DDB4-BE5D-B469-5344-3F47D21C4166}"/>
          </ac:cxnSpMkLst>
        </pc:cxnChg>
        <pc:cxnChg chg="mod">
          <ac:chgData name="隆誠 堀本" userId="2a8589c694f2ec76" providerId="LiveId" clId="{06B28C38-40FB-4186-B16E-B4AD0D728688}" dt="2024-02-14T14:14:11.800" v="5"/>
          <ac:cxnSpMkLst>
            <pc:docMk/>
            <pc:sldMk cId="3929745915" sldId="466"/>
            <ac:cxnSpMk id="65" creationId="{E5CBAAE0-0AB2-79B3-119F-B3ED1AD7DB57}"/>
          </ac:cxnSpMkLst>
        </pc:cxnChg>
        <pc:cxnChg chg="mod">
          <ac:chgData name="隆誠 堀本" userId="2a8589c694f2ec76" providerId="LiveId" clId="{06B28C38-40FB-4186-B16E-B4AD0D728688}" dt="2024-02-14T14:14:08.130" v="4" actId="478"/>
          <ac:cxnSpMkLst>
            <pc:docMk/>
            <pc:sldMk cId="3929745915" sldId="466"/>
            <ac:cxnSpMk id="160" creationId="{F6C50EF4-4111-299C-BCF4-C8349510146C}"/>
          </ac:cxnSpMkLst>
        </pc:cxnChg>
        <pc:cxnChg chg="mod">
          <ac:chgData name="隆誠 堀本" userId="2a8589c694f2ec76" providerId="LiveId" clId="{06B28C38-40FB-4186-B16E-B4AD0D728688}" dt="2024-02-14T14:14:08.130" v="4" actId="478"/>
          <ac:cxnSpMkLst>
            <pc:docMk/>
            <pc:sldMk cId="3929745915" sldId="466"/>
            <ac:cxnSpMk id="161" creationId="{0AB5032E-1281-C2D5-12DC-0CB8739DDCD3}"/>
          </ac:cxnSpMkLst>
        </pc:cxnChg>
        <pc:cxnChg chg="mod">
          <ac:chgData name="隆誠 堀本" userId="2a8589c694f2ec76" providerId="LiveId" clId="{06B28C38-40FB-4186-B16E-B4AD0D728688}" dt="2024-02-14T14:14:08.130" v="4" actId="478"/>
          <ac:cxnSpMkLst>
            <pc:docMk/>
            <pc:sldMk cId="3929745915" sldId="466"/>
            <ac:cxnSpMk id="162" creationId="{B91E7F61-2B11-CBC1-3E38-03B913004110}"/>
          </ac:cxnSpMkLst>
        </pc:cxnChg>
        <pc:cxnChg chg="mod">
          <ac:chgData name="隆誠 堀本" userId="2a8589c694f2ec76" providerId="LiveId" clId="{06B28C38-40FB-4186-B16E-B4AD0D728688}" dt="2024-02-14T14:14:08.130" v="4" actId="478"/>
          <ac:cxnSpMkLst>
            <pc:docMk/>
            <pc:sldMk cId="3929745915" sldId="466"/>
            <ac:cxnSpMk id="191" creationId="{17BB886D-22D8-6BA0-CB59-4BCDCE1A14B5}"/>
          </ac:cxnSpMkLst>
        </pc:cxnChg>
        <pc:cxnChg chg="mod">
          <ac:chgData name="隆誠 堀本" userId="2a8589c694f2ec76" providerId="LiveId" clId="{06B28C38-40FB-4186-B16E-B4AD0D728688}" dt="2024-02-14T14:14:08.130" v="4" actId="478"/>
          <ac:cxnSpMkLst>
            <pc:docMk/>
            <pc:sldMk cId="3929745915" sldId="466"/>
            <ac:cxnSpMk id="192" creationId="{78192774-5CFB-B181-BD77-4E7776CF7FBF}"/>
          </ac:cxnSpMkLst>
        </pc:cxnChg>
        <pc:cxnChg chg="mod">
          <ac:chgData name="隆誠 堀本" userId="2a8589c694f2ec76" providerId="LiveId" clId="{06B28C38-40FB-4186-B16E-B4AD0D728688}" dt="2024-02-14T14:14:08.130" v="4" actId="478"/>
          <ac:cxnSpMkLst>
            <pc:docMk/>
            <pc:sldMk cId="3929745915" sldId="466"/>
            <ac:cxnSpMk id="193" creationId="{3B2EC187-9B0A-AB9F-8304-F6262DBF702F}"/>
          </ac:cxnSpMkLst>
        </pc:cxnChg>
        <pc:cxnChg chg="mod">
          <ac:chgData name="隆誠 堀本" userId="2a8589c694f2ec76" providerId="LiveId" clId="{06B28C38-40FB-4186-B16E-B4AD0D728688}" dt="2024-02-14T14:14:08.130" v="4" actId="478"/>
          <ac:cxnSpMkLst>
            <pc:docMk/>
            <pc:sldMk cId="3929745915" sldId="466"/>
            <ac:cxnSpMk id="194" creationId="{97DB6468-86F9-B29D-E6BB-A412ECBC7233}"/>
          </ac:cxnSpMkLst>
        </pc:cxnChg>
        <pc:cxnChg chg="mod">
          <ac:chgData name="隆誠 堀本" userId="2a8589c694f2ec76" providerId="LiveId" clId="{06B28C38-40FB-4186-B16E-B4AD0D728688}" dt="2024-02-14T14:14:08.130" v="4" actId="478"/>
          <ac:cxnSpMkLst>
            <pc:docMk/>
            <pc:sldMk cId="3929745915" sldId="466"/>
            <ac:cxnSpMk id="195" creationId="{E2C3534C-8801-2166-38F1-D620B63729A1}"/>
          </ac:cxnSpMkLst>
        </pc:cxnChg>
        <pc:cxnChg chg="mod">
          <ac:chgData name="隆誠 堀本" userId="2a8589c694f2ec76" providerId="LiveId" clId="{06B28C38-40FB-4186-B16E-B4AD0D728688}" dt="2024-02-14T14:14:08.130" v="4" actId="478"/>
          <ac:cxnSpMkLst>
            <pc:docMk/>
            <pc:sldMk cId="3929745915" sldId="466"/>
            <ac:cxnSpMk id="196" creationId="{F8D1D2A4-53C8-6B92-E2D1-4AF36F71D219}"/>
          </ac:cxnSpMkLst>
        </pc:cxnChg>
        <pc:cxnChg chg="mod">
          <ac:chgData name="隆誠 堀本" userId="2a8589c694f2ec76" providerId="LiveId" clId="{06B28C38-40FB-4186-B16E-B4AD0D728688}" dt="2024-02-14T14:14:08.130" v="4" actId="478"/>
          <ac:cxnSpMkLst>
            <pc:docMk/>
            <pc:sldMk cId="3929745915" sldId="466"/>
            <ac:cxnSpMk id="197" creationId="{BF79E3D1-24A2-8B95-CBDC-722509657951}"/>
          </ac:cxnSpMkLst>
        </pc:cxnChg>
      </pc:sldChg>
      <pc:sldChg chg="del">
        <pc:chgData name="隆誠 堀本" userId="2a8589c694f2ec76" providerId="LiveId" clId="{06B28C38-40FB-4186-B16E-B4AD0D728688}" dt="2024-02-15T10:43:20.536" v="1989" actId="2696"/>
        <pc:sldMkLst>
          <pc:docMk/>
          <pc:sldMk cId="3262062939" sldId="468"/>
        </pc:sldMkLst>
      </pc:sldChg>
      <pc:sldChg chg="del">
        <pc:chgData name="隆誠 堀本" userId="2a8589c694f2ec76" providerId="LiveId" clId="{06B28C38-40FB-4186-B16E-B4AD0D728688}" dt="2024-02-15T10:43:24.285" v="1990" actId="2696"/>
        <pc:sldMkLst>
          <pc:docMk/>
          <pc:sldMk cId="2358942713" sldId="469"/>
        </pc:sldMkLst>
      </pc:sldChg>
      <pc:sldChg chg="addSp delSp modSp mod modNotesTx">
        <pc:chgData name="隆誠 堀本" userId="2a8589c694f2ec76" providerId="LiveId" clId="{06B28C38-40FB-4186-B16E-B4AD0D728688}" dt="2024-02-15T11:22:58.897" v="2521" actId="20577"/>
        <pc:sldMkLst>
          <pc:docMk/>
          <pc:sldMk cId="2219077330" sldId="470"/>
        </pc:sldMkLst>
        <pc:spChg chg="del mod topLvl">
          <ac:chgData name="隆誠 堀本" userId="2a8589c694f2ec76" providerId="LiveId" clId="{06B28C38-40FB-4186-B16E-B4AD0D728688}" dt="2024-02-14T14:16:22.657" v="13" actId="478"/>
          <ac:spMkLst>
            <pc:docMk/>
            <pc:sldMk cId="2219077330" sldId="470"/>
            <ac:spMk id="5" creationId="{7F2770F5-175C-BE5F-0309-B10C8C933635}"/>
          </ac:spMkLst>
        </pc:spChg>
        <pc:spChg chg="mod">
          <ac:chgData name="隆誠 堀本" userId="2a8589c694f2ec76" providerId="LiveId" clId="{06B28C38-40FB-4186-B16E-B4AD0D728688}" dt="2024-02-14T14:15:52.685" v="11"/>
          <ac:spMkLst>
            <pc:docMk/>
            <pc:sldMk cId="2219077330" sldId="470"/>
            <ac:spMk id="7" creationId="{7D857BCD-1DE7-0215-2F07-0EE10890C465}"/>
          </ac:spMkLst>
        </pc:spChg>
        <pc:spChg chg="mod">
          <ac:chgData name="隆誠 堀本" userId="2a8589c694f2ec76" providerId="LiveId" clId="{06B28C38-40FB-4186-B16E-B4AD0D728688}" dt="2024-02-14T14:15:52.685" v="11"/>
          <ac:spMkLst>
            <pc:docMk/>
            <pc:sldMk cId="2219077330" sldId="470"/>
            <ac:spMk id="8" creationId="{13D891CB-9D1F-5ADF-8D11-A2CDAAF3244A}"/>
          </ac:spMkLst>
        </pc:spChg>
        <pc:spChg chg="mod">
          <ac:chgData name="隆誠 堀本" userId="2a8589c694f2ec76" providerId="LiveId" clId="{06B28C38-40FB-4186-B16E-B4AD0D728688}" dt="2024-02-14T14:15:52.685" v="11"/>
          <ac:spMkLst>
            <pc:docMk/>
            <pc:sldMk cId="2219077330" sldId="470"/>
            <ac:spMk id="9" creationId="{B730EBEC-1143-CDEF-E499-04B247FCD035}"/>
          </ac:spMkLst>
        </pc:spChg>
        <pc:spChg chg="mod">
          <ac:chgData name="隆誠 堀本" userId="2a8589c694f2ec76" providerId="LiveId" clId="{06B28C38-40FB-4186-B16E-B4AD0D728688}" dt="2024-02-14T14:15:52.685" v="11"/>
          <ac:spMkLst>
            <pc:docMk/>
            <pc:sldMk cId="2219077330" sldId="470"/>
            <ac:spMk id="10" creationId="{DCE1EE73-5428-81A3-098C-D45903153892}"/>
          </ac:spMkLst>
        </pc:spChg>
        <pc:spChg chg="mod">
          <ac:chgData name="隆誠 堀本" userId="2a8589c694f2ec76" providerId="LiveId" clId="{06B28C38-40FB-4186-B16E-B4AD0D728688}" dt="2024-02-14T14:15:52.685" v="11"/>
          <ac:spMkLst>
            <pc:docMk/>
            <pc:sldMk cId="2219077330" sldId="470"/>
            <ac:spMk id="11" creationId="{0C38F7C7-6E66-A9D9-EBFB-16BFD703ACD3}"/>
          </ac:spMkLst>
        </pc:spChg>
        <pc:spChg chg="mod">
          <ac:chgData name="隆誠 堀本" userId="2a8589c694f2ec76" providerId="LiveId" clId="{06B28C38-40FB-4186-B16E-B4AD0D728688}" dt="2024-02-14T14:15:52.685" v="11"/>
          <ac:spMkLst>
            <pc:docMk/>
            <pc:sldMk cId="2219077330" sldId="470"/>
            <ac:spMk id="12" creationId="{5606A559-F2B2-D1AF-AFB4-752449E93CF3}"/>
          </ac:spMkLst>
        </pc:spChg>
        <pc:spChg chg="mod">
          <ac:chgData name="隆誠 堀本" userId="2a8589c694f2ec76" providerId="LiveId" clId="{06B28C38-40FB-4186-B16E-B4AD0D728688}" dt="2024-02-14T14:15:52.685" v="11"/>
          <ac:spMkLst>
            <pc:docMk/>
            <pc:sldMk cId="2219077330" sldId="470"/>
            <ac:spMk id="14" creationId="{3ECB4CD0-F242-F905-BF13-86E740214181}"/>
          </ac:spMkLst>
        </pc:spChg>
        <pc:spChg chg="mod">
          <ac:chgData name="隆誠 堀本" userId="2a8589c694f2ec76" providerId="LiveId" clId="{06B28C38-40FB-4186-B16E-B4AD0D728688}" dt="2024-02-14T14:15:52.685" v="11"/>
          <ac:spMkLst>
            <pc:docMk/>
            <pc:sldMk cId="2219077330" sldId="470"/>
            <ac:spMk id="15" creationId="{02E85B82-63B8-C12C-B92A-F3BEC4984AF5}"/>
          </ac:spMkLst>
        </pc:spChg>
        <pc:spChg chg="mod">
          <ac:chgData name="隆誠 堀本" userId="2a8589c694f2ec76" providerId="LiveId" clId="{06B28C38-40FB-4186-B16E-B4AD0D728688}" dt="2024-02-14T14:15:52.685" v="11"/>
          <ac:spMkLst>
            <pc:docMk/>
            <pc:sldMk cId="2219077330" sldId="470"/>
            <ac:spMk id="16" creationId="{7072DFE2-0F39-459D-0DC7-571D112D77C2}"/>
          </ac:spMkLst>
        </pc:spChg>
        <pc:spChg chg="mod">
          <ac:chgData name="隆誠 堀本" userId="2a8589c694f2ec76" providerId="LiveId" clId="{06B28C38-40FB-4186-B16E-B4AD0D728688}" dt="2024-02-14T14:15:52.685" v="11"/>
          <ac:spMkLst>
            <pc:docMk/>
            <pc:sldMk cId="2219077330" sldId="470"/>
            <ac:spMk id="17" creationId="{82C00EB6-D2DD-663D-5E99-EF2FFB4B95B5}"/>
          </ac:spMkLst>
        </pc:spChg>
        <pc:spChg chg="mod">
          <ac:chgData name="隆誠 堀本" userId="2a8589c694f2ec76" providerId="LiveId" clId="{06B28C38-40FB-4186-B16E-B4AD0D728688}" dt="2024-02-14T14:15:52.685" v="11"/>
          <ac:spMkLst>
            <pc:docMk/>
            <pc:sldMk cId="2219077330" sldId="470"/>
            <ac:spMk id="18" creationId="{281A3AA9-E58B-0381-A279-052AC512BE8F}"/>
          </ac:spMkLst>
        </pc:spChg>
        <pc:spChg chg="mod">
          <ac:chgData name="隆誠 堀本" userId="2a8589c694f2ec76" providerId="LiveId" clId="{06B28C38-40FB-4186-B16E-B4AD0D728688}" dt="2024-02-14T14:15:52.685" v="11"/>
          <ac:spMkLst>
            <pc:docMk/>
            <pc:sldMk cId="2219077330" sldId="470"/>
            <ac:spMk id="19" creationId="{83AE67CA-ABF7-F313-3089-E82B88A3F295}"/>
          </ac:spMkLst>
        </pc:spChg>
        <pc:spChg chg="mod">
          <ac:chgData name="隆誠 堀本" userId="2a8589c694f2ec76" providerId="LiveId" clId="{06B28C38-40FB-4186-B16E-B4AD0D728688}" dt="2024-02-14T14:15:52.685" v="11"/>
          <ac:spMkLst>
            <pc:docMk/>
            <pc:sldMk cId="2219077330" sldId="470"/>
            <ac:spMk id="20" creationId="{6B09C53B-5762-61E4-35B0-1D252A487253}"/>
          </ac:spMkLst>
        </pc:spChg>
        <pc:spChg chg="mod">
          <ac:chgData name="隆誠 堀本" userId="2a8589c694f2ec76" providerId="LiveId" clId="{06B28C38-40FB-4186-B16E-B4AD0D728688}" dt="2024-02-14T14:15:52.685" v="11"/>
          <ac:spMkLst>
            <pc:docMk/>
            <pc:sldMk cId="2219077330" sldId="470"/>
            <ac:spMk id="21" creationId="{83380D91-7EA5-0301-74A8-365AA6DAB18F}"/>
          </ac:spMkLst>
        </pc:spChg>
        <pc:spChg chg="mod">
          <ac:chgData name="隆誠 堀本" userId="2a8589c694f2ec76" providerId="LiveId" clId="{06B28C38-40FB-4186-B16E-B4AD0D728688}" dt="2024-02-14T14:15:52.685" v="11"/>
          <ac:spMkLst>
            <pc:docMk/>
            <pc:sldMk cId="2219077330" sldId="470"/>
            <ac:spMk id="22" creationId="{6718FE74-D7F9-FECA-EB24-0DF20422621E}"/>
          </ac:spMkLst>
        </pc:spChg>
        <pc:spChg chg="mod">
          <ac:chgData name="隆誠 堀本" userId="2a8589c694f2ec76" providerId="LiveId" clId="{06B28C38-40FB-4186-B16E-B4AD0D728688}" dt="2024-02-14T14:15:52.685" v="11"/>
          <ac:spMkLst>
            <pc:docMk/>
            <pc:sldMk cId="2219077330" sldId="470"/>
            <ac:spMk id="23" creationId="{D24CFF4F-066B-2AAE-4A15-6350F2C7B7F0}"/>
          </ac:spMkLst>
        </pc:spChg>
        <pc:spChg chg="mod">
          <ac:chgData name="隆誠 堀本" userId="2a8589c694f2ec76" providerId="LiveId" clId="{06B28C38-40FB-4186-B16E-B4AD0D728688}" dt="2024-02-14T14:15:52.685" v="11"/>
          <ac:spMkLst>
            <pc:docMk/>
            <pc:sldMk cId="2219077330" sldId="470"/>
            <ac:spMk id="24" creationId="{96CC7047-42FD-CBAB-0EB6-E8F4460E7289}"/>
          </ac:spMkLst>
        </pc:spChg>
        <pc:spChg chg="mod">
          <ac:chgData name="隆誠 堀本" userId="2a8589c694f2ec76" providerId="LiveId" clId="{06B28C38-40FB-4186-B16E-B4AD0D728688}" dt="2024-02-14T14:15:52.685" v="11"/>
          <ac:spMkLst>
            <pc:docMk/>
            <pc:sldMk cId="2219077330" sldId="470"/>
            <ac:spMk id="31" creationId="{6900442C-CAE9-F3D9-0E47-E56899E2C120}"/>
          </ac:spMkLst>
        </pc:spChg>
        <pc:spChg chg="mod">
          <ac:chgData name="隆誠 堀本" userId="2a8589c694f2ec76" providerId="LiveId" clId="{06B28C38-40FB-4186-B16E-B4AD0D728688}" dt="2024-02-14T14:15:52.685" v="11"/>
          <ac:spMkLst>
            <pc:docMk/>
            <pc:sldMk cId="2219077330" sldId="470"/>
            <ac:spMk id="32" creationId="{08247285-8AB1-0027-F752-9CE23D4E03B2}"/>
          </ac:spMkLst>
        </pc:spChg>
        <pc:spChg chg="mod">
          <ac:chgData name="隆誠 堀本" userId="2a8589c694f2ec76" providerId="LiveId" clId="{06B28C38-40FB-4186-B16E-B4AD0D728688}" dt="2024-02-14T14:15:52.685" v="11"/>
          <ac:spMkLst>
            <pc:docMk/>
            <pc:sldMk cId="2219077330" sldId="470"/>
            <ac:spMk id="33" creationId="{7CDC9B5B-C368-4F8B-2CFE-2D794891EEEA}"/>
          </ac:spMkLst>
        </pc:spChg>
        <pc:spChg chg="mod">
          <ac:chgData name="隆誠 堀本" userId="2a8589c694f2ec76" providerId="LiveId" clId="{06B28C38-40FB-4186-B16E-B4AD0D728688}" dt="2024-02-14T14:15:52.685" v="11"/>
          <ac:spMkLst>
            <pc:docMk/>
            <pc:sldMk cId="2219077330" sldId="470"/>
            <ac:spMk id="34" creationId="{D864B61C-28C9-E9CE-2B28-6A5C4F4D32C3}"/>
          </ac:spMkLst>
        </pc:spChg>
        <pc:spChg chg="mod">
          <ac:chgData name="隆誠 堀本" userId="2a8589c694f2ec76" providerId="LiveId" clId="{06B28C38-40FB-4186-B16E-B4AD0D728688}" dt="2024-02-14T14:15:52.685" v="11"/>
          <ac:spMkLst>
            <pc:docMk/>
            <pc:sldMk cId="2219077330" sldId="470"/>
            <ac:spMk id="35" creationId="{1377FB54-2891-6054-2B9B-7750A201D881}"/>
          </ac:spMkLst>
        </pc:spChg>
        <pc:spChg chg="mod">
          <ac:chgData name="隆誠 堀本" userId="2a8589c694f2ec76" providerId="LiveId" clId="{06B28C38-40FB-4186-B16E-B4AD0D728688}" dt="2024-02-14T14:15:52.685" v="11"/>
          <ac:spMkLst>
            <pc:docMk/>
            <pc:sldMk cId="2219077330" sldId="470"/>
            <ac:spMk id="36" creationId="{E8C5A864-1909-ED3E-72C7-C49A3A9E5EC6}"/>
          </ac:spMkLst>
        </pc:spChg>
        <pc:spChg chg="mod">
          <ac:chgData name="隆誠 堀本" userId="2a8589c694f2ec76" providerId="LiveId" clId="{06B28C38-40FB-4186-B16E-B4AD0D728688}" dt="2024-02-14T14:15:52.685" v="11"/>
          <ac:spMkLst>
            <pc:docMk/>
            <pc:sldMk cId="2219077330" sldId="470"/>
            <ac:spMk id="37" creationId="{03ECDB66-A72A-3FC2-2167-F7E788EFFFC5}"/>
          </ac:spMkLst>
        </pc:spChg>
        <pc:spChg chg="mod">
          <ac:chgData name="隆誠 堀本" userId="2a8589c694f2ec76" providerId="LiveId" clId="{06B28C38-40FB-4186-B16E-B4AD0D728688}" dt="2024-02-14T14:15:52.685" v="11"/>
          <ac:spMkLst>
            <pc:docMk/>
            <pc:sldMk cId="2219077330" sldId="470"/>
            <ac:spMk id="38" creationId="{BB2D359C-4EA7-E034-E919-ECD031C3CF82}"/>
          </ac:spMkLst>
        </pc:spChg>
        <pc:spChg chg="mod">
          <ac:chgData name="隆誠 堀本" userId="2a8589c694f2ec76" providerId="LiveId" clId="{06B28C38-40FB-4186-B16E-B4AD0D728688}" dt="2024-02-14T14:15:52.685" v="11"/>
          <ac:spMkLst>
            <pc:docMk/>
            <pc:sldMk cId="2219077330" sldId="470"/>
            <ac:spMk id="39" creationId="{C3AA7C1B-9E93-75D9-C601-FFDF32B55B8E}"/>
          </ac:spMkLst>
        </pc:spChg>
        <pc:spChg chg="mod">
          <ac:chgData name="隆誠 堀本" userId="2a8589c694f2ec76" providerId="LiveId" clId="{06B28C38-40FB-4186-B16E-B4AD0D728688}" dt="2024-02-14T14:15:52.685" v="11"/>
          <ac:spMkLst>
            <pc:docMk/>
            <pc:sldMk cId="2219077330" sldId="470"/>
            <ac:spMk id="40" creationId="{5C093DAD-573D-E073-4651-E20EA6E67A01}"/>
          </ac:spMkLst>
        </pc:spChg>
        <pc:spChg chg="mod">
          <ac:chgData name="隆誠 堀本" userId="2a8589c694f2ec76" providerId="LiveId" clId="{06B28C38-40FB-4186-B16E-B4AD0D728688}" dt="2024-02-14T14:15:52.685" v="11"/>
          <ac:spMkLst>
            <pc:docMk/>
            <pc:sldMk cId="2219077330" sldId="470"/>
            <ac:spMk id="41" creationId="{DD876467-6127-D16A-F347-D18532FEC551}"/>
          </ac:spMkLst>
        </pc:spChg>
        <pc:spChg chg="mod">
          <ac:chgData name="隆誠 堀本" userId="2a8589c694f2ec76" providerId="LiveId" clId="{06B28C38-40FB-4186-B16E-B4AD0D728688}" dt="2024-02-14T14:15:52.685" v="11"/>
          <ac:spMkLst>
            <pc:docMk/>
            <pc:sldMk cId="2219077330" sldId="470"/>
            <ac:spMk id="42" creationId="{7844BD0A-901A-1861-DEB6-95CB0FA98A9B}"/>
          </ac:spMkLst>
        </pc:spChg>
        <pc:spChg chg="mod">
          <ac:chgData name="隆誠 堀本" userId="2a8589c694f2ec76" providerId="LiveId" clId="{06B28C38-40FB-4186-B16E-B4AD0D728688}" dt="2024-02-14T14:15:52.685" v="11"/>
          <ac:spMkLst>
            <pc:docMk/>
            <pc:sldMk cId="2219077330" sldId="470"/>
            <ac:spMk id="43" creationId="{D905E182-610E-636C-05C5-5363EB5638B1}"/>
          </ac:spMkLst>
        </pc:spChg>
        <pc:spChg chg="mod">
          <ac:chgData name="隆誠 堀本" userId="2a8589c694f2ec76" providerId="LiveId" clId="{06B28C38-40FB-4186-B16E-B4AD0D728688}" dt="2024-02-14T14:15:52.685" v="11"/>
          <ac:spMkLst>
            <pc:docMk/>
            <pc:sldMk cId="2219077330" sldId="470"/>
            <ac:spMk id="44" creationId="{373CB056-F02B-F317-EDDC-DD65E044EEEF}"/>
          </ac:spMkLst>
        </pc:spChg>
        <pc:spChg chg="mod">
          <ac:chgData name="隆誠 堀本" userId="2a8589c694f2ec76" providerId="LiveId" clId="{06B28C38-40FB-4186-B16E-B4AD0D728688}" dt="2024-02-14T14:15:52.685" v="11"/>
          <ac:spMkLst>
            <pc:docMk/>
            <pc:sldMk cId="2219077330" sldId="470"/>
            <ac:spMk id="45" creationId="{8C59DCEA-80F6-05BE-5E2B-8A6BF7C3A5DB}"/>
          </ac:spMkLst>
        </pc:spChg>
        <pc:spChg chg="mod">
          <ac:chgData name="隆誠 堀本" userId="2a8589c694f2ec76" providerId="LiveId" clId="{06B28C38-40FB-4186-B16E-B4AD0D728688}" dt="2024-02-14T14:15:52.685" v="11"/>
          <ac:spMkLst>
            <pc:docMk/>
            <pc:sldMk cId="2219077330" sldId="470"/>
            <ac:spMk id="46" creationId="{9D7D46E8-6B32-B3AF-E909-F9D6FE22F274}"/>
          </ac:spMkLst>
        </pc:spChg>
        <pc:spChg chg="mod">
          <ac:chgData name="隆誠 堀本" userId="2a8589c694f2ec76" providerId="LiveId" clId="{06B28C38-40FB-4186-B16E-B4AD0D728688}" dt="2024-02-14T14:15:52.685" v="11"/>
          <ac:spMkLst>
            <pc:docMk/>
            <pc:sldMk cId="2219077330" sldId="470"/>
            <ac:spMk id="47" creationId="{8675A027-0955-20A3-F23B-C512C2146EEC}"/>
          </ac:spMkLst>
        </pc:spChg>
        <pc:spChg chg="mod">
          <ac:chgData name="隆誠 堀本" userId="2a8589c694f2ec76" providerId="LiveId" clId="{06B28C38-40FB-4186-B16E-B4AD0D728688}" dt="2024-02-14T14:15:52.685" v="11"/>
          <ac:spMkLst>
            <pc:docMk/>
            <pc:sldMk cId="2219077330" sldId="470"/>
            <ac:spMk id="48" creationId="{74454D13-AD97-790E-B86A-B212E065D8BB}"/>
          </ac:spMkLst>
        </pc:spChg>
        <pc:spChg chg="mod">
          <ac:chgData name="隆誠 堀本" userId="2a8589c694f2ec76" providerId="LiveId" clId="{06B28C38-40FB-4186-B16E-B4AD0D728688}" dt="2024-02-14T14:15:52.685" v="11"/>
          <ac:spMkLst>
            <pc:docMk/>
            <pc:sldMk cId="2219077330" sldId="470"/>
            <ac:spMk id="49" creationId="{BA8567BC-325F-CAA3-F412-0C1160F4ADC8}"/>
          </ac:spMkLst>
        </pc:spChg>
        <pc:spChg chg="mod">
          <ac:chgData name="隆誠 堀本" userId="2a8589c694f2ec76" providerId="LiveId" clId="{06B28C38-40FB-4186-B16E-B4AD0D728688}" dt="2024-02-14T14:15:52.685" v="11"/>
          <ac:spMkLst>
            <pc:docMk/>
            <pc:sldMk cId="2219077330" sldId="470"/>
            <ac:spMk id="50" creationId="{43E322F4-86D7-71A4-09CA-D68AFD7AC8C3}"/>
          </ac:spMkLst>
        </pc:spChg>
        <pc:spChg chg="mod">
          <ac:chgData name="隆誠 堀本" userId="2a8589c694f2ec76" providerId="LiveId" clId="{06B28C38-40FB-4186-B16E-B4AD0D728688}" dt="2024-02-14T14:15:52.685" v="11"/>
          <ac:spMkLst>
            <pc:docMk/>
            <pc:sldMk cId="2219077330" sldId="470"/>
            <ac:spMk id="51" creationId="{80225BA4-93AC-9259-7B01-5BB85D00F20F}"/>
          </ac:spMkLst>
        </pc:spChg>
        <pc:spChg chg="mod">
          <ac:chgData name="隆誠 堀本" userId="2a8589c694f2ec76" providerId="LiveId" clId="{06B28C38-40FB-4186-B16E-B4AD0D728688}" dt="2024-02-14T14:15:52.685" v="11"/>
          <ac:spMkLst>
            <pc:docMk/>
            <pc:sldMk cId="2219077330" sldId="470"/>
            <ac:spMk id="52" creationId="{4AB5A3E5-18B5-A721-BB95-07E6BD4EDA24}"/>
          </ac:spMkLst>
        </pc:spChg>
        <pc:spChg chg="mod">
          <ac:chgData name="隆誠 堀本" userId="2a8589c694f2ec76" providerId="LiveId" clId="{06B28C38-40FB-4186-B16E-B4AD0D728688}" dt="2024-02-14T14:15:52.685" v="11"/>
          <ac:spMkLst>
            <pc:docMk/>
            <pc:sldMk cId="2219077330" sldId="470"/>
            <ac:spMk id="54" creationId="{E97750E9-57E7-C5C6-5290-DDBA43A6AD38}"/>
          </ac:spMkLst>
        </pc:spChg>
        <pc:spChg chg="mod">
          <ac:chgData name="隆誠 堀本" userId="2a8589c694f2ec76" providerId="LiveId" clId="{06B28C38-40FB-4186-B16E-B4AD0D728688}" dt="2024-02-14T14:15:52.685" v="11"/>
          <ac:spMkLst>
            <pc:docMk/>
            <pc:sldMk cId="2219077330" sldId="470"/>
            <ac:spMk id="63" creationId="{6C5C88F5-FFF9-7254-2BD1-BE78DE17CE4F}"/>
          </ac:spMkLst>
        </pc:spChg>
        <pc:spChg chg="mod">
          <ac:chgData name="隆誠 堀本" userId="2a8589c694f2ec76" providerId="LiveId" clId="{06B28C38-40FB-4186-B16E-B4AD0D728688}" dt="2024-02-14T14:15:52.685" v="11"/>
          <ac:spMkLst>
            <pc:docMk/>
            <pc:sldMk cId="2219077330" sldId="470"/>
            <ac:spMk id="64" creationId="{BE11F7D5-6364-3A9D-99A2-01459857A838}"/>
          </ac:spMkLst>
        </pc:spChg>
        <pc:spChg chg="mod">
          <ac:chgData name="隆誠 堀本" userId="2a8589c694f2ec76" providerId="LiveId" clId="{06B28C38-40FB-4186-B16E-B4AD0D728688}" dt="2024-02-14T14:15:52.685" v="11"/>
          <ac:spMkLst>
            <pc:docMk/>
            <pc:sldMk cId="2219077330" sldId="470"/>
            <ac:spMk id="65" creationId="{7CD6E0B9-C635-2E4B-55AA-0A80E27FC0DD}"/>
          </ac:spMkLst>
        </pc:spChg>
        <pc:spChg chg="mod">
          <ac:chgData name="隆誠 堀本" userId="2a8589c694f2ec76" providerId="LiveId" clId="{06B28C38-40FB-4186-B16E-B4AD0D728688}" dt="2024-02-14T14:15:52.685" v="11"/>
          <ac:spMkLst>
            <pc:docMk/>
            <pc:sldMk cId="2219077330" sldId="470"/>
            <ac:spMk id="66" creationId="{8E336498-3EA4-0FE4-D097-8B23BC367360}"/>
          </ac:spMkLst>
        </pc:spChg>
        <pc:spChg chg="mod">
          <ac:chgData name="隆誠 堀本" userId="2a8589c694f2ec76" providerId="LiveId" clId="{06B28C38-40FB-4186-B16E-B4AD0D728688}" dt="2024-02-14T14:15:52.685" v="11"/>
          <ac:spMkLst>
            <pc:docMk/>
            <pc:sldMk cId="2219077330" sldId="470"/>
            <ac:spMk id="67" creationId="{52497AA0-4CAF-3E21-CC03-596B55B13C47}"/>
          </ac:spMkLst>
        </pc:spChg>
        <pc:spChg chg="mod">
          <ac:chgData name="隆誠 堀本" userId="2a8589c694f2ec76" providerId="LiveId" clId="{06B28C38-40FB-4186-B16E-B4AD0D728688}" dt="2024-02-14T14:15:52.685" v="11"/>
          <ac:spMkLst>
            <pc:docMk/>
            <pc:sldMk cId="2219077330" sldId="470"/>
            <ac:spMk id="68" creationId="{1A257B1C-8BE4-B18C-E239-9A35BFB09597}"/>
          </ac:spMkLst>
        </pc:spChg>
        <pc:spChg chg="mod">
          <ac:chgData name="隆誠 堀本" userId="2a8589c694f2ec76" providerId="LiveId" clId="{06B28C38-40FB-4186-B16E-B4AD0D728688}" dt="2024-02-14T14:15:52.685" v="11"/>
          <ac:spMkLst>
            <pc:docMk/>
            <pc:sldMk cId="2219077330" sldId="470"/>
            <ac:spMk id="69" creationId="{519F5BEA-8E55-CC52-A8EA-086476C6DEDA}"/>
          </ac:spMkLst>
        </pc:spChg>
        <pc:spChg chg="mod">
          <ac:chgData name="隆誠 堀本" userId="2a8589c694f2ec76" providerId="LiveId" clId="{06B28C38-40FB-4186-B16E-B4AD0D728688}" dt="2024-02-14T14:15:52.685" v="11"/>
          <ac:spMkLst>
            <pc:docMk/>
            <pc:sldMk cId="2219077330" sldId="470"/>
            <ac:spMk id="70" creationId="{28B03F4D-0681-3A02-5342-276B586F2734}"/>
          </ac:spMkLst>
        </pc:spChg>
        <pc:spChg chg="mod">
          <ac:chgData name="隆誠 堀本" userId="2a8589c694f2ec76" providerId="LiveId" clId="{06B28C38-40FB-4186-B16E-B4AD0D728688}" dt="2024-02-14T14:15:52.685" v="11"/>
          <ac:spMkLst>
            <pc:docMk/>
            <pc:sldMk cId="2219077330" sldId="470"/>
            <ac:spMk id="71" creationId="{E1BCA272-D302-2601-08F6-D3AA20A6DCD2}"/>
          </ac:spMkLst>
        </pc:spChg>
        <pc:spChg chg="mod">
          <ac:chgData name="隆誠 堀本" userId="2a8589c694f2ec76" providerId="LiveId" clId="{06B28C38-40FB-4186-B16E-B4AD0D728688}" dt="2024-02-14T14:15:52.685" v="11"/>
          <ac:spMkLst>
            <pc:docMk/>
            <pc:sldMk cId="2219077330" sldId="470"/>
            <ac:spMk id="72" creationId="{CCD46C4A-83F3-3041-F1F4-43F4931851C2}"/>
          </ac:spMkLst>
        </pc:spChg>
        <pc:spChg chg="mod">
          <ac:chgData name="隆誠 堀本" userId="2a8589c694f2ec76" providerId="LiveId" clId="{06B28C38-40FB-4186-B16E-B4AD0D728688}" dt="2024-02-14T14:15:52.685" v="11"/>
          <ac:spMkLst>
            <pc:docMk/>
            <pc:sldMk cId="2219077330" sldId="470"/>
            <ac:spMk id="73" creationId="{FD10F119-DE2F-9201-E936-913B1C67DDF8}"/>
          </ac:spMkLst>
        </pc:spChg>
        <pc:spChg chg="mod">
          <ac:chgData name="隆誠 堀本" userId="2a8589c694f2ec76" providerId="LiveId" clId="{06B28C38-40FB-4186-B16E-B4AD0D728688}" dt="2024-02-14T14:15:52.685" v="11"/>
          <ac:spMkLst>
            <pc:docMk/>
            <pc:sldMk cId="2219077330" sldId="470"/>
            <ac:spMk id="74" creationId="{4D2EA929-1CEC-4FF0-D46F-54CD8E93EE61}"/>
          </ac:spMkLst>
        </pc:spChg>
        <pc:grpChg chg="add del mod">
          <ac:chgData name="隆誠 堀本" userId="2a8589c694f2ec76" providerId="LiveId" clId="{06B28C38-40FB-4186-B16E-B4AD0D728688}" dt="2024-02-14T14:16:22.657" v="13" actId="478"/>
          <ac:grpSpMkLst>
            <pc:docMk/>
            <pc:sldMk cId="2219077330" sldId="470"/>
            <ac:grpSpMk id="3" creationId="{1FC87E64-AA9D-FA5E-5AD8-AB6B5B642C78}"/>
          </ac:grpSpMkLst>
        </pc:grpChg>
        <pc:grpChg chg="mod topLvl">
          <ac:chgData name="隆誠 堀本" userId="2a8589c694f2ec76" providerId="LiveId" clId="{06B28C38-40FB-4186-B16E-B4AD0D728688}" dt="2024-02-14T14:16:22.657" v="13" actId="478"/>
          <ac:grpSpMkLst>
            <pc:docMk/>
            <pc:sldMk cId="2219077330" sldId="470"/>
            <ac:grpSpMk id="4" creationId="{7D561C2E-2327-B3CA-EBAC-364B1B34AEC9}"/>
          </ac:grpSpMkLst>
        </pc:grpChg>
        <pc:grpChg chg="mod">
          <ac:chgData name="隆誠 堀本" userId="2a8589c694f2ec76" providerId="LiveId" clId="{06B28C38-40FB-4186-B16E-B4AD0D728688}" dt="2024-02-14T14:15:52.685" v="11"/>
          <ac:grpSpMkLst>
            <pc:docMk/>
            <pc:sldMk cId="2219077330" sldId="470"/>
            <ac:grpSpMk id="6" creationId="{EE9233E1-959F-62B6-3416-E11BF37DD3B1}"/>
          </ac:grpSpMkLst>
        </pc:grpChg>
        <pc:grpChg chg="mod">
          <ac:chgData name="隆誠 堀本" userId="2a8589c694f2ec76" providerId="LiveId" clId="{06B28C38-40FB-4186-B16E-B4AD0D728688}" dt="2024-02-14T14:15:52.685" v="11"/>
          <ac:grpSpMkLst>
            <pc:docMk/>
            <pc:sldMk cId="2219077330" sldId="470"/>
            <ac:grpSpMk id="13" creationId="{D408FF1D-D913-F2A8-7913-FF0B21AC2FAC}"/>
          </ac:grpSpMkLst>
        </pc:grpChg>
        <pc:grpChg chg="mod">
          <ac:chgData name="隆誠 堀本" userId="2a8589c694f2ec76" providerId="LiveId" clId="{06B28C38-40FB-4186-B16E-B4AD0D728688}" dt="2024-02-14T14:15:52.685" v="11"/>
          <ac:grpSpMkLst>
            <pc:docMk/>
            <pc:sldMk cId="2219077330" sldId="470"/>
            <ac:grpSpMk id="53" creationId="{ABDDFAFE-F1AA-F1C1-44B5-E87B4BB50C37}"/>
          </ac:grpSpMkLst>
        </pc:grpChg>
        <pc:grpChg chg="mod">
          <ac:chgData name="隆誠 堀本" userId="2a8589c694f2ec76" providerId="LiveId" clId="{06B28C38-40FB-4186-B16E-B4AD0D728688}" dt="2024-02-14T14:15:52.685" v="11"/>
          <ac:grpSpMkLst>
            <pc:docMk/>
            <pc:sldMk cId="2219077330" sldId="470"/>
            <ac:grpSpMk id="55" creationId="{9975E9A0-B668-BF2D-8A27-886FA71F95F7}"/>
          </ac:grpSpMkLst>
        </pc:grpChg>
        <pc:grpChg chg="del">
          <ac:chgData name="隆誠 堀本" userId="2a8589c694f2ec76" providerId="LiveId" clId="{06B28C38-40FB-4186-B16E-B4AD0D728688}" dt="2024-02-14T14:15:50.468" v="10" actId="478"/>
          <ac:grpSpMkLst>
            <pc:docMk/>
            <pc:sldMk cId="2219077330" sldId="470"/>
            <ac:grpSpMk id="167" creationId="{7CEF529C-D305-1213-6DC4-1361E9C7E9B7}"/>
          </ac:grpSpMkLst>
        </pc:grpChg>
        <pc:cxnChg chg="mod">
          <ac:chgData name="隆誠 堀本" userId="2a8589c694f2ec76" providerId="LiveId" clId="{06B28C38-40FB-4186-B16E-B4AD0D728688}" dt="2024-02-14T14:15:52.685" v="11"/>
          <ac:cxnSpMkLst>
            <pc:docMk/>
            <pc:sldMk cId="2219077330" sldId="470"/>
            <ac:cxnSpMk id="25" creationId="{95731561-3CB9-FE46-1E4E-1A9AE40064E4}"/>
          </ac:cxnSpMkLst>
        </pc:cxnChg>
        <pc:cxnChg chg="mod">
          <ac:chgData name="隆誠 堀本" userId="2a8589c694f2ec76" providerId="LiveId" clId="{06B28C38-40FB-4186-B16E-B4AD0D728688}" dt="2024-02-14T14:15:52.685" v="11"/>
          <ac:cxnSpMkLst>
            <pc:docMk/>
            <pc:sldMk cId="2219077330" sldId="470"/>
            <ac:cxnSpMk id="26" creationId="{75E75E63-F4B4-FA15-18E7-D169A15F4244}"/>
          </ac:cxnSpMkLst>
        </pc:cxnChg>
        <pc:cxnChg chg="mod">
          <ac:chgData name="隆誠 堀本" userId="2a8589c694f2ec76" providerId="LiveId" clId="{06B28C38-40FB-4186-B16E-B4AD0D728688}" dt="2024-02-14T14:15:52.685" v="11"/>
          <ac:cxnSpMkLst>
            <pc:docMk/>
            <pc:sldMk cId="2219077330" sldId="470"/>
            <ac:cxnSpMk id="27" creationId="{96E849EE-B7FA-F605-5777-F878F9C9BD0A}"/>
          </ac:cxnSpMkLst>
        </pc:cxnChg>
        <pc:cxnChg chg="mod">
          <ac:chgData name="隆誠 堀本" userId="2a8589c694f2ec76" providerId="LiveId" clId="{06B28C38-40FB-4186-B16E-B4AD0D728688}" dt="2024-02-14T14:15:52.685" v="11"/>
          <ac:cxnSpMkLst>
            <pc:docMk/>
            <pc:sldMk cId="2219077330" sldId="470"/>
            <ac:cxnSpMk id="28" creationId="{6747464E-7EDB-F018-691B-B9274902D42B}"/>
          </ac:cxnSpMkLst>
        </pc:cxnChg>
        <pc:cxnChg chg="mod">
          <ac:chgData name="隆誠 堀本" userId="2a8589c694f2ec76" providerId="LiveId" clId="{06B28C38-40FB-4186-B16E-B4AD0D728688}" dt="2024-02-14T14:15:52.685" v="11"/>
          <ac:cxnSpMkLst>
            <pc:docMk/>
            <pc:sldMk cId="2219077330" sldId="470"/>
            <ac:cxnSpMk id="29" creationId="{E506AD12-460C-B6F9-1351-2D12845177DC}"/>
          </ac:cxnSpMkLst>
        </pc:cxnChg>
        <pc:cxnChg chg="mod">
          <ac:chgData name="隆誠 堀本" userId="2a8589c694f2ec76" providerId="LiveId" clId="{06B28C38-40FB-4186-B16E-B4AD0D728688}" dt="2024-02-14T14:15:52.685" v="11"/>
          <ac:cxnSpMkLst>
            <pc:docMk/>
            <pc:sldMk cId="2219077330" sldId="470"/>
            <ac:cxnSpMk id="30" creationId="{BBE79596-00C2-5185-CB03-CCE0D37E8097}"/>
          </ac:cxnSpMkLst>
        </pc:cxnChg>
        <pc:cxnChg chg="mod">
          <ac:chgData name="隆誠 堀本" userId="2a8589c694f2ec76" providerId="LiveId" clId="{06B28C38-40FB-4186-B16E-B4AD0D728688}" dt="2024-02-14T14:15:52.685" v="11"/>
          <ac:cxnSpMkLst>
            <pc:docMk/>
            <pc:sldMk cId="2219077330" sldId="470"/>
            <ac:cxnSpMk id="56" creationId="{0D21921D-AA22-A1F2-71B7-5FB262CDE5C5}"/>
          </ac:cxnSpMkLst>
        </pc:cxnChg>
        <pc:cxnChg chg="mod">
          <ac:chgData name="隆誠 堀本" userId="2a8589c694f2ec76" providerId="LiveId" clId="{06B28C38-40FB-4186-B16E-B4AD0D728688}" dt="2024-02-14T14:15:52.685" v="11"/>
          <ac:cxnSpMkLst>
            <pc:docMk/>
            <pc:sldMk cId="2219077330" sldId="470"/>
            <ac:cxnSpMk id="57" creationId="{02B723F1-F915-7EAF-DFC4-EAEBCB44D5E1}"/>
          </ac:cxnSpMkLst>
        </pc:cxnChg>
        <pc:cxnChg chg="mod">
          <ac:chgData name="隆誠 堀本" userId="2a8589c694f2ec76" providerId="LiveId" clId="{06B28C38-40FB-4186-B16E-B4AD0D728688}" dt="2024-02-14T14:15:52.685" v="11"/>
          <ac:cxnSpMkLst>
            <pc:docMk/>
            <pc:sldMk cId="2219077330" sldId="470"/>
            <ac:cxnSpMk id="58" creationId="{D3C93AF8-E034-C61B-7123-0EACAE1CF228}"/>
          </ac:cxnSpMkLst>
        </pc:cxnChg>
        <pc:cxnChg chg="mod">
          <ac:chgData name="隆誠 堀本" userId="2a8589c694f2ec76" providerId="LiveId" clId="{06B28C38-40FB-4186-B16E-B4AD0D728688}" dt="2024-02-14T14:15:52.685" v="11"/>
          <ac:cxnSpMkLst>
            <pc:docMk/>
            <pc:sldMk cId="2219077330" sldId="470"/>
            <ac:cxnSpMk id="59" creationId="{83108201-A0AB-A372-57AD-0F1A000E2E11}"/>
          </ac:cxnSpMkLst>
        </pc:cxnChg>
        <pc:cxnChg chg="mod">
          <ac:chgData name="隆誠 堀本" userId="2a8589c694f2ec76" providerId="LiveId" clId="{06B28C38-40FB-4186-B16E-B4AD0D728688}" dt="2024-02-14T14:15:52.685" v="11"/>
          <ac:cxnSpMkLst>
            <pc:docMk/>
            <pc:sldMk cId="2219077330" sldId="470"/>
            <ac:cxnSpMk id="60" creationId="{291BDBDD-BB7A-3C84-1826-1D5878DEB7A7}"/>
          </ac:cxnSpMkLst>
        </pc:cxnChg>
        <pc:cxnChg chg="mod">
          <ac:chgData name="隆誠 堀本" userId="2a8589c694f2ec76" providerId="LiveId" clId="{06B28C38-40FB-4186-B16E-B4AD0D728688}" dt="2024-02-14T14:15:52.685" v="11"/>
          <ac:cxnSpMkLst>
            <pc:docMk/>
            <pc:sldMk cId="2219077330" sldId="470"/>
            <ac:cxnSpMk id="61" creationId="{646AC9D5-0B51-CD50-857D-87622EB24510}"/>
          </ac:cxnSpMkLst>
        </pc:cxnChg>
        <pc:cxnChg chg="mod">
          <ac:chgData name="隆誠 堀本" userId="2a8589c694f2ec76" providerId="LiveId" clId="{06B28C38-40FB-4186-B16E-B4AD0D728688}" dt="2024-02-14T14:15:52.685" v="11"/>
          <ac:cxnSpMkLst>
            <pc:docMk/>
            <pc:sldMk cId="2219077330" sldId="470"/>
            <ac:cxnSpMk id="62" creationId="{F3E7260F-385B-BD53-1BF8-2C761D6D0F4B}"/>
          </ac:cxnSpMkLst>
        </pc:cxnChg>
        <pc:cxnChg chg="mod">
          <ac:chgData name="隆誠 堀本" userId="2a8589c694f2ec76" providerId="LiveId" clId="{06B28C38-40FB-4186-B16E-B4AD0D728688}" dt="2024-02-14T14:15:50.468" v="10" actId="478"/>
          <ac:cxnSpMkLst>
            <pc:docMk/>
            <pc:sldMk cId="2219077330" sldId="470"/>
            <ac:cxnSpMk id="192" creationId="{A5F273E6-263D-8940-8F06-F2943B4E1BD8}"/>
          </ac:cxnSpMkLst>
        </pc:cxnChg>
        <pc:cxnChg chg="mod">
          <ac:chgData name="隆誠 堀本" userId="2a8589c694f2ec76" providerId="LiveId" clId="{06B28C38-40FB-4186-B16E-B4AD0D728688}" dt="2024-02-14T14:15:50.468" v="10" actId="478"/>
          <ac:cxnSpMkLst>
            <pc:docMk/>
            <pc:sldMk cId="2219077330" sldId="470"/>
            <ac:cxnSpMk id="193" creationId="{0CFCFF2E-2274-FBD0-EE2D-BE7FCE3C7309}"/>
          </ac:cxnSpMkLst>
        </pc:cxnChg>
        <pc:cxnChg chg="mod">
          <ac:chgData name="隆誠 堀本" userId="2a8589c694f2ec76" providerId="LiveId" clId="{06B28C38-40FB-4186-B16E-B4AD0D728688}" dt="2024-02-14T14:15:50.468" v="10" actId="478"/>
          <ac:cxnSpMkLst>
            <pc:docMk/>
            <pc:sldMk cId="2219077330" sldId="470"/>
            <ac:cxnSpMk id="194" creationId="{693AA5E1-7F13-224B-EBEC-39172BC7CE09}"/>
          </ac:cxnSpMkLst>
        </pc:cxnChg>
        <pc:cxnChg chg="mod">
          <ac:chgData name="隆誠 堀本" userId="2a8589c694f2ec76" providerId="LiveId" clId="{06B28C38-40FB-4186-B16E-B4AD0D728688}" dt="2024-02-14T14:15:50.468" v="10" actId="478"/>
          <ac:cxnSpMkLst>
            <pc:docMk/>
            <pc:sldMk cId="2219077330" sldId="470"/>
            <ac:cxnSpMk id="223" creationId="{CB860972-CB03-0D60-4C24-2583A14E1B2C}"/>
          </ac:cxnSpMkLst>
        </pc:cxnChg>
        <pc:cxnChg chg="mod">
          <ac:chgData name="隆誠 堀本" userId="2a8589c694f2ec76" providerId="LiveId" clId="{06B28C38-40FB-4186-B16E-B4AD0D728688}" dt="2024-02-14T14:15:50.468" v="10" actId="478"/>
          <ac:cxnSpMkLst>
            <pc:docMk/>
            <pc:sldMk cId="2219077330" sldId="470"/>
            <ac:cxnSpMk id="224" creationId="{7120824D-5359-DB52-0610-C158D06EDDB9}"/>
          </ac:cxnSpMkLst>
        </pc:cxnChg>
        <pc:cxnChg chg="mod">
          <ac:chgData name="隆誠 堀本" userId="2a8589c694f2ec76" providerId="LiveId" clId="{06B28C38-40FB-4186-B16E-B4AD0D728688}" dt="2024-02-14T14:15:50.468" v="10" actId="478"/>
          <ac:cxnSpMkLst>
            <pc:docMk/>
            <pc:sldMk cId="2219077330" sldId="470"/>
            <ac:cxnSpMk id="225" creationId="{16A6259E-5F0D-AB4A-EBA9-1BCC0E78ED41}"/>
          </ac:cxnSpMkLst>
        </pc:cxnChg>
        <pc:cxnChg chg="mod">
          <ac:chgData name="隆誠 堀本" userId="2a8589c694f2ec76" providerId="LiveId" clId="{06B28C38-40FB-4186-B16E-B4AD0D728688}" dt="2024-02-14T14:15:50.468" v="10" actId="478"/>
          <ac:cxnSpMkLst>
            <pc:docMk/>
            <pc:sldMk cId="2219077330" sldId="470"/>
            <ac:cxnSpMk id="226" creationId="{D826F103-8154-A64D-3F8F-87DBDD26D6C4}"/>
          </ac:cxnSpMkLst>
        </pc:cxnChg>
        <pc:cxnChg chg="mod">
          <ac:chgData name="隆誠 堀本" userId="2a8589c694f2ec76" providerId="LiveId" clId="{06B28C38-40FB-4186-B16E-B4AD0D728688}" dt="2024-02-14T14:15:50.468" v="10" actId="478"/>
          <ac:cxnSpMkLst>
            <pc:docMk/>
            <pc:sldMk cId="2219077330" sldId="470"/>
            <ac:cxnSpMk id="227" creationId="{0D078E82-683C-4C69-EDA1-42922526A55C}"/>
          </ac:cxnSpMkLst>
        </pc:cxnChg>
        <pc:cxnChg chg="mod">
          <ac:chgData name="隆誠 堀本" userId="2a8589c694f2ec76" providerId="LiveId" clId="{06B28C38-40FB-4186-B16E-B4AD0D728688}" dt="2024-02-14T14:15:50.468" v="10" actId="478"/>
          <ac:cxnSpMkLst>
            <pc:docMk/>
            <pc:sldMk cId="2219077330" sldId="470"/>
            <ac:cxnSpMk id="228" creationId="{381E384D-E1EF-82B0-1406-5A6C98EF2219}"/>
          </ac:cxnSpMkLst>
        </pc:cxnChg>
        <pc:cxnChg chg="mod">
          <ac:chgData name="隆誠 堀本" userId="2a8589c694f2ec76" providerId="LiveId" clId="{06B28C38-40FB-4186-B16E-B4AD0D728688}" dt="2024-02-14T14:15:50.468" v="10" actId="478"/>
          <ac:cxnSpMkLst>
            <pc:docMk/>
            <pc:sldMk cId="2219077330" sldId="470"/>
            <ac:cxnSpMk id="229" creationId="{9C643E72-CFF0-848C-7407-2FDEDE93654C}"/>
          </ac:cxnSpMkLst>
        </pc:cxnChg>
      </pc:sldChg>
      <pc:sldChg chg="del">
        <pc:chgData name="隆誠 堀本" userId="2a8589c694f2ec76" providerId="LiveId" clId="{06B28C38-40FB-4186-B16E-B4AD0D728688}" dt="2024-02-15T10:54:15.745" v="2106" actId="2696"/>
        <pc:sldMkLst>
          <pc:docMk/>
          <pc:sldMk cId="3445539198" sldId="471"/>
        </pc:sldMkLst>
      </pc:sldChg>
      <pc:sldChg chg="del">
        <pc:chgData name="隆誠 堀本" userId="2a8589c694f2ec76" providerId="LiveId" clId="{06B28C38-40FB-4186-B16E-B4AD0D728688}" dt="2024-02-15T10:54:15.745" v="2106" actId="2696"/>
        <pc:sldMkLst>
          <pc:docMk/>
          <pc:sldMk cId="1431641736" sldId="472"/>
        </pc:sldMkLst>
      </pc:sldChg>
      <pc:sldChg chg="del">
        <pc:chgData name="隆誠 堀本" userId="2a8589c694f2ec76" providerId="LiveId" clId="{06B28C38-40FB-4186-B16E-B4AD0D728688}" dt="2024-02-15T10:54:15.745" v="2106" actId="2696"/>
        <pc:sldMkLst>
          <pc:docMk/>
          <pc:sldMk cId="503475933" sldId="473"/>
        </pc:sldMkLst>
      </pc:sldChg>
      <pc:sldChg chg="ord">
        <pc:chgData name="隆誠 堀本" userId="2a8589c694f2ec76" providerId="LiveId" clId="{06B28C38-40FB-4186-B16E-B4AD0D728688}" dt="2024-02-15T10:53:55.928" v="2105"/>
        <pc:sldMkLst>
          <pc:docMk/>
          <pc:sldMk cId="1844603692" sldId="474"/>
        </pc:sldMkLst>
      </pc:sldChg>
      <pc:sldChg chg="del">
        <pc:chgData name="隆誠 堀本" userId="2a8589c694f2ec76" providerId="LiveId" clId="{06B28C38-40FB-4186-B16E-B4AD0D728688}" dt="2024-02-15T10:54:15.745" v="2106" actId="2696"/>
        <pc:sldMkLst>
          <pc:docMk/>
          <pc:sldMk cId="319636304" sldId="475"/>
        </pc:sldMkLst>
      </pc:sldChg>
      <pc:sldChg chg="add del">
        <pc:chgData name="隆誠 堀本" userId="2a8589c694f2ec76" providerId="LiveId" clId="{06B28C38-40FB-4186-B16E-B4AD0D728688}" dt="2024-02-15T10:55:31.466" v="2111" actId="2696"/>
        <pc:sldMkLst>
          <pc:docMk/>
          <pc:sldMk cId="1687409500" sldId="476"/>
        </pc:sldMkLst>
      </pc:sldChg>
      <pc:sldChg chg="modSp mod">
        <pc:chgData name="隆誠 堀本" userId="2a8589c694f2ec76" providerId="LiveId" clId="{06B28C38-40FB-4186-B16E-B4AD0D728688}" dt="2024-02-15T10:51:00.792" v="2072" actId="2164"/>
        <pc:sldMkLst>
          <pc:docMk/>
          <pc:sldMk cId="79565411" sldId="477"/>
        </pc:sldMkLst>
        <pc:graphicFrameChg chg="mod modGraphic">
          <ac:chgData name="隆誠 堀本" userId="2a8589c694f2ec76" providerId="LiveId" clId="{06B28C38-40FB-4186-B16E-B4AD0D728688}" dt="2024-02-15T10:51:00.792" v="2072" actId="2164"/>
          <ac:graphicFrameMkLst>
            <pc:docMk/>
            <pc:sldMk cId="79565411" sldId="477"/>
            <ac:graphicFrameMk id="4" creationId="{D2B44C0D-6C39-3FB0-A627-0EFB0BB04A03}"/>
          </ac:graphicFrameMkLst>
        </pc:graphicFrameChg>
      </pc:sldChg>
      <pc:sldChg chg="add del">
        <pc:chgData name="隆誠 堀本" userId="2a8589c694f2ec76" providerId="LiveId" clId="{06B28C38-40FB-4186-B16E-B4AD0D728688}" dt="2024-02-15T10:55:15.954" v="2109" actId="2696"/>
        <pc:sldMkLst>
          <pc:docMk/>
          <pc:sldMk cId="135877074" sldId="478"/>
        </pc:sldMkLst>
      </pc:sldChg>
      <pc:sldChg chg="add del">
        <pc:chgData name="隆誠 堀本" userId="2a8589c694f2ec76" providerId="LiveId" clId="{06B28C38-40FB-4186-B16E-B4AD0D728688}" dt="2024-02-15T10:55:20.865" v="2110" actId="2696"/>
        <pc:sldMkLst>
          <pc:docMk/>
          <pc:sldMk cId="2696287731" sldId="479"/>
        </pc:sldMkLst>
      </pc:sldChg>
      <pc:sldChg chg="modSp mod modNotesTx">
        <pc:chgData name="隆誠 堀本" userId="2a8589c694f2ec76" providerId="LiveId" clId="{06B28C38-40FB-4186-B16E-B4AD0D728688}" dt="2024-02-14T15:20:04.047" v="1091" actId="20577"/>
        <pc:sldMkLst>
          <pc:docMk/>
          <pc:sldMk cId="2299138504" sldId="481"/>
        </pc:sldMkLst>
        <pc:spChg chg="mod">
          <ac:chgData name="隆誠 堀本" userId="2a8589c694f2ec76" providerId="LiveId" clId="{06B28C38-40FB-4186-B16E-B4AD0D728688}" dt="2024-02-14T15:18:23.457" v="1013" actId="20577"/>
          <ac:spMkLst>
            <pc:docMk/>
            <pc:sldMk cId="2299138504" sldId="481"/>
            <ac:spMk id="79" creationId="{25895D9D-3B6E-2809-1845-20DA2EF9F805}"/>
          </ac:spMkLst>
        </pc:spChg>
      </pc:sldChg>
      <pc:sldChg chg="modSp mod modNotesTx">
        <pc:chgData name="隆誠 堀本" userId="2a8589c694f2ec76" providerId="LiveId" clId="{06B28C38-40FB-4186-B16E-B4AD0D728688}" dt="2024-02-16T05:16:10.411" v="2537" actId="20577"/>
        <pc:sldMkLst>
          <pc:docMk/>
          <pc:sldMk cId="2715423104" sldId="483"/>
        </pc:sldMkLst>
        <pc:spChg chg="mod">
          <ac:chgData name="隆誠 堀本" userId="2a8589c694f2ec76" providerId="LiveId" clId="{06B28C38-40FB-4186-B16E-B4AD0D728688}" dt="2024-02-14T14:20:42.983" v="31" actId="20577"/>
          <ac:spMkLst>
            <pc:docMk/>
            <pc:sldMk cId="2715423104" sldId="483"/>
            <ac:spMk id="5" creationId="{9E15DB58-52A2-C303-18E6-342FB5D8FD18}"/>
          </ac:spMkLst>
        </pc:spChg>
      </pc:sldChg>
      <pc:sldChg chg="modNotesTx">
        <pc:chgData name="隆誠 堀本" userId="2a8589c694f2ec76" providerId="LiveId" clId="{06B28C38-40FB-4186-B16E-B4AD0D728688}" dt="2024-02-14T14:26:18.660" v="258" actId="20577"/>
        <pc:sldMkLst>
          <pc:docMk/>
          <pc:sldMk cId="2010249001" sldId="484"/>
        </pc:sldMkLst>
      </pc:sldChg>
      <pc:sldChg chg="del">
        <pc:chgData name="隆誠 堀本" userId="2a8589c694f2ec76" providerId="LiveId" clId="{06B28C38-40FB-4186-B16E-B4AD0D728688}" dt="2024-02-15T10:54:47.911" v="2108" actId="2696"/>
        <pc:sldMkLst>
          <pc:docMk/>
          <pc:sldMk cId="1612641160" sldId="485"/>
        </pc:sldMkLst>
      </pc:sldChg>
      <pc:sldChg chg="modNotesTx">
        <pc:chgData name="隆誠 堀本" userId="2a8589c694f2ec76" providerId="LiveId" clId="{06B28C38-40FB-4186-B16E-B4AD0D728688}" dt="2024-02-15T11:01:34.403" v="2166" actId="20577"/>
        <pc:sldMkLst>
          <pc:docMk/>
          <pc:sldMk cId="2179168985" sldId="488"/>
        </pc:sldMkLst>
      </pc:sldChg>
      <pc:sldChg chg="modSp mod">
        <pc:chgData name="隆誠 堀本" userId="2a8589c694f2ec76" providerId="LiveId" clId="{06B28C38-40FB-4186-B16E-B4AD0D728688}" dt="2024-02-14T14:13:56.658" v="3" actId="1076"/>
        <pc:sldMkLst>
          <pc:docMk/>
          <pc:sldMk cId="2984719957" sldId="489"/>
        </pc:sldMkLst>
        <pc:spChg chg="mod">
          <ac:chgData name="隆誠 堀本" userId="2a8589c694f2ec76" providerId="LiveId" clId="{06B28C38-40FB-4186-B16E-B4AD0D728688}" dt="2024-02-10T13:55:06.675" v="0" actId="207"/>
          <ac:spMkLst>
            <pc:docMk/>
            <pc:sldMk cId="2984719957" sldId="489"/>
            <ac:spMk id="55" creationId="{E9AB22BF-F0E7-7BE7-5287-CFBCA9097AA8}"/>
          </ac:spMkLst>
        </pc:spChg>
        <pc:grpChg chg="mod">
          <ac:chgData name="隆誠 堀本" userId="2a8589c694f2ec76" providerId="LiveId" clId="{06B28C38-40FB-4186-B16E-B4AD0D728688}" dt="2024-02-14T14:13:56.658" v="3" actId="1076"/>
          <ac:grpSpMkLst>
            <pc:docMk/>
            <pc:sldMk cId="2984719957" sldId="489"/>
            <ac:grpSpMk id="3" creationId="{DA8FD8A0-C871-1144-AF4C-EB9732375D5D}"/>
          </ac:grpSpMkLst>
        </pc:grpChg>
      </pc:sldChg>
      <pc:sldChg chg="modSp mod">
        <pc:chgData name="隆誠 堀本" userId="2a8589c694f2ec76" providerId="LiveId" clId="{06B28C38-40FB-4186-B16E-B4AD0D728688}" dt="2024-02-10T13:55:38.490" v="1" actId="207"/>
        <pc:sldMkLst>
          <pc:docMk/>
          <pc:sldMk cId="4155793212" sldId="491"/>
        </pc:sldMkLst>
        <pc:spChg chg="mod">
          <ac:chgData name="隆誠 堀本" userId="2a8589c694f2ec76" providerId="LiveId" clId="{06B28C38-40FB-4186-B16E-B4AD0D728688}" dt="2024-02-10T13:55:38.490" v="1" actId="207"/>
          <ac:spMkLst>
            <pc:docMk/>
            <pc:sldMk cId="4155793212" sldId="491"/>
            <ac:spMk id="50" creationId="{40426917-CA93-5F0B-F969-C8E5F14C7581}"/>
          </ac:spMkLst>
        </pc:spChg>
      </pc:sldChg>
      <pc:sldChg chg="modSp add mod ord">
        <pc:chgData name="隆誠 堀本" userId="2a8589c694f2ec76" providerId="LiveId" clId="{06B28C38-40FB-4186-B16E-B4AD0D728688}" dt="2024-02-15T10:53:42.944" v="2103"/>
        <pc:sldMkLst>
          <pc:docMk/>
          <pc:sldMk cId="1375252352" sldId="492"/>
        </pc:sldMkLst>
        <pc:spChg chg="mod">
          <ac:chgData name="隆誠 堀本" userId="2a8589c694f2ec76" providerId="LiveId" clId="{06B28C38-40FB-4186-B16E-B4AD0D728688}" dt="2024-02-14T14:17:24.353" v="17" actId="207"/>
          <ac:spMkLst>
            <pc:docMk/>
            <pc:sldMk cId="1375252352" sldId="492"/>
            <ac:spMk id="4" creationId="{F20965CE-2584-65D1-6F60-957C6B24FB42}"/>
          </ac:spMkLst>
        </pc:spChg>
        <pc:spChg chg="mod">
          <ac:chgData name="隆誠 堀本" userId="2a8589c694f2ec76" providerId="LiveId" clId="{06B28C38-40FB-4186-B16E-B4AD0D728688}" dt="2024-02-14T14:18:30.245" v="22" actId="207"/>
          <ac:spMkLst>
            <pc:docMk/>
            <pc:sldMk cId="1375252352" sldId="492"/>
            <ac:spMk id="17" creationId="{83B8E098-CF7B-44DD-E7CB-5E05D4BEE7F0}"/>
          </ac:spMkLst>
        </pc:spChg>
        <pc:spChg chg="mod">
          <ac:chgData name="隆誠 堀本" userId="2a8589c694f2ec76" providerId="LiveId" clId="{06B28C38-40FB-4186-B16E-B4AD0D728688}" dt="2024-02-14T14:18:30.245" v="22" actId="207"/>
          <ac:spMkLst>
            <pc:docMk/>
            <pc:sldMk cId="1375252352" sldId="492"/>
            <ac:spMk id="18" creationId="{C95C17B5-6D8E-B742-7ABC-8D17B0459FD6}"/>
          </ac:spMkLst>
        </pc:spChg>
        <pc:spChg chg="mod">
          <ac:chgData name="隆誠 堀本" userId="2a8589c694f2ec76" providerId="LiveId" clId="{06B28C38-40FB-4186-B16E-B4AD0D728688}" dt="2024-02-14T14:18:30.245" v="22" actId="207"/>
          <ac:spMkLst>
            <pc:docMk/>
            <pc:sldMk cId="1375252352" sldId="492"/>
            <ac:spMk id="19" creationId="{54C7AB6C-DAF1-720D-385D-3D5527A82C39}"/>
          </ac:spMkLst>
        </pc:spChg>
        <pc:spChg chg="mod">
          <ac:chgData name="隆誠 堀本" userId="2a8589c694f2ec76" providerId="LiveId" clId="{06B28C38-40FB-4186-B16E-B4AD0D728688}" dt="2024-02-14T14:18:30.245" v="22" actId="207"/>
          <ac:spMkLst>
            <pc:docMk/>
            <pc:sldMk cId="1375252352" sldId="492"/>
            <ac:spMk id="20" creationId="{34501C35-8B3B-48FB-C91E-2C7EBC0A4D24}"/>
          </ac:spMkLst>
        </pc:spChg>
        <pc:spChg chg="mod">
          <ac:chgData name="隆誠 堀本" userId="2a8589c694f2ec76" providerId="LiveId" clId="{06B28C38-40FB-4186-B16E-B4AD0D728688}" dt="2024-02-14T14:18:30.245" v="22" actId="207"/>
          <ac:spMkLst>
            <pc:docMk/>
            <pc:sldMk cId="1375252352" sldId="492"/>
            <ac:spMk id="21" creationId="{B5C13FFA-8EC4-6777-99F1-822598147A49}"/>
          </ac:spMkLst>
        </pc:spChg>
        <pc:spChg chg="mod">
          <ac:chgData name="隆誠 堀本" userId="2a8589c694f2ec76" providerId="LiveId" clId="{06B28C38-40FB-4186-B16E-B4AD0D728688}" dt="2024-02-14T14:17:52.244" v="19" actId="207"/>
          <ac:spMkLst>
            <pc:docMk/>
            <pc:sldMk cId="1375252352" sldId="492"/>
            <ac:spMk id="25" creationId="{958512DA-7A72-B082-E634-3941C61839C5}"/>
          </ac:spMkLst>
        </pc:spChg>
        <pc:spChg chg="mod">
          <ac:chgData name="隆誠 堀本" userId="2a8589c694f2ec76" providerId="LiveId" clId="{06B28C38-40FB-4186-B16E-B4AD0D728688}" dt="2024-02-14T14:18:43.626" v="23" actId="207"/>
          <ac:spMkLst>
            <pc:docMk/>
            <pc:sldMk cId="1375252352" sldId="492"/>
            <ac:spMk id="31" creationId="{A15CF40E-7018-5051-C842-B6E25A1AACEE}"/>
          </ac:spMkLst>
        </pc:spChg>
        <pc:spChg chg="mod">
          <ac:chgData name="隆誠 堀本" userId="2a8589c694f2ec76" providerId="LiveId" clId="{06B28C38-40FB-4186-B16E-B4AD0D728688}" dt="2024-02-14T14:18:43.626" v="23" actId="207"/>
          <ac:spMkLst>
            <pc:docMk/>
            <pc:sldMk cId="1375252352" sldId="492"/>
            <ac:spMk id="32" creationId="{0D79F8FC-DB55-74C1-E0E8-3E8AC1CE6561}"/>
          </ac:spMkLst>
        </pc:spChg>
        <pc:spChg chg="mod">
          <ac:chgData name="隆誠 堀本" userId="2a8589c694f2ec76" providerId="LiveId" clId="{06B28C38-40FB-4186-B16E-B4AD0D728688}" dt="2024-02-14T14:18:43.626" v="23" actId="207"/>
          <ac:spMkLst>
            <pc:docMk/>
            <pc:sldMk cId="1375252352" sldId="492"/>
            <ac:spMk id="33" creationId="{CC050AB7-1810-F751-DFCE-F8E5B9F713D3}"/>
          </ac:spMkLst>
        </pc:spChg>
        <pc:spChg chg="mod">
          <ac:chgData name="隆誠 堀本" userId="2a8589c694f2ec76" providerId="LiveId" clId="{06B28C38-40FB-4186-B16E-B4AD0D728688}" dt="2024-02-14T14:18:43.626" v="23" actId="207"/>
          <ac:spMkLst>
            <pc:docMk/>
            <pc:sldMk cId="1375252352" sldId="492"/>
            <ac:spMk id="34" creationId="{9D6B2AAA-A90C-8528-E6C8-88786622149F}"/>
          </ac:spMkLst>
        </pc:spChg>
        <pc:spChg chg="mod">
          <ac:chgData name="隆誠 堀本" userId="2a8589c694f2ec76" providerId="LiveId" clId="{06B28C38-40FB-4186-B16E-B4AD0D728688}" dt="2024-02-14T14:18:30.245" v="22" actId="207"/>
          <ac:spMkLst>
            <pc:docMk/>
            <pc:sldMk cId="1375252352" sldId="492"/>
            <ac:spMk id="52" creationId="{F9692F5F-C3C5-CDBD-85B0-DC1E06DDD627}"/>
          </ac:spMkLst>
        </pc:spChg>
        <pc:spChg chg="mod">
          <ac:chgData name="隆誠 堀本" userId="2a8589c694f2ec76" providerId="LiveId" clId="{06B28C38-40FB-4186-B16E-B4AD0D728688}" dt="2024-02-14T14:18:30.245" v="22" actId="207"/>
          <ac:spMkLst>
            <pc:docMk/>
            <pc:sldMk cId="1375252352" sldId="492"/>
            <ac:spMk id="53" creationId="{83BCC499-D21F-6F0C-BA80-060347C7FFC3}"/>
          </ac:spMkLst>
        </pc:spChg>
        <pc:spChg chg="mod">
          <ac:chgData name="隆誠 堀本" userId="2a8589c694f2ec76" providerId="LiveId" clId="{06B28C38-40FB-4186-B16E-B4AD0D728688}" dt="2024-02-14T14:18:30.245" v="22" actId="207"/>
          <ac:spMkLst>
            <pc:docMk/>
            <pc:sldMk cId="1375252352" sldId="492"/>
            <ac:spMk id="54" creationId="{65D32F4C-E39D-35D6-6FD1-1B7171048F35}"/>
          </ac:spMkLst>
        </pc:spChg>
        <pc:spChg chg="mod">
          <ac:chgData name="隆誠 堀本" userId="2a8589c694f2ec76" providerId="LiveId" clId="{06B28C38-40FB-4186-B16E-B4AD0D728688}" dt="2024-02-14T14:18:30.245" v="22" actId="207"/>
          <ac:spMkLst>
            <pc:docMk/>
            <pc:sldMk cId="1375252352" sldId="492"/>
            <ac:spMk id="55" creationId="{8F212C19-EDA7-CFBF-6C34-E87DC6694522}"/>
          </ac:spMkLst>
        </pc:spChg>
        <pc:spChg chg="mod">
          <ac:chgData name="隆誠 堀本" userId="2a8589c694f2ec76" providerId="LiveId" clId="{06B28C38-40FB-4186-B16E-B4AD0D728688}" dt="2024-02-14T14:18:30.245" v="22" actId="207"/>
          <ac:spMkLst>
            <pc:docMk/>
            <pc:sldMk cId="1375252352" sldId="492"/>
            <ac:spMk id="56" creationId="{BAD8233D-EFF7-0C1B-0A0A-2B12F1FD4B6B}"/>
          </ac:spMkLst>
        </pc:spChg>
        <pc:spChg chg="mod">
          <ac:chgData name="隆誠 堀本" userId="2a8589c694f2ec76" providerId="LiveId" clId="{06B28C38-40FB-4186-B16E-B4AD0D728688}" dt="2024-02-14T14:17:52.244" v="19" actId="207"/>
          <ac:spMkLst>
            <pc:docMk/>
            <pc:sldMk cId="1375252352" sldId="492"/>
            <ac:spMk id="96" creationId="{8982DD15-0537-E4A4-3332-F6CCABE255E2}"/>
          </ac:spMkLst>
        </pc:spChg>
        <pc:spChg chg="mod">
          <ac:chgData name="隆誠 堀本" userId="2a8589c694f2ec76" providerId="LiveId" clId="{06B28C38-40FB-4186-B16E-B4AD0D728688}" dt="2024-02-14T14:17:52.244" v="19" actId="207"/>
          <ac:spMkLst>
            <pc:docMk/>
            <pc:sldMk cId="1375252352" sldId="492"/>
            <ac:spMk id="97" creationId="{58AF8713-4731-399F-D10F-BCDE7EAD2E23}"/>
          </ac:spMkLst>
        </pc:spChg>
        <pc:spChg chg="mod">
          <ac:chgData name="隆誠 堀本" userId="2a8589c694f2ec76" providerId="LiveId" clId="{06B28C38-40FB-4186-B16E-B4AD0D728688}" dt="2024-02-14T14:17:52.244" v="19" actId="207"/>
          <ac:spMkLst>
            <pc:docMk/>
            <pc:sldMk cId="1375252352" sldId="492"/>
            <ac:spMk id="98" creationId="{562F2576-1286-BA7F-C726-34845382CB16}"/>
          </ac:spMkLst>
        </pc:spChg>
        <pc:spChg chg="mod">
          <ac:chgData name="隆誠 堀本" userId="2a8589c694f2ec76" providerId="LiveId" clId="{06B28C38-40FB-4186-B16E-B4AD0D728688}" dt="2024-02-14T14:17:52.244" v="19" actId="207"/>
          <ac:spMkLst>
            <pc:docMk/>
            <pc:sldMk cId="1375252352" sldId="492"/>
            <ac:spMk id="99" creationId="{C60CDCFC-B7F6-9D82-8A8B-1607038D7547}"/>
          </ac:spMkLst>
        </pc:spChg>
        <pc:spChg chg="mod">
          <ac:chgData name="隆誠 堀本" userId="2a8589c694f2ec76" providerId="LiveId" clId="{06B28C38-40FB-4186-B16E-B4AD0D728688}" dt="2024-02-14T14:17:52.244" v="19" actId="207"/>
          <ac:spMkLst>
            <pc:docMk/>
            <pc:sldMk cId="1375252352" sldId="492"/>
            <ac:spMk id="100" creationId="{87FD0961-691D-ED4F-D984-BDF5B7B34938}"/>
          </ac:spMkLst>
        </pc:spChg>
        <pc:spChg chg="mod">
          <ac:chgData name="隆誠 堀本" userId="2a8589c694f2ec76" providerId="LiveId" clId="{06B28C38-40FB-4186-B16E-B4AD0D728688}" dt="2024-02-14T14:17:52.244" v="19" actId="207"/>
          <ac:spMkLst>
            <pc:docMk/>
            <pc:sldMk cId="1375252352" sldId="492"/>
            <ac:spMk id="101" creationId="{3B4F49DC-DBAE-3D32-6E9E-159E2495F73E}"/>
          </ac:spMkLst>
        </pc:spChg>
        <pc:spChg chg="mod">
          <ac:chgData name="隆誠 堀本" userId="2a8589c694f2ec76" providerId="LiveId" clId="{06B28C38-40FB-4186-B16E-B4AD0D728688}" dt="2024-02-14T14:17:52.244" v="19" actId="207"/>
          <ac:spMkLst>
            <pc:docMk/>
            <pc:sldMk cId="1375252352" sldId="492"/>
            <ac:spMk id="105" creationId="{BB5C045A-7BF7-E6B1-3847-571E660E1765}"/>
          </ac:spMkLst>
        </pc:spChg>
        <pc:spChg chg="mod">
          <ac:chgData name="隆誠 堀本" userId="2a8589c694f2ec76" providerId="LiveId" clId="{06B28C38-40FB-4186-B16E-B4AD0D728688}" dt="2024-02-14T14:17:52.244" v="19" actId="207"/>
          <ac:spMkLst>
            <pc:docMk/>
            <pc:sldMk cId="1375252352" sldId="492"/>
            <ac:spMk id="106" creationId="{E9053A6A-8738-AEF6-9BA9-9E1125FBEFC8}"/>
          </ac:spMkLst>
        </pc:spChg>
        <pc:spChg chg="mod">
          <ac:chgData name="隆誠 堀本" userId="2a8589c694f2ec76" providerId="LiveId" clId="{06B28C38-40FB-4186-B16E-B4AD0D728688}" dt="2024-02-14T14:17:52.244" v="19" actId="207"/>
          <ac:spMkLst>
            <pc:docMk/>
            <pc:sldMk cId="1375252352" sldId="492"/>
            <ac:spMk id="107" creationId="{217EE168-B456-045E-AB11-FA28698E8D13}"/>
          </ac:spMkLst>
        </pc:spChg>
        <pc:cxnChg chg="mod">
          <ac:chgData name="隆誠 堀本" userId="2a8589c694f2ec76" providerId="LiveId" clId="{06B28C38-40FB-4186-B16E-B4AD0D728688}" dt="2024-02-14T14:18:20.996" v="21" actId="1076"/>
          <ac:cxnSpMkLst>
            <pc:docMk/>
            <pc:sldMk cId="1375252352" sldId="492"/>
            <ac:cxnSpMk id="10" creationId="{044C4F11-E0A8-F053-C70C-4DF3E8847F26}"/>
          </ac:cxnSpMkLst>
        </pc:cxnChg>
        <pc:cxnChg chg="mod">
          <ac:chgData name="隆誠 堀本" userId="2a8589c694f2ec76" providerId="LiveId" clId="{06B28C38-40FB-4186-B16E-B4AD0D728688}" dt="2024-02-14T14:18:20.996" v="21" actId="1076"/>
          <ac:cxnSpMkLst>
            <pc:docMk/>
            <pc:sldMk cId="1375252352" sldId="492"/>
            <ac:cxnSpMk id="11" creationId="{DDECD79C-5C42-4DDB-CDD9-321FD3D8E090}"/>
          </ac:cxnSpMkLst>
        </pc:cxnChg>
        <pc:cxnChg chg="mod">
          <ac:chgData name="隆誠 堀本" userId="2a8589c694f2ec76" providerId="LiveId" clId="{06B28C38-40FB-4186-B16E-B4AD0D728688}" dt="2024-02-14T14:18:20.996" v="21" actId="1076"/>
          <ac:cxnSpMkLst>
            <pc:docMk/>
            <pc:sldMk cId="1375252352" sldId="492"/>
            <ac:cxnSpMk id="12" creationId="{FE01990A-82D9-3600-6762-4BA9D4C20644}"/>
          </ac:cxnSpMkLst>
        </pc:cxnChg>
        <pc:cxnChg chg="mod">
          <ac:chgData name="隆誠 堀本" userId="2a8589c694f2ec76" providerId="LiveId" clId="{06B28C38-40FB-4186-B16E-B4AD0D728688}" dt="2024-02-14T14:18:20.996" v="21" actId="1076"/>
          <ac:cxnSpMkLst>
            <pc:docMk/>
            <pc:sldMk cId="1375252352" sldId="492"/>
            <ac:cxnSpMk id="13" creationId="{4CA25A5D-08FC-3FF7-3A45-5A36EB44B525}"/>
          </ac:cxnSpMkLst>
        </pc:cxnChg>
        <pc:cxnChg chg="mod">
          <ac:chgData name="隆誠 堀本" userId="2a8589c694f2ec76" providerId="LiveId" clId="{06B28C38-40FB-4186-B16E-B4AD0D728688}" dt="2024-02-14T14:18:20.996" v="21" actId="1076"/>
          <ac:cxnSpMkLst>
            <pc:docMk/>
            <pc:sldMk cId="1375252352" sldId="492"/>
            <ac:cxnSpMk id="14" creationId="{28AF069E-C5AE-9853-DE06-BD78EBD74BC6}"/>
          </ac:cxnSpMkLst>
        </pc:cxnChg>
        <pc:cxnChg chg="mod">
          <ac:chgData name="隆誠 堀本" userId="2a8589c694f2ec76" providerId="LiveId" clId="{06B28C38-40FB-4186-B16E-B4AD0D728688}" dt="2024-02-14T14:18:20.996" v="21" actId="1076"/>
          <ac:cxnSpMkLst>
            <pc:docMk/>
            <pc:sldMk cId="1375252352" sldId="492"/>
            <ac:cxnSpMk id="15" creationId="{DEA0C51D-CEED-A0BE-3218-8BC3407D198E}"/>
          </ac:cxnSpMkLst>
        </pc:cxnChg>
        <pc:cxnChg chg="mod">
          <ac:chgData name="隆誠 堀本" userId="2a8589c694f2ec76" providerId="LiveId" clId="{06B28C38-40FB-4186-B16E-B4AD0D728688}" dt="2024-02-14T14:18:20.996" v="21" actId="1076"/>
          <ac:cxnSpMkLst>
            <pc:docMk/>
            <pc:sldMk cId="1375252352" sldId="492"/>
            <ac:cxnSpMk id="59" creationId="{0A6A379F-5623-2265-C071-5107F104CB06}"/>
          </ac:cxnSpMkLst>
        </pc:cxnChg>
        <pc:cxnChg chg="mod">
          <ac:chgData name="隆誠 堀本" userId="2a8589c694f2ec76" providerId="LiveId" clId="{06B28C38-40FB-4186-B16E-B4AD0D728688}" dt="2024-02-14T14:18:20.996" v="21" actId="1076"/>
          <ac:cxnSpMkLst>
            <pc:docMk/>
            <pc:sldMk cId="1375252352" sldId="492"/>
            <ac:cxnSpMk id="68" creationId="{20A11FB9-6511-AB72-DD0D-A89BD35A5F09}"/>
          </ac:cxnSpMkLst>
        </pc:cxnChg>
        <pc:cxnChg chg="mod">
          <ac:chgData name="隆誠 堀本" userId="2a8589c694f2ec76" providerId="LiveId" clId="{06B28C38-40FB-4186-B16E-B4AD0D728688}" dt="2024-02-14T14:18:20.996" v="21" actId="1076"/>
          <ac:cxnSpMkLst>
            <pc:docMk/>
            <pc:sldMk cId="1375252352" sldId="492"/>
            <ac:cxnSpMk id="82" creationId="{236C3E7B-D30A-C71B-B2D6-1B3CC09588D3}"/>
          </ac:cxnSpMkLst>
        </pc:cxnChg>
      </pc:sldChg>
      <pc:sldChg chg="addSp delSp modSp add mod modNotesTx">
        <pc:chgData name="隆誠 堀本" userId="2a8589c694f2ec76" providerId="LiveId" clId="{06B28C38-40FB-4186-B16E-B4AD0D728688}" dt="2024-02-16T05:44:36.080" v="2769" actId="20577"/>
        <pc:sldMkLst>
          <pc:docMk/>
          <pc:sldMk cId="1556165837" sldId="493"/>
        </pc:sldMkLst>
        <pc:spChg chg="del">
          <ac:chgData name="隆誠 堀本" userId="2a8589c694f2ec76" providerId="LiveId" clId="{06B28C38-40FB-4186-B16E-B4AD0D728688}" dt="2024-02-14T14:39:55.037" v="431" actId="478"/>
          <ac:spMkLst>
            <pc:docMk/>
            <pc:sldMk cId="1556165837" sldId="493"/>
            <ac:spMk id="10" creationId="{7EB1CD7A-7D83-22FD-1168-4CB406B603B6}"/>
          </ac:spMkLst>
        </pc:spChg>
        <pc:graphicFrameChg chg="del">
          <ac:chgData name="隆誠 堀本" userId="2a8589c694f2ec76" providerId="LiveId" clId="{06B28C38-40FB-4186-B16E-B4AD0D728688}" dt="2024-02-14T14:39:58.538" v="432" actId="478"/>
          <ac:graphicFrameMkLst>
            <pc:docMk/>
            <pc:sldMk cId="1556165837" sldId="493"/>
            <ac:graphicFrameMk id="4" creationId="{8989C9B1-0ED7-A0B0-A86A-C3AF337C3684}"/>
          </ac:graphicFrameMkLst>
        </pc:graphicFrameChg>
        <pc:graphicFrameChg chg="del">
          <ac:chgData name="隆誠 堀本" userId="2a8589c694f2ec76" providerId="LiveId" clId="{06B28C38-40FB-4186-B16E-B4AD0D728688}" dt="2024-02-14T14:39:52.249" v="430" actId="478"/>
          <ac:graphicFrameMkLst>
            <pc:docMk/>
            <pc:sldMk cId="1556165837" sldId="493"/>
            <ac:graphicFrameMk id="5" creationId="{BFAC3844-D193-07E6-D6B5-B46C669E9CC0}"/>
          </ac:graphicFrameMkLst>
        </pc:graphicFrameChg>
        <pc:graphicFrameChg chg="add mod modGraphic">
          <ac:chgData name="隆誠 堀本" userId="2a8589c694f2ec76" providerId="LiveId" clId="{06B28C38-40FB-4186-B16E-B4AD0D728688}" dt="2024-02-14T14:49:25.997" v="534" actId="1076"/>
          <ac:graphicFrameMkLst>
            <pc:docMk/>
            <pc:sldMk cId="1556165837" sldId="493"/>
            <ac:graphicFrameMk id="7" creationId="{F4DA9419-562A-D1E5-4381-925A405CD3E2}"/>
          </ac:graphicFrameMkLst>
        </pc:graphicFrameChg>
        <pc:graphicFrameChg chg="add mod modGraphic">
          <ac:chgData name="隆誠 堀本" userId="2a8589c694f2ec76" providerId="LiveId" clId="{06B28C38-40FB-4186-B16E-B4AD0D728688}" dt="2024-02-14T14:49:29.687" v="535" actId="1076"/>
          <ac:graphicFrameMkLst>
            <pc:docMk/>
            <pc:sldMk cId="1556165837" sldId="493"/>
            <ac:graphicFrameMk id="8" creationId="{8276996A-DB90-CEDC-4883-DDD5EA9AE5AC}"/>
          </ac:graphicFrameMkLst>
        </pc:graphicFrameChg>
      </pc:sldChg>
      <pc:sldChg chg="delSp modSp add mod ord modNotesTx">
        <pc:chgData name="隆誠 堀本" userId="2a8589c694f2ec76" providerId="LiveId" clId="{06B28C38-40FB-4186-B16E-B4AD0D728688}" dt="2024-02-15T10:52:34.914" v="2091"/>
        <pc:sldMkLst>
          <pc:docMk/>
          <pc:sldMk cId="330364066" sldId="494"/>
        </pc:sldMkLst>
        <pc:spChg chg="del">
          <ac:chgData name="隆誠 堀本" userId="2a8589c694f2ec76" providerId="LiveId" clId="{06B28C38-40FB-4186-B16E-B4AD0D728688}" dt="2024-02-15T09:57:23.029" v="1422" actId="478"/>
          <ac:spMkLst>
            <pc:docMk/>
            <pc:sldMk cId="330364066" sldId="494"/>
            <ac:spMk id="2" creationId="{09E5417F-10A2-5705-2266-5E96627A0841}"/>
          </ac:spMkLst>
        </pc:spChg>
        <pc:spChg chg="del">
          <ac:chgData name="隆誠 堀本" userId="2a8589c694f2ec76" providerId="LiveId" clId="{06B28C38-40FB-4186-B16E-B4AD0D728688}" dt="2024-02-15T09:57:20.791" v="1421" actId="478"/>
          <ac:spMkLst>
            <pc:docMk/>
            <pc:sldMk cId="330364066" sldId="494"/>
            <ac:spMk id="6" creationId="{700F668D-0009-C8A6-5B4C-17DEA904D344}"/>
          </ac:spMkLst>
        </pc:spChg>
        <pc:spChg chg="mod">
          <ac:chgData name="隆誠 堀本" userId="2a8589c694f2ec76" providerId="LiveId" clId="{06B28C38-40FB-4186-B16E-B4AD0D728688}" dt="2024-02-15T10:00:09.696" v="1518" actId="14100"/>
          <ac:spMkLst>
            <pc:docMk/>
            <pc:sldMk cId="330364066" sldId="494"/>
            <ac:spMk id="10" creationId="{27FD567D-8C8A-26A7-2D7C-86EBCE5E4947}"/>
          </ac:spMkLst>
        </pc:spChg>
        <pc:graphicFrameChg chg="mod modGraphic">
          <ac:chgData name="隆誠 堀本" userId="2a8589c694f2ec76" providerId="LiveId" clId="{06B28C38-40FB-4186-B16E-B4AD0D728688}" dt="2024-02-15T10:03:23.191" v="1543" actId="20577"/>
          <ac:graphicFrameMkLst>
            <pc:docMk/>
            <pc:sldMk cId="330364066" sldId="494"/>
            <ac:graphicFrameMk id="4" creationId="{AB008D09-7423-86B7-1109-1AB17E59DDEF}"/>
          </ac:graphicFrameMkLst>
        </pc:graphicFrameChg>
        <pc:graphicFrameChg chg="mod modGraphic">
          <ac:chgData name="隆誠 堀本" userId="2a8589c694f2ec76" providerId="LiveId" clId="{06B28C38-40FB-4186-B16E-B4AD0D728688}" dt="2024-02-15T09:57:42.042" v="1427" actId="14100"/>
          <ac:graphicFrameMkLst>
            <pc:docMk/>
            <pc:sldMk cId="330364066" sldId="494"/>
            <ac:graphicFrameMk id="5" creationId="{16E9E2E3-4279-D7EB-3689-31DD1247F475}"/>
          </ac:graphicFrameMkLst>
        </pc:graphicFrameChg>
      </pc:sldChg>
      <pc:sldChg chg="addSp delSp modSp add mod ord">
        <pc:chgData name="隆誠 堀本" userId="2a8589c694f2ec76" providerId="LiveId" clId="{06B28C38-40FB-4186-B16E-B4AD0D728688}" dt="2024-02-15T10:52:34.914" v="2091"/>
        <pc:sldMkLst>
          <pc:docMk/>
          <pc:sldMk cId="2340750178" sldId="495"/>
        </pc:sldMkLst>
        <pc:spChg chg="add mod">
          <ac:chgData name="隆誠 堀本" userId="2a8589c694f2ec76" providerId="LiveId" clId="{06B28C38-40FB-4186-B16E-B4AD0D728688}" dt="2024-02-15T10:05:32.788" v="1564" actId="1076"/>
          <ac:spMkLst>
            <pc:docMk/>
            <pc:sldMk cId="2340750178" sldId="495"/>
            <ac:spMk id="2" creationId="{42A94EE8-CC6D-7396-D49A-11527D493204}"/>
          </ac:spMkLst>
        </pc:spChg>
        <pc:spChg chg="del">
          <ac:chgData name="隆誠 堀本" userId="2a8589c694f2ec76" providerId="LiveId" clId="{06B28C38-40FB-4186-B16E-B4AD0D728688}" dt="2024-02-15T10:04:08.001" v="1546" actId="478"/>
          <ac:spMkLst>
            <pc:docMk/>
            <pc:sldMk cId="2340750178" sldId="495"/>
            <ac:spMk id="10" creationId="{23B3D712-2EB1-2567-84A1-736965A51416}"/>
          </ac:spMkLst>
        </pc:spChg>
        <pc:graphicFrameChg chg="del">
          <ac:chgData name="隆誠 堀本" userId="2a8589c694f2ec76" providerId="LiveId" clId="{06B28C38-40FB-4186-B16E-B4AD0D728688}" dt="2024-02-15T10:04:10.909" v="1547" actId="478"/>
          <ac:graphicFrameMkLst>
            <pc:docMk/>
            <pc:sldMk cId="2340750178" sldId="495"/>
            <ac:graphicFrameMk id="4" creationId="{1819B680-35F5-4835-7748-B82F416C3388}"/>
          </ac:graphicFrameMkLst>
        </pc:graphicFrameChg>
        <pc:graphicFrameChg chg="del">
          <ac:chgData name="隆誠 堀本" userId="2a8589c694f2ec76" providerId="LiveId" clId="{06B28C38-40FB-4186-B16E-B4AD0D728688}" dt="2024-02-15T10:04:04.588" v="1545" actId="478"/>
          <ac:graphicFrameMkLst>
            <pc:docMk/>
            <pc:sldMk cId="2340750178" sldId="495"/>
            <ac:graphicFrameMk id="5" creationId="{47CEF9E3-D8A4-43D5-8F0F-611C0E4C0388}"/>
          </ac:graphicFrameMkLst>
        </pc:graphicFrameChg>
      </pc:sldChg>
      <pc:sldChg chg="addSp delSp modSp add mod ord modNotesTx">
        <pc:chgData name="隆誠 堀本" userId="2a8589c694f2ec76" providerId="LiveId" clId="{06B28C38-40FB-4186-B16E-B4AD0D728688}" dt="2024-02-15T10:52:34.914" v="2091"/>
        <pc:sldMkLst>
          <pc:docMk/>
          <pc:sldMk cId="2515584793" sldId="496"/>
        </pc:sldMkLst>
        <pc:spChg chg="del">
          <ac:chgData name="隆誠 堀本" userId="2a8589c694f2ec76" providerId="LiveId" clId="{06B28C38-40FB-4186-B16E-B4AD0D728688}" dt="2024-02-15T10:15:02.589" v="1591" actId="478"/>
          <ac:spMkLst>
            <pc:docMk/>
            <pc:sldMk cId="2515584793" sldId="496"/>
            <ac:spMk id="2" creationId="{9CE86578-EEC0-8C4A-4A2E-A5CBDD2D4DD7}"/>
          </ac:spMkLst>
        </pc:spChg>
        <pc:spChg chg="add del mod">
          <ac:chgData name="隆誠 堀本" userId="2a8589c694f2ec76" providerId="LiveId" clId="{06B28C38-40FB-4186-B16E-B4AD0D728688}" dt="2024-02-15T10:17:23.183" v="1683" actId="478"/>
          <ac:spMkLst>
            <pc:docMk/>
            <pc:sldMk cId="2515584793" sldId="496"/>
            <ac:spMk id="4" creationId="{5327C845-F067-0B7D-2D29-0A6DE701EB81}"/>
          </ac:spMkLst>
        </pc:spChg>
        <pc:spChg chg="del">
          <ac:chgData name="隆誠 堀本" userId="2a8589c694f2ec76" providerId="LiveId" clId="{06B28C38-40FB-4186-B16E-B4AD0D728688}" dt="2024-02-15T10:15:00.274" v="1590" actId="478"/>
          <ac:spMkLst>
            <pc:docMk/>
            <pc:sldMk cId="2515584793" sldId="496"/>
            <ac:spMk id="6" creationId="{BC87C7BC-BB0A-E791-4BD3-1254FCB865C0}"/>
          </ac:spMkLst>
        </pc:spChg>
        <pc:graphicFrameChg chg="mod modGraphic">
          <ac:chgData name="隆誠 堀本" userId="2a8589c694f2ec76" providerId="LiveId" clId="{06B28C38-40FB-4186-B16E-B4AD0D728688}" dt="2024-02-15T10:15:12.770" v="1593" actId="1076"/>
          <ac:graphicFrameMkLst>
            <pc:docMk/>
            <pc:sldMk cId="2515584793" sldId="496"/>
            <ac:graphicFrameMk id="7" creationId="{6AE65EF8-71CA-A962-2F07-394611878F17}"/>
          </ac:graphicFrameMkLst>
        </pc:graphicFrameChg>
        <pc:graphicFrameChg chg="mod modGraphic">
          <ac:chgData name="隆誠 堀本" userId="2a8589c694f2ec76" providerId="LiveId" clId="{06B28C38-40FB-4186-B16E-B4AD0D728688}" dt="2024-02-15T10:17:29.880" v="1684" actId="1076"/>
          <ac:graphicFrameMkLst>
            <pc:docMk/>
            <pc:sldMk cId="2515584793" sldId="496"/>
            <ac:graphicFrameMk id="8" creationId="{5B460D83-E77E-54A9-DDE5-CDAF27C94BC9}"/>
          </ac:graphicFrameMkLst>
        </pc:graphicFrameChg>
      </pc:sldChg>
      <pc:sldChg chg="addSp delSp modSp add mod ord modNotesTx">
        <pc:chgData name="隆誠 堀本" userId="2a8589c694f2ec76" providerId="LiveId" clId="{06B28C38-40FB-4186-B16E-B4AD0D728688}" dt="2024-02-15T10:52:34.914" v="2091"/>
        <pc:sldMkLst>
          <pc:docMk/>
          <pc:sldMk cId="246440007" sldId="497"/>
        </pc:sldMkLst>
        <pc:spChg chg="del">
          <ac:chgData name="隆誠 堀本" userId="2a8589c694f2ec76" providerId="LiveId" clId="{06B28C38-40FB-4186-B16E-B4AD0D728688}" dt="2024-02-15T10:21:58.233" v="1745" actId="478"/>
          <ac:spMkLst>
            <pc:docMk/>
            <pc:sldMk cId="246440007" sldId="497"/>
            <ac:spMk id="2" creationId="{19FC9030-8737-D940-07BF-930A8FCAF007}"/>
          </ac:spMkLst>
        </pc:spChg>
        <pc:spChg chg="add mod">
          <ac:chgData name="隆誠 堀本" userId="2a8589c694f2ec76" providerId="LiveId" clId="{06B28C38-40FB-4186-B16E-B4AD0D728688}" dt="2024-02-15T10:28:13.614" v="1948" actId="404"/>
          <ac:spMkLst>
            <pc:docMk/>
            <pc:sldMk cId="246440007" sldId="497"/>
            <ac:spMk id="5" creationId="{DE16FF22-88E1-C93E-92DF-71BC4DA6C553}"/>
          </ac:spMkLst>
        </pc:spChg>
        <pc:spChg chg="add mod">
          <ac:chgData name="隆誠 堀本" userId="2a8589c694f2ec76" providerId="LiveId" clId="{06B28C38-40FB-4186-B16E-B4AD0D728688}" dt="2024-02-15T10:26:30.984" v="1937"/>
          <ac:spMkLst>
            <pc:docMk/>
            <pc:sldMk cId="246440007" sldId="497"/>
            <ac:spMk id="6" creationId="{31047D09-55E5-E477-C739-62FDBFAB97B6}"/>
          </ac:spMkLst>
        </pc:spChg>
        <pc:spChg chg="add mod">
          <ac:chgData name="隆誠 堀本" userId="2a8589c694f2ec76" providerId="LiveId" clId="{06B28C38-40FB-4186-B16E-B4AD0D728688}" dt="2024-02-15T10:29:09.362" v="1985" actId="1076"/>
          <ac:spMkLst>
            <pc:docMk/>
            <pc:sldMk cId="246440007" sldId="497"/>
            <ac:spMk id="7" creationId="{A6C72112-55C5-989D-C088-D68F9568C2A8}"/>
          </ac:spMkLst>
        </pc:spChg>
        <pc:graphicFrameChg chg="add mod modGraphic">
          <ac:chgData name="隆誠 堀本" userId="2a8589c694f2ec76" providerId="LiveId" clId="{06B28C38-40FB-4186-B16E-B4AD0D728688}" dt="2024-02-15T10:29:12.593" v="1986" actId="14100"/>
          <ac:graphicFrameMkLst>
            <pc:docMk/>
            <pc:sldMk cId="246440007" sldId="497"/>
            <ac:graphicFrameMk id="4" creationId="{F950CBB0-2D6D-EADB-698E-82A6CF9F8E75}"/>
          </ac:graphicFrameMkLst>
        </pc:graphicFrameChg>
      </pc:sldChg>
      <pc:sldChg chg="add del">
        <pc:chgData name="隆誠 堀本" userId="2a8589c694f2ec76" providerId="LiveId" clId="{06B28C38-40FB-4186-B16E-B4AD0D728688}" dt="2024-02-15T10:51:01.419" v="2073" actId="2890"/>
        <pc:sldMkLst>
          <pc:docMk/>
          <pc:sldMk cId="827580489" sldId="498"/>
        </pc:sldMkLst>
      </pc:sldChg>
      <pc:sldChg chg="add ord">
        <pc:chgData name="隆誠 堀本" userId="2a8589c694f2ec76" providerId="LiveId" clId="{06B28C38-40FB-4186-B16E-B4AD0D728688}" dt="2024-02-15T10:52:41.319" v="2093"/>
        <pc:sldMkLst>
          <pc:docMk/>
          <pc:sldMk cId="2966193793" sldId="498"/>
        </pc:sldMkLst>
      </pc:sldChg>
      <pc:sldChg chg="add ord">
        <pc:chgData name="隆誠 堀本" userId="2a8589c694f2ec76" providerId="LiveId" clId="{06B28C38-40FB-4186-B16E-B4AD0D728688}" dt="2024-02-15T10:53:07.254" v="2100"/>
        <pc:sldMkLst>
          <pc:docMk/>
          <pc:sldMk cId="2020475116" sldId="499"/>
        </pc:sldMkLst>
      </pc:sldChg>
      <pc:sldChg chg="addSp delSp modSp add mod ord modNotesTx">
        <pc:chgData name="隆誠 堀本" userId="2a8589c694f2ec76" providerId="LiveId" clId="{06B28C38-40FB-4186-B16E-B4AD0D728688}" dt="2024-02-16T05:14:52.073" v="2524"/>
        <pc:sldMkLst>
          <pc:docMk/>
          <pc:sldMk cId="3784823316" sldId="500"/>
        </pc:sldMkLst>
        <pc:spChg chg="mod">
          <ac:chgData name="隆誠 堀本" userId="2a8589c694f2ec76" providerId="LiveId" clId="{06B28C38-40FB-4186-B16E-B4AD0D728688}" dt="2024-02-15T11:06:18.431" v="2480"/>
          <ac:spMkLst>
            <pc:docMk/>
            <pc:sldMk cId="3784823316" sldId="500"/>
            <ac:spMk id="8" creationId="{FC50407E-AEDC-17DD-88E8-CF51D16ECD6B}"/>
          </ac:spMkLst>
        </pc:spChg>
        <pc:spChg chg="mod">
          <ac:chgData name="隆誠 堀本" userId="2a8589c694f2ec76" providerId="LiveId" clId="{06B28C38-40FB-4186-B16E-B4AD0D728688}" dt="2024-02-15T11:06:18.431" v="2480"/>
          <ac:spMkLst>
            <pc:docMk/>
            <pc:sldMk cId="3784823316" sldId="500"/>
            <ac:spMk id="9" creationId="{BFD079F1-E2A0-1110-7B0A-A63CFB5071B8}"/>
          </ac:spMkLst>
        </pc:spChg>
        <pc:spChg chg="mod">
          <ac:chgData name="隆誠 堀本" userId="2a8589c694f2ec76" providerId="LiveId" clId="{06B28C38-40FB-4186-B16E-B4AD0D728688}" dt="2024-02-15T11:06:18.431" v="2480"/>
          <ac:spMkLst>
            <pc:docMk/>
            <pc:sldMk cId="3784823316" sldId="500"/>
            <ac:spMk id="10" creationId="{F81F8BF4-76CB-074F-73B2-0AB050DD0EB4}"/>
          </ac:spMkLst>
        </pc:spChg>
        <pc:spChg chg="mod">
          <ac:chgData name="隆誠 堀本" userId="2a8589c694f2ec76" providerId="LiveId" clId="{06B28C38-40FB-4186-B16E-B4AD0D728688}" dt="2024-02-15T11:06:18.431" v="2480"/>
          <ac:spMkLst>
            <pc:docMk/>
            <pc:sldMk cId="3784823316" sldId="500"/>
            <ac:spMk id="11" creationId="{CBEC1CBD-AB3B-237E-5F4F-087763A5365C}"/>
          </ac:spMkLst>
        </pc:spChg>
        <pc:spChg chg="mod">
          <ac:chgData name="隆誠 堀本" userId="2a8589c694f2ec76" providerId="LiveId" clId="{06B28C38-40FB-4186-B16E-B4AD0D728688}" dt="2024-02-15T11:06:18.431" v="2480"/>
          <ac:spMkLst>
            <pc:docMk/>
            <pc:sldMk cId="3784823316" sldId="500"/>
            <ac:spMk id="12" creationId="{8932F2E8-3299-ADE3-4931-FBF644AF8A51}"/>
          </ac:spMkLst>
        </pc:spChg>
        <pc:spChg chg="mod">
          <ac:chgData name="隆誠 堀本" userId="2a8589c694f2ec76" providerId="LiveId" clId="{06B28C38-40FB-4186-B16E-B4AD0D728688}" dt="2024-02-15T11:06:18.431" v="2480"/>
          <ac:spMkLst>
            <pc:docMk/>
            <pc:sldMk cId="3784823316" sldId="500"/>
            <ac:spMk id="13" creationId="{EA82CA85-0013-7F6C-7689-384271F76092}"/>
          </ac:spMkLst>
        </pc:spChg>
        <pc:spChg chg="mod">
          <ac:chgData name="隆誠 堀本" userId="2a8589c694f2ec76" providerId="LiveId" clId="{06B28C38-40FB-4186-B16E-B4AD0D728688}" dt="2024-02-15T11:06:18.431" v="2480"/>
          <ac:spMkLst>
            <pc:docMk/>
            <pc:sldMk cId="3784823316" sldId="500"/>
            <ac:spMk id="14" creationId="{CB4115A6-74B4-465A-0573-F5E2C9D73F6F}"/>
          </ac:spMkLst>
        </pc:spChg>
        <pc:spChg chg="mod">
          <ac:chgData name="隆誠 堀本" userId="2a8589c694f2ec76" providerId="LiveId" clId="{06B28C38-40FB-4186-B16E-B4AD0D728688}" dt="2024-02-15T11:06:18.431" v="2480"/>
          <ac:spMkLst>
            <pc:docMk/>
            <pc:sldMk cId="3784823316" sldId="500"/>
            <ac:spMk id="15" creationId="{64911762-46FF-2D74-3B1B-6683C7EBE482}"/>
          </ac:spMkLst>
        </pc:spChg>
        <pc:spChg chg="mod">
          <ac:chgData name="隆誠 堀本" userId="2a8589c694f2ec76" providerId="LiveId" clId="{06B28C38-40FB-4186-B16E-B4AD0D728688}" dt="2024-02-15T11:06:18.431" v="2480"/>
          <ac:spMkLst>
            <pc:docMk/>
            <pc:sldMk cId="3784823316" sldId="500"/>
            <ac:spMk id="23" creationId="{DCE6E06F-ACD6-F8CF-9910-F1CE7FEC2E6C}"/>
          </ac:spMkLst>
        </pc:spChg>
        <pc:spChg chg="mod">
          <ac:chgData name="隆誠 堀本" userId="2a8589c694f2ec76" providerId="LiveId" clId="{06B28C38-40FB-4186-B16E-B4AD0D728688}" dt="2024-02-15T11:06:18.431" v="2480"/>
          <ac:spMkLst>
            <pc:docMk/>
            <pc:sldMk cId="3784823316" sldId="500"/>
            <ac:spMk id="24" creationId="{07D1AB50-E516-9B17-2376-341325817ED0}"/>
          </ac:spMkLst>
        </pc:spChg>
        <pc:spChg chg="mod">
          <ac:chgData name="隆誠 堀本" userId="2a8589c694f2ec76" providerId="LiveId" clId="{06B28C38-40FB-4186-B16E-B4AD0D728688}" dt="2024-02-15T11:06:18.431" v="2480"/>
          <ac:spMkLst>
            <pc:docMk/>
            <pc:sldMk cId="3784823316" sldId="500"/>
            <ac:spMk id="25" creationId="{C8DE447D-C9BE-3766-4677-AE42BEA99454}"/>
          </ac:spMkLst>
        </pc:spChg>
        <pc:spChg chg="mod">
          <ac:chgData name="隆誠 堀本" userId="2a8589c694f2ec76" providerId="LiveId" clId="{06B28C38-40FB-4186-B16E-B4AD0D728688}" dt="2024-02-15T11:06:18.431" v="2480"/>
          <ac:spMkLst>
            <pc:docMk/>
            <pc:sldMk cId="3784823316" sldId="500"/>
            <ac:spMk id="26" creationId="{9F46FCC7-6694-4CC5-DE42-F7E46067A57F}"/>
          </ac:spMkLst>
        </pc:spChg>
        <pc:spChg chg="mod">
          <ac:chgData name="隆誠 堀本" userId="2a8589c694f2ec76" providerId="LiveId" clId="{06B28C38-40FB-4186-B16E-B4AD0D728688}" dt="2024-02-15T11:06:18.431" v="2480"/>
          <ac:spMkLst>
            <pc:docMk/>
            <pc:sldMk cId="3784823316" sldId="500"/>
            <ac:spMk id="27" creationId="{3EF804A2-6F0B-22DF-219B-AEC12947D921}"/>
          </ac:spMkLst>
        </pc:spChg>
        <pc:spChg chg="mod">
          <ac:chgData name="隆誠 堀本" userId="2a8589c694f2ec76" providerId="LiveId" clId="{06B28C38-40FB-4186-B16E-B4AD0D728688}" dt="2024-02-15T11:06:18.431" v="2480"/>
          <ac:spMkLst>
            <pc:docMk/>
            <pc:sldMk cId="3784823316" sldId="500"/>
            <ac:spMk id="28" creationId="{6B11F5D2-CD78-9DC3-0B38-32642048F92A}"/>
          </ac:spMkLst>
        </pc:spChg>
        <pc:spChg chg="mod">
          <ac:chgData name="隆誠 堀本" userId="2a8589c694f2ec76" providerId="LiveId" clId="{06B28C38-40FB-4186-B16E-B4AD0D728688}" dt="2024-02-15T11:06:18.431" v="2480"/>
          <ac:spMkLst>
            <pc:docMk/>
            <pc:sldMk cId="3784823316" sldId="500"/>
            <ac:spMk id="29" creationId="{66C2A5FA-735B-5346-4F61-31EA7338FDA2}"/>
          </ac:spMkLst>
        </pc:spChg>
        <pc:spChg chg="mod">
          <ac:chgData name="隆誠 堀本" userId="2a8589c694f2ec76" providerId="LiveId" clId="{06B28C38-40FB-4186-B16E-B4AD0D728688}" dt="2024-02-15T11:06:18.431" v="2480"/>
          <ac:spMkLst>
            <pc:docMk/>
            <pc:sldMk cId="3784823316" sldId="500"/>
            <ac:spMk id="30" creationId="{12C892C3-6E0C-65F9-9EA1-739F85800FF9}"/>
          </ac:spMkLst>
        </pc:spChg>
        <pc:spChg chg="mod">
          <ac:chgData name="隆誠 堀本" userId="2a8589c694f2ec76" providerId="LiveId" clId="{06B28C38-40FB-4186-B16E-B4AD0D728688}" dt="2024-02-15T11:06:18.431" v="2480"/>
          <ac:spMkLst>
            <pc:docMk/>
            <pc:sldMk cId="3784823316" sldId="500"/>
            <ac:spMk id="31" creationId="{1CF9902A-1050-C465-3821-09E4DFDE6441}"/>
          </ac:spMkLst>
        </pc:spChg>
        <pc:spChg chg="mod">
          <ac:chgData name="隆誠 堀本" userId="2a8589c694f2ec76" providerId="LiveId" clId="{06B28C38-40FB-4186-B16E-B4AD0D728688}" dt="2024-02-15T11:06:18.431" v="2480"/>
          <ac:spMkLst>
            <pc:docMk/>
            <pc:sldMk cId="3784823316" sldId="500"/>
            <ac:spMk id="34" creationId="{2B8A8E5E-2BC6-191A-38D9-2628746FF1D2}"/>
          </ac:spMkLst>
        </pc:spChg>
        <pc:grpChg chg="add mod">
          <ac:chgData name="隆誠 堀本" userId="2a8589c694f2ec76" providerId="LiveId" clId="{06B28C38-40FB-4186-B16E-B4AD0D728688}" dt="2024-02-15T11:06:22.852" v="2481" actId="1076"/>
          <ac:grpSpMkLst>
            <pc:docMk/>
            <pc:sldMk cId="3784823316" sldId="500"/>
            <ac:grpSpMk id="7" creationId="{9C377464-B05D-9DF8-F375-BF65FF5D847C}"/>
          </ac:grpSpMkLst>
        </pc:grpChg>
        <pc:grpChg chg="del">
          <ac:chgData name="隆誠 堀本" userId="2a8589c694f2ec76" providerId="LiveId" clId="{06B28C38-40FB-4186-B16E-B4AD0D728688}" dt="2024-02-15T11:06:00.818" v="2479" actId="478"/>
          <ac:grpSpMkLst>
            <pc:docMk/>
            <pc:sldMk cId="3784823316" sldId="500"/>
            <ac:grpSpMk id="36" creationId="{3DC8711F-57CB-6603-8081-FCFD88C0F7B8}"/>
          </ac:grpSpMkLst>
        </pc:grpChg>
        <pc:cxnChg chg="mod">
          <ac:chgData name="隆誠 堀本" userId="2a8589c694f2ec76" providerId="LiveId" clId="{06B28C38-40FB-4186-B16E-B4AD0D728688}" dt="2024-02-15T11:06:18.431" v="2480"/>
          <ac:cxnSpMkLst>
            <pc:docMk/>
            <pc:sldMk cId="3784823316" sldId="500"/>
            <ac:cxnSpMk id="16" creationId="{A853E8C9-8AEF-BA1B-6B95-4893773A5439}"/>
          </ac:cxnSpMkLst>
        </pc:cxnChg>
        <pc:cxnChg chg="mod">
          <ac:chgData name="隆誠 堀本" userId="2a8589c694f2ec76" providerId="LiveId" clId="{06B28C38-40FB-4186-B16E-B4AD0D728688}" dt="2024-02-15T11:06:18.431" v="2480"/>
          <ac:cxnSpMkLst>
            <pc:docMk/>
            <pc:sldMk cId="3784823316" sldId="500"/>
            <ac:cxnSpMk id="17" creationId="{4D99520B-1F28-47B4-4FE3-963B1C48B83C}"/>
          </ac:cxnSpMkLst>
        </pc:cxnChg>
        <pc:cxnChg chg="mod">
          <ac:chgData name="隆誠 堀本" userId="2a8589c694f2ec76" providerId="LiveId" clId="{06B28C38-40FB-4186-B16E-B4AD0D728688}" dt="2024-02-15T11:06:18.431" v="2480"/>
          <ac:cxnSpMkLst>
            <pc:docMk/>
            <pc:sldMk cId="3784823316" sldId="500"/>
            <ac:cxnSpMk id="18" creationId="{2F744042-F287-61B3-2738-885352BCFAC2}"/>
          </ac:cxnSpMkLst>
        </pc:cxnChg>
        <pc:cxnChg chg="mod">
          <ac:chgData name="隆誠 堀本" userId="2a8589c694f2ec76" providerId="LiveId" clId="{06B28C38-40FB-4186-B16E-B4AD0D728688}" dt="2024-02-15T11:06:18.431" v="2480"/>
          <ac:cxnSpMkLst>
            <pc:docMk/>
            <pc:sldMk cId="3784823316" sldId="500"/>
            <ac:cxnSpMk id="19" creationId="{28784CEC-E732-FECB-3367-5E689069AD7F}"/>
          </ac:cxnSpMkLst>
        </pc:cxnChg>
        <pc:cxnChg chg="mod">
          <ac:chgData name="隆誠 堀本" userId="2a8589c694f2ec76" providerId="LiveId" clId="{06B28C38-40FB-4186-B16E-B4AD0D728688}" dt="2024-02-15T11:06:18.431" v="2480"/>
          <ac:cxnSpMkLst>
            <pc:docMk/>
            <pc:sldMk cId="3784823316" sldId="500"/>
            <ac:cxnSpMk id="20" creationId="{10B6FA80-1CE9-6FF3-3B7F-AC98E771D1D2}"/>
          </ac:cxnSpMkLst>
        </pc:cxnChg>
        <pc:cxnChg chg="mod">
          <ac:chgData name="隆誠 堀本" userId="2a8589c694f2ec76" providerId="LiveId" clId="{06B28C38-40FB-4186-B16E-B4AD0D728688}" dt="2024-02-15T11:06:18.431" v="2480"/>
          <ac:cxnSpMkLst>
            <pc:docMk/>
            <pc:sldMk cId="3784823316" sldId="500"/>
            <ac:cxnSpMk id="21" creationId="{E4849498-F1AE-3388-10A5-D3EB6D055FC0}"/>
          </ac:cxnSpMkLst>
        </pc:cxnChg>
        <pc:cxnChg chg="mod">
          <ac:chgData name="隆誠 堀本" userId="2a8589c694f2ec76" providerId="LiveId" clId="{06B28C38-40FB-4186-B16E-B4AD0D728688}" dt="2024-02-15T11:06:18.431" v="2480"/>
          <ac:cxnSpMkLst>
            <pc:docMk/>
            <pc:sldMk cId="3784823316" sldId="500"/>
            <ac:cxnSpMk id="22" creationId="{C1F6EBFE-A0CF-0753-5102-28189B2905AA}"/>
          </ac:cxnSpMkLst>
        </pc:cxnChg>
        <pc:cxnChg chg="mod">
          <ac:chgData name="隆誠 堀本" userId="2a8589c694f2ec76" providerId="LiveId" clId="{06B28C38-40FB-4186-B16E-B4AD0D728688}" dt="2024-02-15T11:06:18.431" v="2480"/>
          <ac:cxnSpMkLst>
            <pc:docMk/>
            <pc:sldMk cId="3784823316" sldId="500"/>
            <ac:cxnSpMk id="32" creationId="{851E6344-43CE-5B7C-7F27-483605A1519B}"/>
          </ac:cxnSpMkLst>
        </pc:cxnChg>
        <pc:cxnChg chg="mod">
          <ac:chgData name="隆誠 堀本" userId="2a8589c694f2ec76" providerId="LiveId" clId="{06B28C38-40FB-4186-B16E-B4AD0D728688}" dt="2024-02-15T11:06:18.431" v="2480"/>
          <ac:cxnSpMkLst>
            <pc:docMk/>
            <pc:sldMk cId="3784823316" sldId="500"/>
            <ac:cxnSpMk id="33" creationId="{E0186FA4-2414-CEB1-9F30-D3B962278B45}"/>
          </ac:cxnSpMkLst>
        </pc:cxnChg>
        <pc:cxnChg chg="mod">
          <ac:chgData name="隆誠 堀本" userId="2a8589c694f2ec76" providerId="LiveId" clId="{06B28C38-40FB-4186-B16E-B4AD0D728688}" dt="2024-02-15T11:06:00.818" v="2479" actId="478"/>
          <ac:cxnSpMkLst>
            <pc:docMk/>
            <pc:sldMk cId="3784823316" sldId="500"/>
            <ac:cxnSpMk id="45" creationId="{F5F7D460-E66C-6B20-0A45-FB3A0E4094AA}"/>
          </ac:cxnSpMkLst>
        </pc:cxnChg>
        <pc:cxnChg chg="mod">
          <ac:chgData name="隆誠 堀本" userId="2a8589c694f2ec76" providerId="LiveId" clId="{06B28C38-40FB-4186-B16E-B4AD0D728688}" dt="2024-02-15T11:06:00.818" v="2479" actId="478"/>
          <ac:cxnSpMkLst>
            <pc:docMk/>
            <pc:sldMk cId="3784823316" sldId="500"/>
            <ac:cxnSpMk id="46" creationId="{3817D811-4E49-49B2-5E9C-444A3C63088E}"/>
          </ac:cxnSpMkLst>
        </pc:cxnChg>
        <pc:cxnChg chg="mod">
          <ac:chgData name="隆誠 堀本" userId="2a8589c694f2ec76" providerId="LiveId" clId="{06B28C38-40FB-4186-B16E-B4AD0D728688}" dt="2024-02-15T11:06:00.818" v="2479" actId="478"/>
          <ac:cxnSpMkLst>
            <pc:docMk/>
            <pc:sldMk cId="3784823316" sldId="500"/>
            <ac:cxnSpMk id="47" creationId="{BA0DAF01-2E14-5919-4D5C-8A1797EE0390}"/>
          </ac:cxnSpMkLst>
        </pc:cxnChg>
        <pc:cxnChg chg="mod">
          <ac:chgData name="隆誠 堀本" userId="2a8589c694f2ec76" providerId="LiveId" clId="{06B28C38-40FB-4186-B16E-B4AD0D728688}" dt="2024-02-15T11:06:00.818" v="2479" actId="478"/>
          <ac:cxnSpMkLst>
            <pc:docMk/>
            <pc:sldMk cId="3784823316" sldId="500"/>
            <ac:cxnSpMk id="48" creationId="{5B721965-669B-99F1-B57E-3357B0E5555D}"/>
          </ac:cxnSpMkLst>
        </pc:cxnChg>
        <pc:cxnChg chg="mod">
          <ac:chgData name="隆誠 堀本" userId="2a8589c694f2ec76" providerId="LiveId" clId="{06B28C38-40FB-4186-B16E-B4AD0D728688}" dt="2024-02-15T11:06:00.818" v="2479" actId="478"/>
          <ac:cxnSpMkLst>
            <pc:docMk/>
            <pc:sldMk cId="3784823316" sldId="500"/>
            <ac:cxnSpMk id="49" creationId="{D2C485E7-5396-BB0A-0D8E-CE02472E7BA1}"/>
          </ac:cxnSpMkLst>
        </pc:cxnChg>
        <pc:cxnChg chg="mod">
          <ac:chgData name="隆誠 堀本" userId="2a8589c694f2ec76" providerId="LiveId" clId="{06B28C38-40FB-4186-B16E-B4AD0D728688}" dt="2024-02-15T11:06:00.818" v="2479" actId="478"/>
          <ac:cxnSpMkLst>
            <pc:docMk/>
            <pc:sldMk cId="3784823316" sldId="500"/>
            <ac:cxnSpMk id="50" creationId="{4CAAB232-B15C-8906-0DA9-629D299D289E}"/>
          </ac:cxnSpMkLst>
        </pc:cxnChg>
        <pc:cxnChg chg="mod">
          <ac:chgData name="隆誠 堀本" userId="2a8589c694f2ec76" providerId="LiveId" clId="{06B28C38-40FB-4186-B16E-B4AD0D728688}" dt="2024-02-15T11:06:00.818" v="2479" actId="478"/>
          <ac:cxnSpMkLst>
            <pc:docMk/>
            <pc:sldMk cId="3784823316" sldId="500"/>
            <ac:cxnSpMk id="51" creationId="{2EE86E05-25A3-CDB8-A7C5-BE8540E50FB4}"/>
          </ac:cxnSpMkLst>
        </pc:cxnChg>
        <pc:cxnChg chg="mod">
          <ac:chgData name="隆誠 堀本" userId="2a8589c694f2ec76" providerId="LiveId" clId="{06B28C38-40FB-4186-B16E-B4AD0D728688}" dt="2024-02-15T11:06:00.818" v="2479" actId="478"/>
          <ac:cxnSpMkLst>
            <pc:docMk/>
            <pc:sldMk cId="3784823316" sldId="500"/>
            <ac:cxnSpMk id="61" creationId="{CAF79B33-DB2D-3D9C-A1FE-CD4B45567B63}"/>
          </ac:cxnSpMkLst>
        </pc:cxnChg>
        <pc:cxnChg chg="mod">
          <ac:chgData name="隆誠 堀本" userId="2a8589c694f2ec76" providerId="LiveId" clId="{06B28C38-40FB-4186-B16E-B4AD0D728688}" dt="2024-02-15T11:06:00.818" v="2479" actId="478"/>
          <ac:cxnSpMkLst>
            <pc:docMk/>
            <pc:sldMk cId="3784823316" sldId="500"/>
            <ac:cxnSpMk id="62" creationId="{507242A3-5B3C-BDE2-493C-0DF4570112B4}"/>
          </ac:cxnSpMkLst>
        </pc:cxnChg>
      </pc:sldChg>
      <pc:sldChg chg="modSp add mod">
        <pc:chgData name="隆誠 堀本" userId="2a8589c694f2ec76" providerId="LiveId" clId="{06B28C38-40FB-4186-B16E-B4AD0D728688}" dt="2024-02-19T06:57:55.151" v="2775" actId="1076"/>
        <pc:sldMkLst>
          <pc:docMk/>
          <pc:sldMk cId="1607410228" sldId="501"/>
        </pc:sldMkLst>
        <pc:spChg chg="mod">
          <ac:chgData name="隆誠 堀本" userId="2a8589c694f2ec76" providerId="LiveId" clId="{06B28C38-40FB-4186-B16E-B4AD0D728688}" dt="2024-02-19T06:57:55.151" v="2775" actId="1076"/>
          <ac:spMkLst>
            <pc:docMk/>
            <pc:sldMk cId="1607410228" sldId="501"/>
            <ac:spMk id="116" creationId="{D63D0FF8-D5B7-9D65-9BF8-1ADA3B646749}"/>
          </ac:spMkLst>
        </pc:spChg>
      </pc:sldChg>
    </pc:docChg>
  </pc:docChgLst>
  <pc:docChgLst>
    <pc:chgData name="隆誠 堀本" userId="2a8589c694f2ec76" providerId="LiveId" clId="{55F3F5A0-1330-4730-9C1B-FF33F270C39F}"/>
    <pc:docChg chg="undo custSel addSld delSld modSld sldOrd">
      <pc:chgData name="隆誠 堀本" userId="2a8589c694f2ec76" providerId="LiveId" clId="{55F3F5A0-1330-4730-9C1B-FF33F270C39F}" dt="2024-05-14T00:19:56.864" v="9541" actId="113"/>
      <pc:docMkLst>
        <pc:docMk/>
      </pc:docMkLst>
      <pc:sldChg chg="modSp mod modNotesTx">
        <pc:chgData name="隆誠 堀本" userId="2a8589c694f2ec76" providerId="LiveId" clId="{55F3F5A0-1330-4730-9C1B-FF33F270C39F}" dt="2024-05-08T22:48:57.856" v="2391" actId="20577"/>
        <pc:sldMkLst>
          <pc:docMk/>
          <pc:sldMk cId="957920229" sldId="256"/>
        </pc:sldMkLst>
        <pc:spChg chg="mod">
          <ac:chgData name="隆誠 堀本" userId="2a8589c694f2ec76" providerId="LiveId" clId="{55F3F5A0-1330-4730-9C1B-FF33F270C39F}" dt="2024-05-07T01:43:55.783" v="12" actId="20577"/>
          <ac:spMkLst>
            <pc:docMk/>
            <pc:sldMk cId="957920229" sldId="256"/>
            <ac:spMk id="4" creationId="{5C602FFC-052B-569D-8D52-06AF4A7E3E85}"/>
          </ac:spMkLst>
        </pc:spChg>
        <pc:spChg chg="mod">
          <ac:chgData name="隆誠 堀本" userId="2a8589c694f2ec76" providerId="LiveId" clId="{55F3F5A0-1330-4730-9C1B-FF33F270C39F}" dt="2024-05-07T01:43:51.256" v="8" actId="20577"/>
          <ac:spMkLst>
            <pc:docMk/>
            <pc:sldMk cId="957920229" sldId="256"/>
            <ac:spMk id="5" creationId="{ABDE36E0-72C1-15BD-CEA9-DE7649E70D7C}"/>
          </ac:spMkLst>
        </pc:spChg>
      </pc:sldChg>
      <pc:sldChg chg="modSp del mod">
        <pc:chgData name="隆誠 堀本" userId="2a8589c694f2ec76" providerId="LiveId" clId="{55F3F5A0-1330-4730-9C1B-FF33F270C39F}" dt="2024-05-13T15:50:08.058" v="8783" actId="2696"/>
        <pc:sldMkLst>
          <pc:docMk/>
          <pc:sldMk cId="1887363874" sldId="264"/>
        </pc:sldMkLst>
        <pc:spChg chg="mod">
          <ac:chgData name="隆誠 堀本" userId="2a8589c694f2ec76" providerId="LiveId" clId="{55F3F5A0-1330-4730-9C1B-FF33F270C39F}" dt="2024-05-13T02:32:35.540" v="5989" actId="20577"/>
          <ac:spMkLst>
            <pc:docMk/>
            <pc:sldMk cId="1887363874" sldId="264"/>
            <ac:spMk id="2" creationId="{0C7DBEC4-2D0B-0F48-672D-37F18EFE69C9}"/>
          </ac:spMkLst>
        </pc:spChg>
      </pc:sldChg>
      <pc:sldChg chg="addSp delSp modSp mod">
        <pc:chgData name="隆誠 堀本" userId="2a8589c694f2ec76" providerId="LiveId" clId="{55F3F5A0-1330-4730-9C1B-FF33F270C39F}" dt="2024-05-07T03:01:42.854" v="478"/>
        <pc:sldMkLst>
          <pc:docMk/>
          <pc:sldMk cId="357090746" sldId="265"/>
        </pc:sldMkLst>
        <pc:spChg chg="del">
          <ac:chgData name="隆誠 堀本" userId="2a8589c694f2ec76" providerId="LiveId" clId="{55F3F5A0-1330-4730-9C1B-FF33F270C39F}" dt="2024-05-07T01:53:13.551" v="47" actId="478"/>
          <ac:spMkLst>
            <pc:docMk/>
            <pc:sldMk cId="357090746" sldId="265"/>
            <ac:spMk id="6" creationId="{674B2CD5-4605-3BD9-9B1A-83159E049A96}"/>
          </ac:spMkLst>
        </pc:spChg>
        <pc:spChg chg="add mod">
          <ac:chgData name="隆誠 堀本" userId="2a8589c694f2ec76" providerId="LiveId" clId="{55F3F5A0-1330-4730-9C1B-FF33F270C39F}" dt="2024-05-07T03:01:42.854" v="478"/>
          <ac:spMkLst>
            <pc:docMk/>
            <pc:sldMk cId="357090746" sldId="265"/>
            <ac:spMk id="6" creationId="{8E07F185-96EF-BF02-0953-C5C806D5C7E5}"/>
          </ac:spMkLst>
        </pc:spChg>
      </pc:sldChg>
      <pc:sldChg chg="delSp modSp mod ord modNotesTx">
        <pc:chgData name="隆誠 堀本" userId="2a8589c694f2ec76" providerId="LiveId" clId="{55F3F5A0-1330-4730-9C1B-FF33F270C39F}" dt="2024-05-13T15:54:28.941" v="8791"/>
        <pc:sldMkLst>
          <pc:docMk/>
          <pc:sldMk cId="2200791912" sldId="268"/>
        </pc:sldMkLst>
        <pc:spChg chg="mod">
          <ac:chgData name="隆誠 堀本" userId="2a8589c694f2ec76" providerId="LiveId" clId="{55F3F5A0-1330-4730-9C1B-FF33F270C39F}" dt="2024-05-08T22:24:18.392" v="2210" actId="2710"/>
          <ac:spMkLst>
            <pc:docMk/>
            <pc:sldMk cId="2200791912" sldId="268"/>
            <ac:spMk id="4" creationId="{B2FB028C-F284-AE1E-5AA8-C8E24A2D8498}"/>
          </ac:spMkLst>
        </pc:spChg>
        <pc:spChg chg="del mod">
          <ac:chgData name="隆誠 堀本" userId="2a8589c694f2ec76" providerId="LiveId" clId="{55F3F5A0-1330-4730-9C1B-FF33F270C39F}" dt="2024-05-08T22:23:57.238" v="2207" actId="478"/>
          <ac:spMkLst>
            <pc:docMk/>
            <pc:sldMk cId="2200791912" sldId="268"/>
            <ac:spMk id="6" creationId="{36BCC716-302C-8A51-99DA-FFF89BA0811F}"/>
          </ac:spMkLst>
        </pc:spChg>
        <pc:spChg chg="mod">
          <ac:chgData name="隆誠 堀本" userId="2a8589c694f2ec76" providerId="LiveId" clId="{55F3F5A0-1330-4730-9C1B-FF33F270C39F}" dt="2024-05-08T22:24:07.763" v="2208" actId="1076"/>
          <ac:spMkLst>
            <pc:docMk/>
            <pc:sldMk cId="2200791912" sldId="268"/>
            <ac:spMk id="7" creationId="{C50AD13C-2511-DEFC-D57C-9DA2310CD522}"/>
          </ac:spMkLst>
        </pc:spChg>
        <pc:spChg chg="del mod">
          <ac:chgData name="隆誠 堀本" userId="2a8589c694f2ec76" providerId="LiveId" clId="{55F3F5A0-1330-4730-9C1B-FF33F270C39F}" dt="2024-05-08T22:23:57.238" v="2207" actId="478"/>
          <ac:spMkLst>
            <pc:docMk/>
            <pc:sldMk cId="2200791912" sldId="268"/>
            <ac:spMk id="8" creationId="{3BD0AAE4-3368-A360-4921-A664F5EAD3A5}"/>
          </ac:spMkLst>
        </pc:spChg>
      </pc:sldChg>
      <pc:sldChg chg="modSp mod modNotesTx">
        <pc:chgData name="隆誠 堀本" userId="2a8589c694f2ec76" providerId="LiveId" clId="{55F3F5A0-1330-4730-9C1B-FF33F270C39F}" dt="2024-05-13T15:34:13.445" v="7927" actId="20577"/>
        <pc:sldMkLst>
          <pc:docMk/>
          <pc:sldMk cId="905769720" sldId="279"/>
        </pc:sldMkLst>
        <pc:spChg chg="mod">
          <ac:chgData name="隆誠 堀本" userId="2a8589c694f2ec76" providerId="LiveId" clId="{55F3F5A0-1330-4730-9C1B-FF33F270C39F}" dt="2024-05-08T16:11:53.785" v="1669" actId="1076"/>
          <ac:spMkLst>
            <pc:docMk/>
            <pc:sldMk cId="905769720" sldId="279"/>
            <ac:spMk id="2" creationId="{635E7689-525B-339B-FC60-2F5997A2BE4E}"/>
          </ac:spMkLst>
        </pc:spChg>
        <pc:spChg chg="mod">
          <ac:chgData name="隆誠 堀本" userId="2a8589c694f2ec76" providerId="LiveId" clId="{55F3F5A0-1330-4730-9C1B-FF33F270C39F}" dt="2024-05-08T16:11:32.225" v="1667" actId="1076"/>
          <ac:spMkLst>
            <pc:docMk/>
            <pc:sldMk cId="905769720" sldId="279"/>
            <ac:spMk id="3" creationId="{F52134DC-29D0-80EE-5107-B6EBF90C9ABD}"/>
          </ac:spMkLst>
        </pc:spChg>
        <pc:spChg chg="mod">
          <ac:chgData name="隆誠 堀本" userId="2a8589c694f2ec76" providerId="LiveId" clId="{55F3F5A0-1330-4730-9C1B-FF33F270C39F}" dt="2024-05-13T02:50:31.515" v="6237" actId="20577"/>
          <ac:spMkLst>
            <pc:docMk/>
            <pc:sldMk cId="905769720" sldId="279"/>
            <ac:spMk id="8" creationId="{CD2937A1-8C37-3741-3B37-3FD6F1095EA4}"/>
          </ac:spMkLst>
        </pc:spChg>
        <pc:picChg chg="mod">
          <ac:chgData name="隆誠 堀本" userId="2a8589c694f2ec76" providerId="LiveId" clId="{55F3F5A0-1330-4730-9C1B-FF33F270C39F}" dt="2024-05-09T02:29:11.998" v="2759" actId="1076"/>
          <ac:picMkLst>
            <pc:docMk/>
            <pc:sldMk cId="905769720" sldId="279"/>
            <ac:picMk id="6" creationId="{7B836156-1F64-159B-FDFE-2AD015BDCC67}"/>
          </ac:picMkLst>
        </pc:picChg>
      </pc:sldChg>
      <pc:sldChg chg="modSp mod modNotesTx">
        <pc:chgData name="隆誠 堀本" userId="2a8589c694f2ec76" providerId="LiveId" clId="{55F3F5A0-1330-4730-9C1B-FF33F270C39F}" dt="2024-05-13T15:36:58.510" v="7959" actId="20577"/>
        <pc:sldMkLst>
          <pc:docMk/>
          <pc:sldMk cId="2955527595" sldId="282"/>
        </pc:sldMkLst>
        <pc:spChg chg="mod">
          <ac:chgData name="隆誠 堀本" userId="2a8589c694f2ec76" providerId="LiveId" clId="{55F3F5A0-1330-4730-9C1B-FF33F270C39F}" dt="2024-05-08T22:14:21.919" v="2032" actId="20577"/>
          <ac:spMkLst>
            <pc:docMk/>
            <pc:sldMk cId="2955527595" sldId="282"/>
            <ac:spMk id="2" creationId="{A1D87BEC-7CDB-543A-CDEC-39314108C6B6}"/>
          </ac:spMkLst>
        </pc:spChg>
        <pc:graphicFrameChg chg="mod modGraphic">
          <ac:chgData name="隆誠 堀本" userId="2a8589c694f2ec76" providerId="LiveId" clId="{55F3F5A0-1330-4730-9C1B-FF33F270C39F}" dt="2024-05-08T22:14:08.110" v="2026" actId="1076"/>
          <ac:graphicFrameMkLst>
            <pc:docMk/>
            <pc:sldMk cId="2955527595" sldId="282"/>
            <ac:graphicFrameMk id="4" creationId="{14393E6E-A222-4C1E-DD4D-8CA3DBDFD1AF}"/>
          </ac:graphicFrameMkLst>
        </pc:graphicFrameChg>
        <pc:graphicFrameChg chg="mod">
          <ac:chgData name="隆誠 堀本" userId="2a8589c694f2ec76" providerId="LiveId" clId="{55F3F5A0-1330-4730-9C1B-FF33F270C39F}" dt="2024-05-08T22:14:15.149" v="2028" actId="1076"/>
          <ac:graphicFrameMkLst>
            <pc:docMk/>
            <pc:sldMk cId="2955527595" sldId="282"/>
            <ac:graphicFrameMk id="5" creationId="{C3BA5473-2808-B7FC-56BF-AA12E010521E}"/>
          </ac:graphicFrameMkLst>
        </pc:graphicFrameChg>
      </pc:sldChg>
      <pc:sldChg chg="ord">
        <pc:chgData name="隆誠 堀本" userId="2a8589c694f2ec76" providerId="LiveId" clId="{55F3F5A0-1330-4730-9C1B-FF33F270C39F}" dt="2024-05-13T15:50:13.773" v="8785"/>
        <pc:sldMkLst>
          <pc:docMk/>
          <pc:sldMk cId="2959602863" sldId="285"/>
        </pc:sldMkLst>
      </pc:sldChg>
      <pc:sldChg chg="del">
        <pc:chgData name="隆誠 堀本" userId="2a8589c694f2ec76" providerId="LiveId" clId="{55F3F5A0-1330-4730-9C1B-FF33F270C39F}" dt="2024-05-07T03:00:58.726" v="476" actId="47"/>
        <pc:sldMkLst>
          <pc:docMk/>
          <pc:sldMk cId="2209053858" sldId="287"/>
        </pc:sldMkLst>
      </pc:sldChg>
      <pc:sldChg chg="ord modNotesTx">
        <pc:chgData name="隆誠 堀本" userId="2a8589c694f2ec76" providerId="LiveId" clId="{55F3F5A0-1330-4730-9C1B-FF33F270C39F}" dt="2024-05-13T16:28:06.292" v="9307" actId="20577"/>
        <pc:sldMkLst>
          <pc:docMk/>
          <pc:sldMk cId="1727516448" sldId="305"/>
        </pc:sldMkLst>
      </pc:sldChg>
      <pc:sldChg chg="addSp delSp modSp mod modNotesTx">
        <pc:chgData name="隆誠 堀本" userId="2a8589c694f2ec76" providerId="LiveId" clId="{55F3F5A0-1330-4730-9C1B-FF33F270C39F}" dt="2024-05-14T00:19:56.864" v="9541" actId="113"/>
        <pc:sldMkLst>
          <pc:docMk/>
          <pc:sldMk cId="2696245334" sldId="327"/>
        </pc:sldMkLst>
        <pc:spChg chg="mod">
          <ac:chgData name="隆誠 堀本" userId="2a8589c694f2ec76" providerId="LiveId" clId="{55F3F5A0-1330-4730-9C1B-FF33F270C39F}" dt="2024-05-08T15:22:40.512" v="1076" actId="1076"/>
          <ac:spMkLst>
            <pc:docMk/>
            <pc:sldMk cId="2696245334" sldId="327"/>
            <ac:spMk id="3" creationId="{77B0A416-AB93-4FA6-B46A-A76B2A505B15}"/>
          </ac:spMkLst>
        </pc:spChg>
        <pc:spChg chg="del">
          <ac:chgData name="隆誠 堀本" userId="2a8589c694f2ec76" providerId="LiveId" clId="{55F3F5A0-1330-4730-9C1B-FF33F270C39F}" dt="2024-05-08T15:22:21.516" v="1072" actId="478"/>
          <ac:spMkLst>
            <pc:docMk/>
            <pc:sldMk cId="2696245334" sldId="327"/>
            <ac:spMk id="5" creationId="{304E0710-A7F9-22F7-9852-1F93D277A243}"/>
          </ac:spMkLst>
        </pc:spChg>
        <pc:spChg chg="add del mod">
          <ac:chgData name="隆誠 堀本" userId="2a8589c694f2ec76" providerId="LiveId" clId="{55F3F5A0-1330-4730-9C1B-FF33F270C39F}" dt="2024-05-08T15:47:11.091" v="1198" actId="478"/>
          <ac:spMkLst>
            <pc:docMk/>
            <pc:sldMk cId="2696245334" sldId="327"/>
            <ac:spMk id="7" creationId="{5E4A8DFC-88DB-8899-D2BC-3E2A390708ED}"/>
          </ac:spMkLst>
        </pc:spChg>
        <pc:spChg chg="del">
          <ac:chgData name="隆誠 堀本" userId="2a8589c694f2ec76" providerId="LiveId" clId="{55F3F5A0-1330-4730-9C1B-FF33F270C39F}" dt="2024-05-08T15:22:22.988" v="1073" actId="478"/>
          <ac:spMkLst>
            <pc:docMk/>
            <pc:sldMk cId="2696245334" sldId="327"/>
            <ac:spMk id="8" creationId="{010B4A35-4FBA-7CED-E381-FB4ACA8FF65F}"/>
          </ac:spMkLst>
        </pc:spChg>
        <pc:spChg chg="del">
          <ac:chgData name="隆誠 堀本" userId="2a8589c694f2ec76" providerId="LiveId" clId="{55F3F5A0-1330-4730-9C1B-FF33F270C39F}" dt="2024-05-08T15:46:05.584" v="1161" actId="478"/>
          <ac:spMkLst>
            <pc:docMk/>
            <pc:sldMk cId="2696245334" sldId="327"/>
            <ac:spMk id="11" creationId="{C0226A1C-2C49-D691-7EF2-BB6B84ED0284}"/>
          </ac:spMkLst>
        </pc:spChg>
        <pc:spChg chg="mod topLvl">
          <ac:chgData name="隆誠 堀本" userId="2a8589c694f2ec76" providerId="LiveId" clId="{55F3F5A0-1330-4730-9C1B-FF33F270C39F}" dt="2024-05-14T00:19:56.864" v="9541" actId="113"/>
          <ac:spMkLst>
            <pc:docMk/>
            <pc:sldMk cId="2696245334" sldId="327"/>
            <ac:spMk id="12" creationId="{1E0BD8CA-39EF-40A3-6EF9-6684FA4896E2}"/>
          </ac:spMkLst>
        </pc:spChg>
        <pc:spChg chg="del mod">
          <ac:chgData name="隆誠 堀本" userId="2a8589c694f2ec76" providerId="LiveId" clId="{55F3F5A0-1330-4730-9C1B-FF33F270C39F}" dt="2024-05-08T15:46:05.584" v="1161" actId="478"/>
          <ac:spMkLst>
            <pc:docMk/>
            <pc:sldMk cId="2696245334" sldId="327"/>
            <ac:spMk id="14" creationId="{4AB47786-5F22-9132-F62B-FE34688D6BD2}"/>
          </ac:spMkLst>
        </pc:spChg>
        <pc:spChg chg="del">
          <ac:chgData name="隆誠 堀本" userId="2a8589c694f2ec76" providerId="LiveId" clId="{55F3F5A0-1330-4730-9C1B-FF33F270C39F}" dt="2024-05-08T15:46:05.584" v="1161" actId="478"/>
          <ac:spMkLst>
            <pc:docMk/>
            <pc:sldMk cId="2696245334" sldId="327"/>
            <ac:spMk id="15" creationId="{962BF9F3-1A0B-74E2-0AB7-844EF79689D7}"/>
          </ac:spMkLst>
        </pc:spChg>
        <pc:spChg chg="add del mod">
          <ac:chgData name="隆誠 堀本" userId="2a8589c694f2ec76" providerId="LiveId" clId="{55F3F5A0-1330-4730-9C1B-FF33F270C39F}" dt="2024-05-08T15:44:04.294" v="1092"/>
          <ac:spMkLst>
            <pc:docMk/>
            <pc:sldMk cId="2696245334" sldId="327"/>
            <ac:spMk id="19" creationId="{73E029A5-31D5-3F7E-F3A6-4CF45FBB56C8}"/>
          </ac:spMkLst>
        </pc:spChg>
        <pc:spChg chg="add mod">
          <ac:chgData name="隆誠 堀本" userId="2a8589c694f2ec76" providerId="LiveId" clId="{55F3F5A0-1330-4730-9C1B-FF33F270C39F}" dt="2024-05-09T02:15:27.544" v="2412" actId="1076"/>
          <ac:spMkLst>
            <pc:docMk/>
            <pc:sldMk cId="2696245334" sldId="327"/>
            <ac:spMk id="21" creationId="{5639D76C-A0FB-00E5-F5DD-74C98461AC20}"/>
          </ac:spMkLst>
        </pc:spChg>
        <pc:spChg chg="del">
          <ac:chgData name="隆誠 堀本" userId="2a8589c694f2ec76" providerId="LiveId" clId="{55F3F5A0-1330-4730-9C1B-FF33F270C39F}" dt="2024-05-08T15:22:15.550" v="1071" actId="478"/>
          <ac:spMkLst>
            <pc:docMk/>
            <pc:sldMk cId="2696245334" sldId="327"/>
            <ac:spMk id="22" creationId="{FBB0605F-1368-1A5C-97F8-26812B629FB7}"/>
          </ac:spMkLst>
        </pc:spChg>
        <pc:spChg chg="add mod">
          <ac:chgData name="隆誠 堀本" userId="2a8589c694f2ec76" providerId="LiveId" clId="{55F3F5A0-1330-4730-9C1B-FF33F270C39F}" dt="2024-05-14T00:19:34.804" v="9534" actId="113"/>
          <ac:spMkLst>
            <pc:docMk/>
            <pc:sldMk cId="2696245334" sldId="327"/>
            <ac:spMk id="24" creationId="{21CF7DE4-BC1C-68D2-DBF7-8E16429B3E36}"/>
          </ac:spMkLst>
        </pc:spChg>
        <pc:spChg chg="add mod">
          <ac:chgData name="隆誠 堀本" userId="2a8589c694f2ec76" providerId="LiveId" clId="{55F3F5A0-1330-4730-9C1B-FF33F270C39F}" dt="2024-05-14T00:19:37.584" v="9535" actId="113"/>
          <ac:spMkLst>
            <pc:docMk/>
            <pc:sldMk cId="2696245334" sldId="327"/>
            <ac:spMk id="26" creationId="{BEBE6A60-06FB-2287-638B-7E08B42B4B48}"/>
          </ac:spMkLst>
        </pc:spChg>
        <pc:spChg chg="add mod">
          <ac:chgData name="隆誠 堀本" userId="2a8589c694f2ec76" providerId="LiveId" clId="{55F3F5A0-1330-4730-9C1B-FF33F270C39F}" dt="2024-05-14T00:19:40.813" v="9536" actId="113"/>
          <ac:spMkLst>
            <pc:docMk/>
            <pc:sldMk cId="2696245334" sldId="327"/>
            <ac:spMk id="28" creationId="{7C822755-6A15-C241-AA23-D4D254D1FED0}"/>
          </ac:spMkLst>
        </pc:spChg>
        <pc:spChg chg="add mod">
          <ac:chgData name="隆誠 堀本" userId="2a8589c694f2ec76" providerId="LiveId" clId="{55F3F5A0-1330-4730-9C1B-FF33F270C39F}" dt="2024-05-08T15:52:59.535" v="1252" actId="13822"/>
          <ac:spMkLst>
            <pc:docMk/>
            <pc:sldMk cId="2696245334" sldId="327"/>
            <ac:spMk id="31" creationId="{84E21455-7D4B-8AE6-CB57-3C6C5064881A}"/>
          </ac:spMkLst>
        </pc:spChg>
        <pc:spChg chg="add mod">
          <ac:chgData name="隆誠 堀本" userId="2a8589c694f2ec76" providerId="LiveId" clId="{55F3F5A0-1330-4730-9C1B-FF33F270C39F}" dt="2024-05-08T15:51:58.676" v="1243" actId="1076"/>
          <ac:spMkLst>
            <pc:docMk/>
            <pc:sldMk cId="2696245334" sldId="327"/>
            <ac:spMk id="32" creationId="{2D4A0C3C-B91A-A84D-82E2-CB14F1E178F5}"/>
          </ac:spMkLst>
        </pc:spChg>
        <pc:spChg chg="add mod">
          <ac:chgData name="隆誠 堀本" userId="2a8589c694f2ec76" providerId="LiveId" clId="{55F3F5A0-1330-4730-9C1B-FF33F270C39F}" dt="2024-05-08T15:52:17.435" v="1246" actId="1076"/>
          <ac:spMkLst>
            <pc:docMk/>
            <pc:sldMk cId="2696245334" sldId="327"/>
            <ac:spMk id="33" creationId="{EAB4002B-1FD8-3EC0-68FE-5413FF2FB990}"/>
          </ac:spMkLst>
        </pc:spChg>
        <pc:spChg chg="add mod">
          <ac:chgData name="隆誠 堀本" userId="2a8589c694f2ec76" providerId="LiveId" clId="{55F3F5A0-1330-4730-9C1B-FF33F270C39F}" dt="2024-05-08T15:54:57.350" v="1309" actId="1076"/>
          <ac:spMkLst>
            <pc:docMk/>
            <pc:sldMk cId="2696245334" sldId="327"/>
            <ac:spMk id="34" creationId="{0C229FFF-C9E0-C3A4-760B-FF40401BB7C5}"/>
          </ac:spMkLst>
        </pc:spChg>
        <pc:spChg chg="add mod">
          <ac:chgData name="隆誠 堀本" userId="2a8589c694f2ec76" providerId="LiveId" clId="{55F3F5A0-1330-4730-9C1B-FF33F270C39F}" dt="2024-05-08T15:53:35.757" v="1267" actId="1076"/>
          <ac:spMkLst>
            <pc:docMk/>
            <pc:sldMk cId="2696245334" sldId="327"/>
            <ac:spMk id="36" creationId="{7D1D9BC8-2830-47F9-3728-C0CEC67D77CF}"/>
          </ac:spMkLst>
        </pc:spChg>
        <pc:spChg chg="add mod">
          <ac:chgData name="隆誠 堀本" userId="2a8589c694f2ec76" providerId="LiveId" clId="{55F3F5A0-1330-4730-9C1B-FF33F270C39F}" dt="2024-05-08T15:55:01.192" v="1310" actId="1076"/>
          <ac:spMkLst>
            <pc:docMk/>
            <pc:sldMk cId="2696245334" sldId="327"/>
            <ac:spMk id="38" creationId="{0A54B065-E653-C37B-53F9-E10853D768DD}"/>
          </ac:spMkLst>
        </pc:spChg>
        <pc:grpChg chg="del mod">
          <ac:chgData name="隆誠 堀本" userId="2a8589c694f2ec76" providerId="LiveId" clId="{55F3F5A0-1330-4730-9C1B-FF33F270C39F}" dt="2024-05-08T15:46:05.584" v="1161" actId="478"/>
          <ac:grpSpMkLst>
            <pc:docMk/>
            <pc:sldMk cId="2696245334" sldId="327"/>
            <ac:grpSpMk id="2" creationId="{900D7EA9-04CE-1E48-6058-E0B51D26FB52}"/>
          </ac:grpSpMkLst>
        </pc:grpChg>
        <pc:cxnChg chg="del">
          <ac:chgData name="隆誠 堀本" userId="2a8589c694f2ec76" providerId="LiveId" clId="{55F3F5A0-1330-4730-9C1B-FF33F270C39F}" dt="2024-05-08T15:46:05.584" v="1161" actId="478"/>
          <ac:cxnSpMkLst>
            <pc:docMk/>
            <pc:sldMk cId="2696245334" sldId="327"/>
            <ac:cxnSpMk id="9" creationId="{C6ABF5D5-7B7A-3DCA-5A9C-AA2F5224B886}"/>
          </ac:cxnSpMkLst>
        </pc:cxnChg>
        <pc:cxnChg chg="del">
          <ac:chgData name="隆誠 堀本" userId="2a8589c694f2ec76" providerId="LiveId" clId="{55F3F5A0-1330-4730-9C1B-FF33F270C39F}" dt="2024-05-08T15:46:05.584" v="1161" actId="478"/>
          <ac:cxnSpMkLst>
            <pc:docMk/>
            <pc:sldMk cId="2696245334" sldId="327"/>
            <ac:cxnSpMk id="10" creationId="{E55B2981-9BC2-379F-B1E5-C591A296996E}"/>
          </ac:cxnSpMkLst>
        </pc:cxnChg>
        <pc:cxnChg chg="del topLvl">
          <ac:chgData name="隆誠 堀本" userId="2a8589c694f2ec76" providerId="LiveId" clId="{55F3F5A0-1330-4730-9C1B-FF33F270C39F}" dt="2024-05-08T15:46:05.584" v="1161" actId="478"/>
          <ac:cxnSpMkLst>
            <pc:docMk/>
            <pc:sldMk cId="2696245334" sldId="327"/>
            <ac:cxnSpMk id="13" creationId="{BD055139-FAB6-2DA5-82E4-F9AB5AEDA66A}"/>
          </ac:cxnSpMkLst>
        </pc:cxnChg>
        <pc:cxnChg chg="add del mod">
          <ac:chgData name="隆誠 堀本" userId="2a8589c694f2ec76" providerId="LiveId" clId="{55F3F5A0-1330-4730-9C1B-FF33F270C39F}" dt="2024-05-08T15:51:23.162" v="1237" actId="478"/>
          <ac:cxnSpMkLst>
            <pc:docMk/>
            <pc:sldMk cId="2696245334" sldId="327"/>
            <ac:cxnSpMk id="30" creationId="{49D43A0D-9DFB-7C3D-335E-B4086A61F055}"/>
          </ac:cxnSpMkLst>
        </pc:cxnChg>
      </pc:sldChg>
      <pc:sldChg chg="modSp mod modNotesTx">
        <pc:chgData name="隆誠 堀本" userId="2a8589c694f2ec76" providerId="LiveId" clId="{55F3F5A0-1330-4730-9C1B-FF33F270C39F}" dt="2024-05-13T15:34:18.508" v="7929" actId="20577"/>
        <pc:sldMkLst>
          <pc:docMk/>
          <pc:sldMk cId="3711413563" sldId="328"/>
        </pc:sldMkLst>
        <pc:spChg chg="mod">
          <ac:chgData name="隆誠 堀本" userId="2a8589c694f2ec76" providerId="LiveId" clId="{55F3F5A0-1330-4730-9C1B-FF33F270C39F}" dt="2024-05-08T16:20:17.346" v="1748" actId="20577"/>
          <ac:spMkLst>
            <pc:docMk/>
            <pc:sldMk cId="3711413563" sldId="328"/>
            <ac:spMk id="15" creationId="{AA5D7CDA-D982-5CA8-E145-A1A0D2F9E48F}"/>
          </ac:spMkLst>
        </pc:spChg>
        <pc:spChg chg="mod">
          <ac:chgData name="隆誠 堀本" userId="2a8589c694f2ec76" providerId="LiveId" clId="{55F3F5A0-1330-4730-9C1B-FF33F270C39F}" dt="2024-05-08T16:26:30.162" v="1913" actId="14100"/>
          <ac:spMkLst>
            <pc:docMk/>
            <pc:sldMk cId="3711413563" sldId="328"/>
            <ac:spMk id="19" creationId="{636FC5BB-1063-D241-B193-57C60548174D}"/>
          </ac:spMkLst>
        </pc:spChg>
      </pc:sldChg>
      <pc:sldChg chg="delSp modSp mod modNotesTx">
        <pc:chgData name="隆誠 堀本" userId="2a8589c694f2ec76" providerId="LiveId" clId="{55F3F5A0-1330-4730-9C1B-FF33F270C39F}" dt="2024-05-13T02:04:09.915" v="5806" actId="20577"/>
        <pc:sldMkLst>
          <pc:docMk/>
          <pc:sldMk cId="3694311464" sldId="338"/>
        </pc:sldMkLst>
        <pc:spChg chg="del">
          <ac:chgData name="隆誠 堀本" userId="2a8589c694f2ec76" providerId="LiveId" clId="{55F3F5A0-1330-4730-9C1B-FF33F270C39F}" dt="2024-05-13T02:02:49.485" v="5792" actId="478"/>
          <ac:spMkLst>
            <pc:docMk/>
            <pc:sldMk cId="3694311464" sldId="338"/>
            <ac:spMk id="10" creationId="{C2FE1103-BE7D-0F14-7F91-8E3E21EE6764}"/>
          </ac:spMkLst>
        </pc:spChg>
        <pc:graphicFrameChg chg="mod modGraphic">
          <ac:chgData name="隆誠 堀本" userId="2a8589c694f2ec76" providerId="LiveId" clId="{55F3F5A0-1330-4730-9C1B-FF33F270C39F}" dt="2024-05-13T02:03:12.545" v="5796" actId="14734"/>
          <ac:graphicFrameMkLst>
            <pc:docMk/>
            <pc:sldMk cId="3694311464" sldId="338"/>
            <ac:graphicFrameMk id="2" creationId="{ED2AAF81-E925-F17F-A2A9-9C5C36A9AF69}"/>
          </ac:graphicFrameMkLst>
        </pc:graphicFrameChg>
        <pc:graphicFrameChg chg="mod modGraphic">
          <ac:chgData name="隆誠 堀本" userId="2a8589c694f2ec76" providerId="LiveId" clId="{55F3F5A0-1330-4730-9C1B-FF33F270C39F}" dt="2024-05-13T02:03:31.517" v="5799" actId="14734"/>
          <ac:graphicFrameMkLst>
            <pc:docMk/>
            <pc:sldMk cId="3694311464" sldId="338"/>
            <ac:graphicFrameMk id="3" creationId="{BCAE931A-862C-4553-D83A-2C8B6778DEBD}"/>
          </ac:graphicFrameMkLst>
        </pc:graphicFrameChg>
      </pc:sldChg>
      <pc:sldChg chg="del">
        <pc:chgData name="隆誠 堀本" userId="2a8589c694f2ec76" providerId="LiveId" clId="{55F3F5A0-1330-4730-9C1B-FF33F270C39F}" dt="2024-05-07T03:01:06.059" v="477" actId="47"/>
        <pc:sldMkLst>
          <pc:docMk/>
          <pc:sldMk cId="1020648001" sldId="341"/>
        </pc:sldMkLst>
      </pc:sldChg>
      <pc:sldChg chg="modSp mod modNotesTx">
        <pc:chgData name="隆誠 堀本" userId="2a8589c694f2ec76" providerId="LiveId" clId="{55F3F5A0-1330-4730-9C1B-FF33F270C39F}" dt="2024-05-13T15:35:44.406" v="7945" actId="20577"/>
        <pc:sldMkLst>
          <pc:docMk/>
          <pc:sldMk cId="1501593032" sldId="346"/>
        </pc:sldMkLst>
        <pc:spChg chg="mod">
          <ac:chgData name="隆誠 堀本" userId="2a8589c694f2ec76" providerId="LiveId" clId="{55F3F5A0-1330-4730-9C1B-FF33F270C39F}" dt="2024-05-08T16:22:21.275" v="1782" actId="20577"/>
          <ac:spMkLst>
            <pc:docMk/>
            <pc:sldMk cId="1501593032" sldId="346"/>
            <ac:spMk id="4" creationId="{2FAA92EB-95D1-A4CA-2899-2929ED852CF5}"/>
          </ac:spMkLst>
        </pc:spChg>
      </pc:sldChg>
      <pc:sldChg chg="del">
        <pc:chgData name="隆誠 堀本" userId="2a8589c694f2ec76" providerId="LiveId" clId="{55F3F5A0-1330-4730-9C1B-FF33F270C39F}" dt="2024-05-07T02:59:55.192" v="471" actId="47"/>
        <pc:sldMkLst>
          <pc:docMk/>
          <pc:sldMk cId="4134375785" sldId="389"/>
        </pc:sldMkLst>
      </pc:sldChg>
      <pc:sldChg chg="del">
        <pc:chgData name="隆誠 堀本" userId="2a8589c694f2ec76" providerId="LiveId" clId="{55F3F5A0-1330-4730-9C1B-FF33F270C39F}" dt="2024-05-07T03:01:06.059" v="477" actId="47"/>
        <pc:sldMkLst>
          <pc:docMk/>
          <pc:sldMk cId="1640675211" sldId="391"/>
        </pc:sldMkLst>
      </pc:sldChg>
      <pc:sldChg chg="del">
        <pc:chgData name="隆誠 堀本" userId="2a8589c694f2ec76" providerId="LiveId" clId="{55F3F5A0-1330-4730-9C1B-FF33F270C39F}" dt="2024-05-07T03:00:58.726" v="476" actId="47"/>
        <pc:sldMkLst>
          <pc:docMk/>
          <pc:sldMk cId="3247511658" sldId="396"/>
        </pc:sldMkLst>
      </pc:sldChg>
      <pc:sldChg chg="del">
        <pc:chgData name="隆誠 堀本" userId="2a8589c694f2ec76" providerId="LiveId" clId="{55F3F5A0-1330-4730-9C1B-FF33F270C39F}" dt="2024-05-07T03:01:06.059" v="477" actId="47"/>
        <pc:sldMkLst>
          <pc:docMk/>
          <pc:sldMk cId="429313649" sldId="404"/>
        </pc:sldMkLst>
      </pc:sldChg>
      <pc:sldChg chg="modSp del mod">
        <pc:chgData name="隆誠 堀本" userId="2a8589c694f2ec76" providerId="LiveId" clId="{55F3F5A0-1330-4730-9C1B-FF33F270C39F}" dt="2024-05-08T22:22:48.756" v="2201" actId="2696"/>
        <pc:sldMkLst>
          <pc:docMk/>
          <pc:sldMk cId="203095329" sldId="407"/>
        </pc:sldMkLst>
        <pc:spChg chg="mod">
          <ac:chgData name="隆誠 堀本" userId="2a8589c694f2ec76" providerId="LiveId" clId="{55F3F5A0-1330-4730-9C1B-FF33F270C39F}" dt="2024-05-08T16:22:58.236" v="1796" actId="20577"/>
          <ac:spMkLst>
            <pc:docMk/>
            <pc:sldMk cId="203095329" sldId="407"/>
            <ac:spMk id="2" creationId="{7CAC9385-9B5C-16CF-19CA-C6AAC76A2E9A}"/>
          </ac:spMkLst>
        </pc:spChg>
        <pc:graphicFrameChg chg="mod modGraphic">
          <ac:chgData name="隆誠 堀本" userId="2a8589c694f2ec76" providerId="LiveId" clId="{55F3F5A0-1330-4730-9C1B-FF33F270C39F}" dt="2024-05-08T22:19:14.435" v="2168" actId="14734"/>
          <ac:graphicFrameMkLst>
            <pc:docMk/>
            <pc:sldMk cId="203095329" sldId="407"/>
            <ac:graphicFrameMk id="4" creationId="{042600BA-F31A-2007-D7B5-D9F22D3A5D3B}"/>
          </ac:graphicFrameMkLst>
        </pc:graphicFrameChg>
        <pc:graphicFrameChg chg="mod">
          <ac:chgData name="隆誠 堀本" userId="2a8589c694f2ec76" providerId="LiveId" clId="{55F3F5A0-1330-4730-9C1B-FF33F270C39F}" dt="2024-05-08T03:12:54.778" v="771" actId="1076"/>
          <ac:graphicFrameMkLst>
            <pc:docMk/>
            <pc:sldMk cId="203095329" sldId="407"/>
            <ac:graphicFrameMk id="6" creationId="{DD4CABCA-1C2A-1AEC-0275-BA72ACE17D18}"/>
          </ac:graphicFrameMkLst>
        </pc:graphicFrameChg>
      </pc:sldChg>
      <pc:sldChg chg="ord">
        <pc:chgData name="隆誠 堀本" userId="2a8589c694f2ec76" providerId="LiveId" clId="{55F3F5A0-1330-4730-9C1B-FF33F270C39F}" dt="2024-05-13T15:54:28.941" v="8791"/>
        <pc:sldMkLst>
          <pc:docMk/>
          <pc:sldMk cId="1320811467" sldId="408"/>
        </pc:sldMkLst>
      </pc:sldChg>
      <pc:sldChg chg="modNotesTx">
        <pc:chgData name="隆誠 堀本" userId="2a8589c694f2ec76" providerId="LiveId" clId="{55F3F5A0-1330-4730-9C1B-FF33F270C39F}" dt="2024-05-13T15:33:58.369" v="7919" actId="20577"/>
        <pc:sldMkLst>
          <pc:docMk/>
          <pc:sldMk cId="2971811950" sldId="411"/>
        </pc:sldMkLst>
      </pc:sldChg>
      <pc:sldChg chg="del">
        <pc:chgData name="隆誠 堀本" userId="2a8589c694f2ec76" providerId="LiveId" clId="{55F3F5A0-1330-4730-9C1B-FF33F270C39F}" dt="2024-05-07T03:00:58.726" v="476" actId="47"/>
        <pc:sldMkLst>
          <pc:docMk/>
          <pc:sldMk cId="1226480789" sldId="413"/>
        </pc:sldMkLst>
      </pc:sldChg>
      <pc:sldChg chg="modSp mod modNotesTx">
        <pc:chgData name="隆誠 堀本" userId="2a8589c694f2ec76" providerId="LiveId" clId="{55F3F5A0-1330-4730-9C1B-FF33F270C39F}" dt="2024-05-13T15:35:17.971" v="7937" actId="20577"/>
        <pc:sldMkLst>
          <pc:docMk/>
          <pc:sldMk cId="1344532750" sldId="415"/>
        </pc:sldMkLst>
        <pc:spChg chg="mod">
          <ac:chgData name="隆誠 堀本" userId="2a8589c694f2ec76" providerId="LiveId" clId="{55F3F5A0-1330-4730-9C1B-FF33F270C39F}" dt="2024-05-08T16:22:05.246" v="1775" actId="20577"/>
          <ac:spMkLst>
            <pc:docMk/>
            <pc:sldMk cId="1344532750" sldId="415"/>
            <ac:spMk id="12" creationId="{8B4A258B-3E8C-426A-6EBD-892CFB68F165}"/>
          </ac:spMkLst>
        </pc:spChg>
        <pc:spChg chg="mod">
          <ac:chgData name="隆誠 堀本" userId="2a8589c694f2ec76" providerId="LiveId" clId="{55F3F5A0-1330-4730-9C1B-FF33F270C39F}" dt="2024-05-13T02:07:20.300" v="5949" actId="113"/>
          <ac:spMkLst>
            <pc:docMk/>
            <pc:sldMk cId="1344532750" sldId="415"/>
            <ac:spMk id="149" creationId="{A82AC404-694D-79BE-1179-E66132046D5B}"/>
          </ac:spMkLst>
        </pc:spChg>
      </pc:sldChg>
      <pc:sldChg chg="del">
        <pc:chgData name="隆誠 堀本" userId="2a8589c694f2ec76" providerId="LiveId" clId="{55F3F5A0-1330-4730-9C1B-FF33F270C39F}" dt="2024-05-07T03:00:45.804" v="475" actId="47"/>
        <pc:sldMkLst>
          <pc:docMk/>
          <pc:sldMk cId="1010620277" sldId="416"/>
        </pc:sldMkLst>
      </pc:sldChg>
      <pc:sldChg chg="modSp mod modNotesTx">
        <pc:chgData name="隆誠 堀本" userId="2a8589c694f2ec76" providerId="LiveId" clId="{55F3F5A0-1330-4730-9C1B-FF33F270C39F}" dt="2024-05-13T15:35:54.947" v="7948" actId="20577"/>
        <pc:sldMkLst>
          <pc:docMk/>
          <pc:sldMk cId="2566483185" sldId="418"/>
        </pc:sldMkLst>
        <pc:spChg chg="mod">
          <ac:chgData name="隆誠 堀本" userId="2a8589c694f2ec76" providerId="LiveId" clId="{55F3F5A0-1330-4730-9C1B-FF33F270C39F}" dt="2024-05-08T16:22:27.605" v="1784" actId="20577"/>
          <ac:spMkLst>
            <pc:docMk/>
            <pc:sldMk cId="2566483185" sldId="418"/>
            <ac:spMk id="4" creationId="{2FAA92EB-95D1-A4CA-2899-2929ED852CF5}"/>
          </ac:spMkLst>
        </pc:spChg>
      </pc:sldChg>
      <pc:sldChg chg="modSp mod">
        <pc:chgData name="隆誠 堀本" userId="2a8589c694f2ec76" providerId="LiveId" clId="{55F3F5A0-1330-4730-9C1B-FF33F270C39F}" dt="2024-05-07T01:44:38.257" v="44" actId="1076"/>
        <pc:sldMkLst>
          <pc:docMk/>
          <pc:sldMk cId="1391693186" sldId="422"/>
        </pc:sldMkLst>
        <pc:spChg chg="mod">
          <ac:chgData name="隆誠 堀本" userId="2a8589c694f2ec76" providerId="LiveId" clId="{55F3F5A0-1330-4730-9C1B-FF33F270C39F}" dt="2024-05-07T01:44:38.257" v="44" actId="1076"/>
          <ac:spMkLst>
            <pc:docMk/>
            <pc:sldMk cId="1391693186" sldId="422"/>
            <ac:spMk id="3" creationId="{6FB8702D-DF52-54A2-20B5-A937A3B825C1}"/>
          </ac:spMkLst>
        </pc:spChg>
      </pc:sldChg>
      <pc:sldChg chg="modSp mod">
        <pc:chgData name="隆誠 堀本" userId="2a8589c694f2ec76" providerId="LiveId" clId="{55F3F5A0-1330-4730-9C1B-FF33F270C39F}" dt="2024-05-08T14:44:16.149" v="1039" actId="1076"/>
        <pc:sldMkLst>
          <pc:docMk/>
          <pc:sldMk cId="4205727884" sldId="423"/>
        </pc:sldMkLst>
        <pc:spChg chg="mod">
          <ac:chgData name="隆誠 堀本" userId="2a8589c694f2ec76" providerId="LiveId" clId="{55F3F5A0-1330-4730-9C1B-FF33F270C39F}" dt="2024-05-08T14:44:16.149" v="1039" actId="1076"/>
          <ac:spMkLst>
            <pc:docMk/>
            <pc:sldMk cId="4205727884" sldId="423"/>
            <ac:spMk id="3" creationId="{6FB8702D-DF52-54A2-20B5-A937A3B825C1}"/>
          </ac:spMkLst>
        </pc:spChg>
      </pc:sldChg>
      <pc:sldChg chg="modSp mod modNotesTx">
        <pc:chgData name="隆誠 堀本" userId="2a8589c694f2ec76" providerId="LiveId" clId="{55F3F5A0-1330-4730-9C1B-FF33F270C39F}" dt="2024-05-13T02:05:47.855" v="5822" actId="20577"/>
        <pc:sldMkLst>
          <pc:docMk/>
          <pc:sldMk cId="1132442453" sldId="424"/>
        </pc:sldMkLst>
        <pc:spChg chg="mod">
          <ac:chgData name="隆誠 堀本" userId="2a8589c694f2ec76" providerId="LiveId" clId="{55F3F5A0-1330-4730-9C1B-FF33F270C39F}" dt="2024-05-08T03:06:17.719" v="574" actId="207"/>
          <ac:spMkLst>
            <pc:docMk/>
            <pc:sldMk cId="1132442453" sldId="424"/>
            <ac:spMk id="3" creationId="{6FB8702D-DF52-54A2-20B5-A937A3B825C1}"/>
          </ac:spMkLst>
        </pc:spChg>
      </pc:sldChg>
      <pc:sldChg chg="modSp mod">
        <pc:chgData name="隆誠 堀本" userId="2a8589c694f2ec76" providerId="LiveId" clId="{55F3F5A0-1330-4730-9C1B-FF33F270C39F}" dt="2024-05-08T03:05:27.932" v="552" actId="1076"/>
        <pc:sldMkLst>
          <pc:docMk/>
          <pc:sldMk cId="2277889097" sldId="425"/>
        </pc:sldMkLst>
        <pc:spChg chg="mod">
          <ac:chgData name="隆誠 堀本" userId="2a8589c694f2ec76" providerId="LiveId" clId="{55F3F5A0-1330-4730-9C1B-FF33F270C39F}" dt="2024-05-08T03:05:27.932" v="552" actId="1076"/>
          <ac:spMkLst>
            <pc:docMk/>
            <pc:sldMk cId="2277889097" sldId="425"/>
            <ac:spMk id="3" creationId="{6FB8702D-DF52-54A2-20B5-A937A3B825C1}"/>
          </ac:spMkLst>
        </pc:spChg>
      </pc:sldChg>
      <pc:sldChg chg="modSp mod">
        <pc:chgData name="隆誠 堀本" userId="2a8589c694f2ec76" providerId="LiveId" clId="{55F3F5A0-1330-4730-9C1B-FF33F270C39F}" dt="2024-05-08T03:05:41.347" v="561" actId="1076"/>
        <pc:sldMkLst>
          <pc:docMk/>
          <pc:sldMk cId="896550475" sldId="426"/>
        </pc:sldMkLst>
        <pc:spChg chg="mod">
          <ac:chgData name="隆誠 堀本" userId="2a8589c694f2ec76" providerId="LiveId" clId="{55F3F5A0-1330-4730-9C1B-FF33F270C39F}" dt="2024-05-08T03:05:41.347" v="561" actId="1076"/>
          <ac:spMkLst>
            <pc:docMk/>
            <pc:sldMk cId="896550475" sldId="426"/>
            <ac:spMk id="3" creationId="{6FB8702D-DF52-54A2-20B5-A937A3B825C1}"/>
          </ac:spMkLst>
        </pc:spChg>
      </pc:sldChg>
      <pc:sldChg chg="modSp mod">
        <pc:chgData name="隆誠 堀本" userId="2a8589c694f2ec76" providerId="LiveId" clId="{55F3F5A0-1330-4730-9C1B-FF33F270C39F}" dt="2024-05-08T03:15:31.346" v="805" actId="1076"/>
        <pc:sldMkLst>
          <pc:docMk/>
          <pc:sldMk cId="3722966574" sldId="427"/>
        </pc:sldMkLst>
        <pc:spChg chg="mod">
          <ac:chgData name="隆誠 堀本" userId="2a8589c694f2ec76" providerId="LiveId" clId="{55F3F5A0-1330-4730-9C1B-FF33F270C39F}" dt="2024-05-08T03:15:31.346" v="805" actId="1076"/>
          <ac:spMkLst>
            <pc:docMk/>
            <pc:sldMk cId="3722966574" sldId="427"/>
            <ac:spMk id="3" creationId="{6FB8702D-DF52-54A2-20B5-A937A3B825C1}"/>
          </ac:spMkLst>
        </pc:spChg>
      </pc:sldChg>
      <pc:sldChg chg="del">
        <pc:chgData name="隆誠 堀本" userId="2a8589c694f2ec76" providerId="LiveId" clId="{55F3F5A0-1330-4730-9C1B-FF33F270C39F}" dt="2024-05-08T22:42:49.895" v="2215" actId="2696"/>
        <pc:sldMkLst>
          <pc:docMk/>
          <pc:sldMk cId="3719004764" sldId="428"/>
        </pc:sldMkLst>
      </pc:sldChg>
      <pc:sldChg chg="del">
        <pc:chgData name="隆誠 堀本" userId="2a8589c694f2ec76" providerId="LiveId" clId="{55F3F5A0-1330-4730-9C1B-FF33F270C39F}" dt="2024-05-07T03:00:58.726" v="476" actId="47"/>
        <pc:sldMkLst>
          <pc:docMk/>
          <pc:sldMk cId="106311688" sldId="430"/>
        </pc:sldMkLst>
      </pc:sldChg>
      <pc:sldChg chg="modNotesTx">
        <pc:chgData name="隆誠 堀本" userId="2a8589c694f2ec76" providerId="LiveId" clId="{55F3F5A0-1330-4730-9C1B-FF33F270C39F}" dt="2024-05-13T15:34:46.936" v="7933" actId="20577"/>
        <pc:sldMkLst>
          <pc:docMk/>
          <pc:sldMk cId="989324706" sldId="431"/>
        </pc:sldMkLst>
      </pc:sldChg>
      <pc:sldChg chg="modSp mod ord modNotesTx">
        <pc:chgData name="隆誠 堀本" userId="2a8589c694f2ec76" providerId="LiveId" clId="{55F3F5A0-1330-4730-9C1B-FF33F270C39F}" dt="2024-05-13T15:44:07.371" v="8509" actId="2710"/>
        <pc:sldMkLst>
          <pc:docMk/>
          <pc:sldMk cId="3760421397" sldId="432"/>
        </pc:sldMkLst>
        <pc:spChg chg="mod">
          <ac:chgData name="隆誠 堀本" userId="2a8589c694f2ec76" providerId="LiveId" clId="{55F3F5A0-1330-4730-9C1B-FF33F270C39F}" dt="2024-05-08T16:23:37.589" v="1809" actId="20577"/>
          <ac:spMkLst>
            <pc:docMk/>
            <pc:sldMk cId="3760421397" sldId="432"/>
            <ac:spMk id="2" creationId="{7CAC9385-9B5C-16CF-19CA-C6AAC76A2E9A}"/>
          </ac:spMkLst>
        </pc:spChg>
        <pc:spChg chg="mod">
          <ac:chgData name="隆誠 堀本" userId="2a8589c694f2ec76" providerId="LiveId" clId="{55F3F5A0-1330-4730-9C1B-FF33F270C39F}" dt="2024-05-08T22:15:43.839" v="2110" actId="20577"/>
          <ac:spMkLst>
            <pc:docMk/>
            <pc:sldMk cId="3760421397" sldId="432"/>
            <ac:spMk id="5" creationId="{C594FBBB-84F5-02A9-3B75-3B610495F271}"/>
          </ac:spMkLst>
        </pc:spChg>
        <pc:spChg chg="mod">
          <ac:chgData name="隆誠 堀本" userId="2a8589c694f2ec76" providerId="LiveId" clId="{55F3F5A0-1330-4730-9C1B-FF33F270C39F}" dt="2024-05-13T15:44:07.371" v="8509" actId="2710"/>
          <ac:spMkLst>
            <pc:docMk/>
            <pc:sldMk cId="3760421397" sldId="432"/>
            <ac:spMk id="7" creationId="{4577DBDA-0844-B8B9-E51A-86EED59A6920}"/>
          </ac:spMkLst>
        </pc:spChg>
      </pc:sldChg>
      <pc:sldChg chg="del">
        <pc:chgData name="隆誠 堀本" userId="2a8589c694f2ec76" providerId="LiveId" clId="{55F3F5A0-1330-4730-9C1B-FF33F270C39F}" dt="2024-05-08T22:43:13.567" v="2216" actId="2696"/>
        <pc:sldMkLst>
          <pc:docMk/>
          <pc:sldMk cId="2384969274" sldId="434"/>
        </pc:sldMkLst>
      </pc:sldChg>
      <pc:sldChg chg="del">
        <pc:chgData name="隆誠 堀本" userId="2a8589c694f2ec76" providerId="LiveId" clId="{55F3F5A0-1330-4730-9C1B-FF33F270C39F}" dt="2024-05-13T07:58:56.809" v="6519" actId="2696"/>
        <pc:sldMkLst>
          <pc:docMk/>
          <pc:sldMk cId="2173088162" sldId="437"/>
        </pc:sldMkLst>
      </pc:sldChg>
      <pc:sldChg chg="del">
        <pc:chgData name="隆誠 堀本" userId="2a8589c694f2ec76" providerId="LiveId" clId="{55F3F5A0-1330-4730-9C1B-FF33F270C39F}" dt="2024-05-07T03:00:58.726" v="476" actId="47"/>
        <pc:sldMkLst>
          <pc:docMk/>
          <pc:sldMk cId="3892997594" sldId="439"/>
        </pc:sldMkLst>
      </pc:sldChg>
      <pc:sldChg chg="del">
        <pc:chgData name="隆誠 堀本" userId="2a8589c694f2ec76" providerId="LiveId" clId="{55F3F5A0-1330-4730-9C1B-FF33F270C39F}" dt="2024-05-07T03:00:58.726" v="476" actId="47"/>
        <pc:sldMkLst>
          <pc:docMk/>
          <pc:sldMk cId="783251379" sldId="440"/>
        </pc:sldMkLst>
      </pc:sldChg>
      <pc:sldChg chg="del">
        <pc:chgData name="隆誠 堀本" userId="2a8589c694f2ec76" providerId="LiveId" clId="{55F3F5A0-1330-4730-9C1B-FF33F270C39F}" dt="2024-05-07T03:00:58.726" v="476" actId="47"/>
        <pc:sldMkLst>
          <pc:docMk/>
          <pc:sldMk cId="1740183164" sldId="441"/>
        </pc:sldMkLst>
      </pc:sldChg>
      <pc:sldChg chg="addSp delSp modSp mod modNotesTx">
        <pc:chgData name="隆誠 堀本" userId="2a8589c694f2ec76" providerId="LiveId" clId="{55F3F5A0-1330-4730-9C1B-FF33F270C39F}" dt="2024-05-13T15:35:26.900" v="7940" actId="20577"/>
        <pc:sldMkLst>
          <pc:docMk/>
          <pc:sldMk cId="2973686158" sldId="442"/>
        </pc:sldMkLst>
        <pc:spChg chg="mod">
          <ac:chgData name="隆誠 堀本" userId="2a8589c694f2ec76" providerId="LiveId" clId="{55F3F5A0-1330-4730-9C1B-FF33F270C39F}" dt="2024-05-09T02:45:15.435" v="2954" actId="20577"/>
          <ac:spMkLst>
            <pc:docMk/>
            <pc:sldMk cId="2973686158" sldId="442"/>
            <ac:spMk id="3" creationId="{5EDD3FEC-0917-3A80-A533-E71E12D27924}"/>
          </ac:spMkLst>
        </pc:spChg>
        <pc:spChg chg="add del mod">
          <ac:chgData name="隆誠 堀本" userId="2a8589c694f2ec76" providerId="LiveId" clId="{55F3F5A0-1330-4730-9C1B-FF33F270C39F}" dt="2024-05-09T02:45:22.775" v="2955" actId="478"/>
          <ac:spMkLst>
            <pc:docMk/>
            <pc:sldMk cId="2973686158" sldId="442"/>
            <ac:spMk id="4" creationId="{99C4BD69-B595-4A87-DF54-2FF59AC0CD3A}"/>
          </ac:spMkLst>
        </pc:spChg>
        <pc:spChg chg="mod">
          <ac:chgData name="隆誠 堀本" userId="2a8589c694f2ec76" providerId="LiveId" clId="{55F3F5A0-1330-4730-9C1B-FF33F270C39F}" dt="2024-05-09T02:45:40.721" v="2956" actId="1076"/>
          <ac:spMkLst>
            <pc:docMk/>
            <pc:sldMk cId="2973686158" sldId="442"/>
            <ac:spMk id="7" creationId="{277323BC-80E0-A7CC-F822-C36416EC3D3F}"/>
          </ac:spMkLst>
        </pc:spChg>
        <pc:spChg chg="mod">
          <ac:chgData name="隆誠 堀本" userId="2a8589c694f2ec76" providerId="LiveId" clId="{55F3F5A0-1330-4730-9C1B-FF33F270C39F}" dt="2024-05-09T02:45:45.979" v="2957" actId="1076"/>
          <ac:spMkLst>
            <pc:docMk/>
            <pc:sldMk cId="2973686158" sldId="442"/>
            <ac:spMk id="9" creationId="{EA4ED7F9-BCCF-D93A-55F2-EFF1997D5D98}"/>
          </ac:spMkLst>
        </pc:spChg>
        <pc:spChg chg="mod">
          <ac:chgData name="隆誠 堀本" userId="2a8589c694f2ec76" providerId="LiveId" clId="{55F3F5A0-1330-4730-9C1B-FF33F270C39F}" dt="2024-05-08T16:21:37.514" v="1766" actId="20577"/>
          <ac:spMkLst>
            <pc:docMk/>
            <pc:sldMk cId="2973686158" sldId="442"/>
            <ac:spMk id="12" creationId="{8B4A258B-3E8C-426A-6EBD-892CFB68F165}"/>
          </ac:spMkLst>
        </pc:spChg>
      </pc:sldChg>
      <pc:sldChg chg="del">
        <pc:chgData name="隆誠 堀本" userId="2a8589c694f2ec76" providerId="LiveId" clId="{55F3F5A0-1330-4730-9C1B-FF33F270C39F}" dt="2024-05-08T03:14:02.440" v="776" actId="2696"/>
        <pc:sldMkLst>
          <pc:docMk/>
          <pc:sldMk cId="1357539551" sldId="443"/>
        </pc:sldMkLst>
      </pc:sldChg>
      <pc:sldChg chg="ord">
        <pc:chgData name="隆誠 堀本" userId="2a8589c694f2ec76" providerId="LiveId" clId="{55F3F5A0-1330-4730-9C1B-FF33F270C39F}" dt="2024-05-13T15:54:28.941" v="8791"/>
        <pc:sldMkLst>
          <pc:docMk/>
          <pc:sldMk cId="2148298799" sldId="445"/>
        </pc:sldMkLst>
      </pc:sldChg>
      <pc:sldChg chg="del">
        <pc:chgData name="隆誠 堀本" userId="2a8589c694f2ec76" providerId="LiveId" clId="{55F3F5A0-1330-4730-9C1B-FF33F270C39F}" dt="2024-05-07T03:00:13.875" v="473" actId="47"/>
        <pc:sldMkLst>
          <pc:docMk/>
          <pc:sldMk cId="726236578" sldId="449"/>
        </pc:sldMkLst>
      </pc:sldChg>
      <pc:sldChg chg="del">
        <pc:chgData name="隆誠 堀本" userId="2a8589c694f2ec76" providerId="LiveId" clId="{55F3F5A0-1330-4730-9C1B-FF33F270C39F}" dt="2024-05-07T03:00:58.726" v="476" actId="47"/>
        <pc:sldMkLst>
          <pc:docMk/>
          <pc:sldMk cId="328657816" sldId="450"/>
        </pc:sldMkLst>
      </pc:sldChg>
      <pc:sldChg chg="del">
        <pc:chgData name="隆誠 堀本" userId="2a8589c694f2ec76" providerId="LiveId" clId="{55F3F5A0-1330-4730-9C1B-FF33F270C39F}" dt="2024-05-07T03:00:58.726" v="476" actId="47"/>
        <pc:sldMkLst>
          <pc:docMk/>
          <pc:sldMk cId="2949452253" sldId="452"/>
        </pc:sldMkLst>
      </pc:sldChg>
      <pc:sldChg chg="addSp delSp modSp mod modNotesTx">
        <pc:chgData name="隆誠 堀本" userId="2a8589c694f2ec76" providerId="LiveId" clId="{55F3F5A0-1330-4730-9C1B-FF33F270C39F}" dt="2024-05-13T02:48:51.299" v="6230" actId="20577"/>
        <pc:sldMkLst>
          <pc:docMk/>
          <pc:sldMk cId="3165739065" sldId="457"/>
        </pc:sldMkLst>
        <pc:spChg chg="mod">
          <ac:chgData name="隆誠 堀本" userId="2a8589c694f2ec76" providerId="LiveId" clId="{55F3F5A0-1330-4730-9C1B-FF33F270C39F}" dt="2024-05-08T14:44:53.409" v="1043"/>
          <ac:spMkLst>
            <pc:docMk/>
            <pc:sldMk cId="3165739065" sldId="457"/>
            <ac:spMk id="4" creationId="{C7DE7DFD-96C4-AD7A-9B6F-A317DA0AB34A}"/>
          </ac:spMkLst>
        </pc:spChg>
        <pc:spChg chg="mod">
          <ac:chgData name="隆誠 堀本" userId="2a8589c694f2ec76" providerId="LiveId" clId="{55F3F5A0-1330-4730-9C1B-FF33F270C39F}" dt="2024-05-08T14:44:53.409" v="1043"/>
          <ac:spMkLst>
            <pc:docMk/>
            <pc:sldMk cId="3165739065" sldId="457"/>
            <ac:spMk id="5" creationId="{753CCA8D-4195-697A-0C29-D238628C0DA4}"/>
          </ac:spMkLst>
        </pc:spChg>
        <pc:spChg chg="mod">
          <ac:chgData name="隆誠 堀本" userId="2a8589c694f2ec76" providerId="LiveId" clId="{55F3F5A0-1330-4730-9C1B-FF33F270C39F}" dt="2024-05-08T14:45:12.854" v="1045" actId="113"/>
          <ac:spMkLst>
            <pc:docMk/>
            <pc:sldMk cId="3165739065" sldId="457"/>
            <ac:spMk id="7" creationId="{1DF3361C-0C0B-60CC-FE0D-1DCB2A04B046}"/>
          </ac:spMkLst>
        </pc:spChg>
        <pc:spChg chg="mod">
          <ac:chgData name="隆誠 堀本" userId="2a8589c694f2ec76" providerId="LiveId" clId="{55F3F5A0-1330-4730-9C1B-FF33F270C39F}" dt="2024-05-08T22:52:02.776" v="2408" actId="20577"/>
          <ac:spMkLst>
            <pc:docMk/>
            <pc:sldMk cId="3165739065" sldId="457"/>
            <ac:spMk id="8" creationId="{20CF2930-3B2C-D94B-64DB-862796FC0501}"/>
          </ac:spMkLst>
        </pc:spChg>
        <pc:spChg chg="mod">
          <ac:chgData name="隆誠 堀本" userId="2a8589c694f2ec76" providerId="LiveId" clId="{55F3F5A0-1330-4730-9C1B-FF33F270C39F}" dt="2024-05-08T14:44:53.409" v="1043"/>
          <ac:spMkLst>
            <pc:docMk/>
            <pc:sldMk cId="3165739065" sldId="457"/>
            <ac:spMk id="9" creationId="{2D21FCB2-DFF6-2670-DCE1-035E5E0E4748}"/>
          </ac:spMkLst>
        </pc:spChg>
        <pc:spChg chg="mod">
          <ac:chgData name="隆誠 堀本" userId="2a8589c694f2ec76" providerId="LiveId" clId="{55F3F5A0-1330-4730-9C1B-FF33F270C39F}" dt="2024-05-08T14:44:53.409" v="1043"/>
          <ac:spMkLst>
            <pc:docMk/>
            <pc:sldMk cId="3165739065" sldId="457"/>
            <ac:spMk id="10" creationId="{FFE3306C-5666-B98F-EB13-7C7C7AC58AE8}"/>
          </ac:spMkLst>
        </pc:spChg>
        <pc:spChg chg="del">
          <ac:chgData name="隆誠 堀本" userId="2a8589c694f2ec76" providerId="LiveId" clId="{55F3F5A0-1330-4730-9C1B-FF33F270C39F}" dt="2024-05-08T14:44:39.870" v="1041" actId="478"/>
          <ac:spMkLst>
            <pc:docMk/>
            <pc:sldMk cId="3165739065" sldId="457"/>
            <ac:spMk id="11" creationId="{F09BE40D-9A59-2C22-5CF4-14D7DC01076D}"/>
          </ac:spMkLst>
        </pc:spChg>
        <pc:spChg chg="mod">
          <ac:chgData name="隆誠 堀本" userId="2a8589c694f2ec76" providerId="LiveId" clId="{55F3F5A0-1330-4730-9C1B-FF33F270C39F}" dt="2024-05-08T14:44:53.409" v="1043"/>
          <ac:spMkLst>
            <pc:docMk/>
            <pc:sldMk cId="3165739065" sldId="457"/>
            <ac:spMk id="12" creationId="{B64B693D-7794-17FD-B95C-F8A07299D888}"/>
          </ac:spMkLst>
        </pc:spChg>
        <pc:spChg chg="mod">
          <ac:chgData name="隆誠 堀本" userId="2a8589c694f2ec76" providerId="LiveId" clId="{55F3F5A0-1330-4730-9C1B-FF33F270C39F}" dt="2024-05-08T14:44:53.409" v="1043"/>
          <ac:spMkLst>
            <pc:docMk/>
            <pc:sldMk cId="3165739065" sldId="457"/>
            <ac:spMk id="13" creationId="{A859CB81-4417-784A-E0C6-1CED23B37C41}"/>
          </ac:spMkLst>
        </pc:spChg>
        <pc:spChg chg="mod">
          <ac:chgData name="隆誠 堀本" userId="2a8589c694f2ec76" providerId="LiveId" clId="{55F3F5A0-1330-4730-9C1B-FF33F270C39F}" dt="2024-05-08T14:44:53.409" v="1043"/>
          <ac:spMkLst>
            <pc:docMk/>
            <pc:sldMk cId="3165739065" sldId="457"/>
            <ac:spMk id="14" creationId="{08A00FB4-E81C-73F0-80AF-6A8C8A2F5A4A}"/>
          </ac:spMkLst>
        </pc:spChg>
        <pc:spChg chg="mod">
          <ac:chgData name="隆誠 堀本" userId="2a8589c694f2ec76" providerId="LiveId" clId="{55F3F5A0-1330-4730-9C1B-FF33F270C39F}" dt="2024-05-08T14:44:53.409" v="1043"/>
          <ac:spMkLst>
            <pc:docMk/>
            <pc:sldMk cId="3165739065" sldId="457"/>
            <ac:spMk id="22" creationId="{8E75BFA2-EAB4-2B6B-59CB-6DD85E3EC287}"/>
          </ac:spMkLst>
        </pc:spChg>
        <pc:spChg chg="mod">
          <ac:chgData name="隆誠 堀本" userId="2a8589c694f2ec76" providerId="LiveId" clId="{55F3F5A0-1330-4730-9C1B-FF33F270C39F}" dt="2024-05-08T14:45:25.091" v="1049" actId="404"/>
          <ac:spMkLst>
            <pc:docMk/>
            <pc:sldMk cId="3165739065" sldId="457"/>
            <ac:spMk id="23" creationId="{B2C132BE-A52A-1BA6-56AF-7AE3F42E46E9}"/>
          </ac:spMkLst>
        </pc:spChg>
        <pc:spChg chg="mod">
          <ac:chgData name="隆誠 堀本" userId="2a8589c694f2ec76" providerId="LiveId" clId="{55F3F5A0-1330-4730-9C1B-FF33F270C39F}" dt="2024-05-08T14:44:53.409" v="1043"/>
          <ac:spMkLst>
            <pc:docMk/>
            <pc:sldMk cId="3165739065" sldId="457"/>
            <ac:spMk id="24" creationId="{CE913440-8898-F349-ADDA-BA17F1FD7E9B}"/>
          </ac:spMkLst>
        </pc:spChg>
        <pc:spChg chg="mod">
          <ac:chgData name="隆誠 堀本" userId="2a8589c694f2ec76" providerId="LiveId" clId="{55F3F5A0-1330-4730-9C1B-FF33F270C39F}" dt="2024-05-08T14:44:53.409" v="1043"/>
          <ac:spMkLst>
            <pc:docMk/>
            <pc:sldMk cId="3165739065" sldId="457"/>
            <ac:spMk id="25" creationId="{A049669B-2055-7902-716B-AE9DB9781E55}"/>
          </ac:spMkLst>
        </pc:spChg>
        <pc:spChg chg="mod">
          <ac:chgData name="隆誠 堀本" userId="2a8589c694f2ec76" providerId="LiveId" clId="{55F3F5A0-1330-4730-9C1B-FF33F270C39F}" dt="2024-05-08T14:44:53.409" v="1043"/>
          <ac:spMkLst>
            <pc:docMk/>
            <pc:sldMk cId="3165739065" sldId="457"/>
            <ac:spMk id="26" creationId="{4AF0A1EF-C41E-746F-E975-5505EF72F883}"/>
          </ac:spMkLst>
        </pc:spChg>
        <pc:spChg chg="mod">
          <ac:chgData name="隆誠 堀本" userId="2a8589c694f2ec76" providerId="LiveId" clId="{55F3F5A0-1330-4730-9C1B-FF33F270C39F}" dt="2024-05-08T14:44:53.409" v="1043"/>
          <ac:spMkLst>
            <pc:docMk/>
            <pc:sldMk cId="3165739065" sldId="457"/>
            <ac:spMk id="27" creationId="{30C63D0E-BFE9-D6AE-9AB2-DAA4BA57AA41}"/>
          </ac:spMkLst>
        </pc:spChg>
        <pc:spChg chg="mod">
          <ac:chgData name="隆誠 堀本" userId="2a8589c694f2ec76" providerId="LiveId" clId="{55F3F5A0-1330-4730-9C1B-FF33F270C39F}" dt="2024-05-08T14:44:53.409" v="1043"/>
          <ac:spMkLst>
            <pc:docMk/>
            <pc:sldMk cId="3165739065" sldId="457"/>
            <ac:spMk id="28" creationId="{BDA87D85-DAEC-92EC-9C51-CFDE9FD985E0}"/>
          </ac:spMkLst>
        </pc:spChg>
        <pc:spChg chg="mod">
          <ac:chgData name="隆誠 堀本" userId="2a8589c694f2ec76" providerId="LiveId" clId="{55F3F5A0-1330-4730-9C1B-FF33F270C39F}" dt="2024-05-08T14:44:53.409" v="1043"/>
          <ac:spMkLst>
            <pc:docMk/>
            <pc:sldMk cId="3165739065" sldId="457"/>
            <ac:spMk id="29" creationId="{99B67A40-6F30-169B-19B9-628727939F92}"/>
          </ac:spMkLst>
        </pc:spChg>
        <pc:spChg chg="mod">
          <ac:chgData name="隆誠 堀本" userId="2a8589c694f2ec76" providerId="LiveId" clId="{55F3F5A0-1330-4730-9C1B-FF33F270C39F}" dt="2024-05-08T14:44:53.409" v="1043"/>
          <ac:spMkLst>
            <pc:docMk/>
            <pc:sldMk cId="3165739065" sldId="457"/>
            <ac:spMk id="30" creationId="{D870765D-F742-9D55-96FF-A0D9D93B67FC}"/>
          </ac:spMkLst>
        </pc:spChg>
        <pc:spChg chg="mod">
          <ac:chgData name="隆誠 堀本" userId="2a8589c694f2ec76" providerId="LiveId" clId="{55F3F5A0-1330-4730-9C1B-FF33F270C39F}" dt="2024-05-08T14:44:53.409" v="1043"/>
          <ac:spMkLst>
            <pc:docMk/>
            <pc:sldMk cId="3165739065" sldId="457"/>
            <ac:spMk id="33" creationId="{BE343CAD-AE2A-CD07-264A-94C29C45CD5E}"/>
          </ac:spMkLst>
        </pc:spChg>
        <pc:spChg chg="mod">
          <ac:chgData name="隆誠 堀本" userId="2a8589c694f2ec76" providerId="LiveId" clId="{55F3F5A0-1330-4730-9C1B-FF33F270C39F}" dt="2024-05-08T14:45:52.374" v="1051"/>
          <ac:spMkLst>
            <pc:docMk/>
            <pc:sldMk cId="3165739065" sldId="457"/>
            <ac:spMk id="35" creationId="{9F8FCA34-FF0D-D0EB-0AC7-EFB24F95153A}"/>
          </ac:spMkLst>
        </pc:spChg>
        <pc:spChg chg="mod">
          <ac:chgData name="隆誠 堀本" userId="2a8589c694f2ec76" providerId="LiveId" clId="{55F3F5A0-1330-4730-9C1B-FF33F270C39F}" dt="2024-05-08T14:45:52.374" v="1051"/>
          <ac:spMkLst>
            <pc:docMk/>
            <pc:sldMk cId="3165739065" sldId="457"/>
            <ac:spMk id="36" creationId="{9B89749B-DC9D-17B3-7738-2DBD2947EC61}"/>
          </ac:spMkLst>
        </pc:spChg>
        <pc:spChg chg="mod">
          <ac:chgData name="隆誠 堀本" userId="2a8589c694f2ec76" providerId="LiveId" clId="{55F3F5A0-1330-4730-9C1B-FF33F270C39F}" dt="2024-05-13T00:11:28.525" v="3310" actId="113"/>
          <ac:spMkLst>
            <pc:docMk/>
            <pc:sldMk cId="3165739065" sldId="457"/>
            <ac:spMk id="37" creationId="{C214D575-4B6B-FE62-B843-854140A63A3F}"/>
          </ac:spMkLst>
        </pc:spChg>
        <pc:spChg chg="mod">
          <ac:chgData name="隆誠 堀本" userId="2a8589c694f2ec76" providerId="LiveId" clId="{55F3F5A0-1330-4730-9C1B-FF33F270C39F}" dt="2024-05-08T14:45:52.374" v="1051"/>
          <ac:spMkLst>
            <pc:docMk/>
            <pc:sldMk cId="3165739065" sldId="457"/>
            <ac:spMk id="38" creationId="{E4477136-F233-8E60-2DAE-2E92BA4B9451}"/>
          </ac:spMkLst>
        </pc:spChg>
        <pc:spChg chg="mod">
          <ac:chgData name="隆誠 堀本" userId="2a8589c694f2ec76" providerId="LiveId" clId="{55F3F5A0-1330-4730-9C1B-FF33F270C39F}" dt="2024-05-08T14:45:52.374" v="1051"/>
          <ac:spMkLst>
            <pc:docMk/>
            <pc:sldMk cId="3165739065" sldId="457"/>
            <ac:spMk id="39" creationId="{0EF4D7A6-7238-2D35-E08C-9677E298326F}"/>
          </ac:spMkLst>
        </pc:spChg>
        <pc:spChg chg="mod">
          <ac:chgData name="隆誠 堀本" userId="2a8589c694f2ec76" providerId="LiveId" clId="{55F3F5A0-1330-4730-9C1B-FF33F270C39F}" dt="2024-05-08T14:45:52.374" v="1051"/>
          <ac:spMkLst>
            <pc:docMk/>
            <pc:sldMk cId="3165739065" sldId="457"/>
            <ac:spMk id="40" creationId="{F9154E49-442D-8C7C-676F-741283482523}"/>
          </ac:spMkLst>
        </pc:spChg>
        <pc:spChg chg="mod">
          <ac:chgData name="隆誠 堀本" userId="2a8589c694f2ec76" providerId="LiveId" clId="{55F3F5A0-1330-4730-9C1B-FF33F270C39F}" dt="2024-05-08T14:45:52.374" v="1051"/>
          <ac:spMkLst>
            <pc:docMk/>
            <pc:sldMk cId="3165739065" sldId="457"/>
            <ac:spMk id="41" creationId="{19A633CC-6AE3-434C-A659-32A25F7EECB6}"/>
          </ac:spMkLst>
        </pc:spChg>
        <pc:spChg chg="mod">
          <ac:chgData name="隆誠 堀本" userId="2a8589c694f2ec76" providerId="LiveId" clId="{55F3F5A0-1330-4730-9C1B-FF33F270C39F}" dt="2024-05-08T14:45:52.374" v="1051"/>
          <ac:spMkLst>
            <pc:docMk/>
            <pc:sldMk cId="3165739065" sldId="457"/>
            <ac:spMk id="42" creationId="{2B8FCBD4-727F-628B-7AA3-ECFCD290D4AC}"/>
          </ac:spMkLst>
        </pc:spChg>
        <pc:spChg chg="mod">
          <ac:chgData name="隆誠 堀本" userId="2a8589c694f2ec76" providerId="LiveId" clId="{55F3F5A0-1330-4730-9C1B-FF33F270C39F}" dt="2024-05-08T14:45:52.374" v="1051"/>
          <ac:spMkLst>
            <pc:docMk/>
            <pc:sldMk cId="3165739065" sldId="457"/>
            <ac:spMk id="57" creationId="{D0B62570-02C6-65A3-7461-EA7921057EDC}"/>
          </ac:spMkLst>
        </pc:spChg>
        <pc:spChg chg="mod">
          <ac:chgData name="隆誠 堀本" userId="2a8589c694f2ec76" providerId="LiveId" clId="{55F3F5A0-1330-4730-9C1B-FF33F270C39F}" dt="2024-05-08T14:45:52.374" v="1051"/>
          <ac:spMkLst>
            <pc:docMk/>
            <pc:sldMk cId="3165739065" sldId="457"/>
            <ac:spMk id="58" creationId="{BE18005F-E644-5C09-FE2D-8443CF7A27EA}"/>
          </ac:spMkLst>
        </pc:spChg>
        <pc:spChg chg="mod">
          <ac:chgData name="隆誠 堀本" userId="2a8589c694f2ec76" providerId="LiveId" clId="{55F3F5A0-1330-4730-9C1B-FF33F270C39F}" dt="2024-05-08T14:45:52.374" v="1051"/>
          <ac:spMkLst>
            <pc:docMk/>
            <pc:sldMk cId="3165739065" sldId="457"/>
            <ac:spMk id="60" creationId="{ECAF9CCB-31F0-BE90-F334-32F0A181CC90}"/>
          </ac:spMkLst>
        </pc:spChg>
        <pc:spChg chg="mod">
          <ac:chgData name="隆誠 堀本" userId="2a8589c694f2ec76" providerId="LiveId" clId="{55F3F5A0-1330-4730-9C1B-FF33F270C39F}" dt="2024-05-08T14:45:52.374" v="1051"/>
          <ac:spMkLst>
            <pc:docMk/>
            <pc:sldMk cId="3165739065" sldId="457"/>
            <ac:spMk id="61" creationId="{44A85088-8B5B-12C2-7888-E5096A82F94A}"/>
          </ac:spMkLst>
        </pc:spChg>
        <pc:spChg chg="mod">
          <ac:chgData name="隆誠 堀本" userId="2a8589c694f2ec76" providerId="LiveId" clId="{55F3F5A0-1330-4730-9C1B-FF33F270C39F}" dt="2024-05-08T14:45:52.374" v="1051"/>
          <ac:spMkLst>
            <pc:docMk/>
            <pc:sldMk cId="3165739065" sldId="457"/>
            <ac:spMk id="73" creationId="{4EAE5740-C8DE-7DB6-FF19-477646C71B17}"/>
          </ac:spMkLst>
        </pc:spChg>
        <pc:spChg chg="mod">
          <ac:chgData name="隆誠 堀本" userId="2a8589c694f2ec76" providerId="LiveId" clId="{55F3F5A0-1330-4730-9C1B-FF33F270C39F}" dt="2024-05-08T14:45:52.374" v="1051"/>
          <ac:spMkLst>
            <pc:docMk/>
            <pc:sldMk cId="3165739065" sldId="457"/>
            <ac:spMk id="74" creationId="{B2DA5430-442A-5617-C2F7-F8225DC506B6}"/>
          </ac:spMkLst>
        </pc:spChg>
        <pc:spChg chg="mod">
          <ac:chgData name="隆誠 堀本" userId="2a8589c694f2ec76" providerId="LiveId" clId="{55F3F5A0-1330-4730-9C1B-FF33F270C39F}" dt="2024-05-08T14:45:52.374" v="1051"/>
          <ac:spMkLst>
            <pc:docMk/>
            <pc:sldMk cId="3165739065" sldId="457"/>
            <ac:spMk id="75" creationId="{99334481-F025-DCE0-8B2A-51B839F20C38}"/>
          </ac:spMkLst>
        </pc:spChg>
        <pc:spChg chg="mod">
          <ac:chgData name="隆誠 堀本" userId="2a8589c694f2ec76" providerId="LiveId" clId="{55F3F5A0-1330-4730-9C1B-FF33F270C39F}" dt="2024-05-08T14:45:52.374" v="1051"/>
          <ac:spMkLst>
            <pc:docMk/>
            <pc:sldMk cId="3165739065" sldId="457"/>
            <ac:spMk id="77" creationId="{9C4151C1-1366-D9AA-17B8-B0F99203FEEA}"/>
          </ac:spMkLst>
        </pc:spChg>
        <pc:spChg chg="mod">
          <ac:chgData name="隆誠 堀本" userId="2a8589c694f2ec76" providerId="LiveId" clId="{55F3F5A0-1330-4730-9C1B-FF33F270C39F}" dt="2024-05-08T14:45:52.374" v="1051"/>
          <ac:spMkLst>
            <pc:docMk/>
            <pc:sldMk cId="3165739065" sldId="457"/>
            <ac:spMk id="78" creationId="{09CB9C35-0E7D-5F67-566F-1CDAFA697F17}"/>
          </ac:spMkLst>
        </pc:spChg>
        <pc:spChg chg="mod">
          <ac:chgData name="隆誠 堀本" userId="2a8589c694f2ec76" providerId="LiveId" clId="{55F3F5A0-1330-4730-9C1B-FF33F270C39F}" dt="2024-05-08T14:45:52.374" v="1051"/>
          <ac:spMkLst>
            <pc:docMk/>
            <pc:sldMk cId="3165739065" sldId="457"/>
            <ac:spMk id="81" creationId="{26CA08F8-E7BA-96DC-DD36-01FE5773A73F}"/>
          </ac:spMkLst>
        </pc:spChg>
        <pc:spChg chg="add mod">
          <ac:chgData name="隆誠 堀本" userId="2a8589c694f2ec76" providerId="LiveId" clId="{55F3F5A0-1330-4730-9C1B-FF33F270C39F}" dt="2024-05-08T14:46:54.742" v="1069" actId="1076"/>
          <ac:spMkLst>
            <pc:docMk/>
            <pc:sldMk cId="3165739065" sldId="457"/>
            <ac:spMk id="82" creationId="{A285CA79-D1BE-40E4-551A-A0945315A393}"/>
          </ac:spMkLst>
        </pc:spChg>
        <pc:spChg chg="add mod">
          <ac:chgData name="隆誠 堀本" userId="2a8589c694f2ec76" providerId="LiveId" clId="{55F3F5A0-1330-4730-9C1B-FF33F270C39F}" dt="2024-05-08T16:19:12.231" v="1715"/>
          <ac:spMkLst>
            <pc:docMk/>
            <pc:sldMk cId="3165739065" sldId="457"/>
            <ac:spMk id="83" creationId="{3E43F024-1544-D126-C57C-A537679A7625}"/>
          </ac:spMkLst>
        </pc:spChg>
        <pc:grpChg chg="add del mod">
          <ac:chgData name="隆誠 堀本" userId="2a8589c694f2ec76" providerId="LiveId" clId="{55F3F5A0-1330-4730-9C1B-FF33F270C39F}" dt="2024-05-08T14:45:50.460" v="1050" actId="478"/>
          <ac:grpSpMkLst>
            <pc:docMk/>
            <pc:sldMk cId="3165739065" sldId="457"/>
            <ac:grpSpMk id="3" creationId="{CF266825-731C-0D2C-A38E-108791889ABE}"/>
          </ac:grpSpMkLst>
        </pc:grpChg>
        <pc:grpChg chg="add mod">
          <ac:chgData name="隆誠 堀本" userId="2a8589c694f2ec76" providerId="LiveId" clId="{55F3F5A0-1330-4730-9C1B-FF33F270C39F}" dt="2024-05-08T14:46:25.681" v="1055" actId="1076"/>
          <ac:grpSpMkLst>
            <pc:docMk/>
            <pc:sldMk cId="3165739065" sldId="457"/>
            <ac:grpSpMk id="34" creationId="{D26BC8B9-DC47-503E-4882-AD21C0A18790}"/>
          </ac:grpSpMkLst>
        </pc:grpChg>
        <pc:grpChg chg="del">
          <ac:chgData name="隆誠 堀本" userId="2a8589c694f2ec76" providerId="LiveId" clId="{55F3F5A0-1330-4730-9C1B-FF33F270C39F}" dt="2024-05-08T14:44:42.133" v="1042" actId="478"/>
          <ac:grpSpMkLst>
            <pc:docMk/>
            <pc:sldMk cId="3165739065" sldId="457"/>
            <ac:grpSpMk id="45" creationId="{225A85E1-91AC-EC77-CAA6-09F63AB10E07}"/>
          </ac:grpSpMkLst>
        </pc:grpChg>
        <pc:cxnChg chg="mod">
          <ac:chgData name="隆誠 堀本" userId="2a8589c694f2ec76" providerId="LiveId" clId="{55F3F5A0-1330-4730-9C1B-FF33F270C39F}" dt="2024-05-08T14:45:50.460" v="1050" actId="478"/>
          <ac:cxnSpMkLst>
            <pc:docMk/>
            <pc:sldMk cId="3165739065" sldId="457"/>
            <ac:cxnSpMk id="15" creationId="{A8408D84-0F16-574F-691E-3B8AF0844655}"/>
          </ac:cxnSpMkLst>
        </pc:cxnChg>
        <pc:cxnChg chg="mod">
          <ac:chgData name="隆誠 堀本" userId="2a8589c694f2ec76" providerId="LiveId" clId="{55F3F5A0-1330-4730-9C1B-FF33F270C39F}" dt="2024-05-08T14:45:50.460" v="1050" actId="478"/>
          <ac:cxnSpMkLst>
            <pc:docMk/>
            <pc:sldMk cId="3165739065" sldId="457"/>
            <ac:cxnSpMk id="16" creationId="{3EEE8BF1-4843-01CE-5814-62F46A7E1FF6}"/>
          </ac:cxnSpMkLst>
        </pc:cxnChg>
        <pc:cxnChg chg="mod">
          <ac:chgData name="隆誠 堀本" userId="2a8589c694f2ec76" providerId="LiveId" clId="{55F3F5A0-1330-4730-9C1B-FF33F270C39F}" dt="2024-05-08T14:45:50.460" v="1050" actId="478"/>
          <ac:cxnSpMkLst>
            <pc:docMk/>
            <pc:sldMk cId="3165739065" sldId="457"/>
            <ac:cxnSpMk id="17" creationId="{46885270-942B-7386-F8DA-9F3A7F65117E}"/>
          </ac:cxnSpMkLst>
        </pc:cxnChg>
        <pc:cxnChg chg="mod">
          <ac:chgData name="隆誠 堀本" userId="2a8589c694f2ec76" providerId="LiveId" clId="{55F3F5A0-1330-4730-9C1B-FF33F270C39F}" dt="2024-05-08T14:45:50.460" v="1050" actId="478"/>
          <ac:cxnSpMkLst>
            <pc:docMk/>
            <pc:sldMk cId="3165739065" sldId="457"/>
            <ac:cxnSpMk id="18" creationId="{E98E5BBB-FAFA-FA93-F101-85274D2B97FC}"/>
          </ac:cxnSpMkLst>
        </pc:cxnChg>
        <pc:cxnChg chg="mod">
          <ac:chgData name="隆誠 堀本" userId="2a8589c694f2ec76" providerId="LiveId" clId="{55F3F5A0-1330-4730-9C1B-FF33F270C39F}" dt="2024-05-08T14:45:50.460" v="1050" actId="478"/>
          <ac:cxnSpMkLst>
            <pc:docMk/>
            <pc:sldMk cId="3165739065" sldId="457"/>
            <ac:cxnSpMk id="19" creationId="{2A942E96-90ED-275C-7AD9-CDF800D533C7}"/>
          </ac:cxnSpMkLst>
        </pc:cxnChg>
        <pc:cxnChg chg="mod">
          <ac:chgData name="隆誠 堀本" userId="2a8589c694f2ec76" providerId="LiveId" clId="{55F3F5A0-1330-4730-9C1B-FF33F270C39F}" dt="2024-05-08T14:45:50.460" v="1050" actId="478"/>
          <ac:cxnSpMkLst>
            <pc:docMk/>
            <pc:sldMk cId="3165739065" sldId="457"/>
            <ac:cxnSpMk id="20" creationId="{DEA85A24-0162-71B8-949B-8CF27B819223}"/>
          </ac:cxnSpMkLst>
        </pc:cxnChg>
        <pc:cxnChg chg="mod">
          <ac:chgData name="隆誠 堀本" userId="2a8589c694f2ec76" providerId="LiveId" clId="{55F3F5A0-1330-4730-9C1B-FF33F270C39F}" dt="2024-05-08T14:45:50.460" v="1050" actId="478"/>
          <ac:cxnSpMkLst>
            <pc:docMk/>
            <pc:sldMk cId="3165739065" sldId="457"/>
            <ac:cxnSpMk id="21" creationId="{4A91C9BB-4C43-4730-48F8-5438A7905D17}"/>
          </ac:cxnSpMkLst>
        </pc:cxnChg>
        <pc:cxnChg chg="mod">
          <ac:chgData name="隆誠 堀本" userId="2a8589c694f2ec76" providerId="LiveId" clId="{55F3F5A0-1330-4730-9C1B-FF33F270C39F}" dt="2024-05-08T14:45:50.460" v="1050" actId="478"/>
          <ac:cxnSpMkLst>
            <pc:docMk/>
            <pc:sldMk cId="3165739065" sldId="457"/>
            <ac:cxnSpMk id="31" creationId="{E698F472-30BC-3F3C-0F24-D48D8B15EC4E}"/>
          </ac:cxnSpMkLst>
        </pc:cxnChg>
        <pc:cxnChg chg="mod">
          <ac:chgData name="隆誠 堀本" userId="2a8589c694f2ec76" providerId="LiveId" clId="{55F3F5A0-1330-4730-9C1B-FF33F270C39F}" dt="2024-05-08T14:45:50.460" v="1050" actId="478"/>
          <ac:cxnSpMkLst>
            <pc:docMk/>
            <pc:sldMk cId="3165739065" sldId="457"/>
            <ac:cxnSpMk id="32" creationId="{21D3D966-9C61-28A1-B124-0CD8273F7723}"/>
          </ac:cxnSpMkLst>
        </pc:cxnChg>
        <pc:cxnChg chg="mod">
          <ac:chgData name="隆誠 堀本" userId="2a8589c694f2ec76" providerId="LiveId" clId="{55F3F5A0-1330-4730-9C1B-FF33F270C39F}" dt="2024-05-08T14:45:52.374" v="1051"/>
          <ac:cxnSpMkLst>
            <pc:docMk/>
            <pc:sldMk cId="3165739065" sldId="457"/>
            <ac:cxnSpMk id="43" creationId="{0B16F4C4-9201-A773-195E-47A56AABA71B}"/>
          </ac:cxnSpMkLst>
        </pc:cxnChg>
        <pc:cxnChg chg="mod">
          <ac:chgData name="隆誠 堀本" userId="2a8589c694f2ec76" providerId="LiveId" clId="{55F3F5A0-1330-4730-9C1B-FF33F270C39F}" dt="2024-05-08T14:45:52.374" v="1051"/>
          <ac:cxnSpMkLst>
            <pc:docMk/>
            <pc:sldMk cId="3165739065" sldId="457"/>
            <ac:cxnSpMk id="44" creationId="{42D5749B-67B5-D740-F8A9-090B1ACDA6D3}"/>
          </ac:cxnSpMkLst>
        </pc:cxnChg>
        <pc:cxnChg chg="mod">
          <ac:chgData name="隆誠 堀本" userId="2a8589c694f2ec76" providerId="LiveId" clId="{55F3F5A0-1330-4730-9C1B-FF33F270C39F}" dt="2024-05-08T14:45:52.374" v="1051"/>
          <ac:cxnSpMkLst>
            <pc:docMk/>
            <pc:sldMk cId="3165739065" sldId="457"/>
            <ac:cxnSpMk id="48" creationId="{24BD74D1-7D5C-82CA-5322-5A8363C24CB5}"/>
          </ac:cxnSpMkLst>
        </pc:cxnChg>
        <pc:cxnChg chg="mod">
          <ac:chgData name="隆誠 堀本" userId="2a8589c694f2ec76" providerId="LiveId" clId="{55F3F5A0-1330-4730-9C1B-FF33F270C39F}" dt="2024-05-08T14:45:52.374" v="1051"/>
          <ac:cxnSpMkLst>
            <pc:docMk/>
            <pc:sldMk cId="3165739065" sldId="457"/>
            <ac:cxnSpMk id="51" creationId="{CE5A7142-E5FF-9BEE-87A2-9EC7DF8F01AA}"/>
          </ac:cxnSpMkLst>
        </pc:cxnChg>
        <pc:cxnChg chg="mod">
          <ac:chgData name="隆誠 堀本" userId="2a8589c694f2ec76" providerId="LiveId" clId="{55F3F5A0-1330-4730-9C1B-FF33F270C39F}" dt="2024-05-08T14:45:52.374" v="1051"/>
          <ac:cxnSpMkLst>
            <pc:docMk/>
            <pc:sldMk cId="3165739065" sldId="457"/>
            <ac:cxnSpMk id="52" creationId="{82263508-64BB-2787-0C1D-8F21233B87B0}"/>
          </ac:cxnSpMkLst>
        </pc:cxnChg>
        <pc:cxnChg chg="mod">
          <ac:chgData name="隆誠 堀本" userId="2a8589c694f2ec76" providerId="LiveId" clId="{55F3F5A0-1330-4730-9C1B-FF33F270C39F}" dt="2024-05-08T14:44:42.133" v="1042" actId="478"/>
          <ac:cxnSpMkLst>
            <pc:docMk/>
            <pc:sldMk cId="3165739065" sldId="457"/>
            <ac:cxnSpMk id="53" creationId="{14C2EA0F-79A6-7EF4-9684-6A0367A9DD47}"/>
          </ac:cxnSpMkLst>
        </pc:cxnChg>
        <pc:cxnChg chg="mod">
          <ac:chgData name="隆誠 堀本" userId="2a8589c694f2ec76" providerId="LiveId" clId="{55F3F5A0-1330-4730-9C1B-FF33F270C39F}" dt="2024-05-08T14:45:52.374" v="1051"/>
          <ac:cxnSpMkLst>
            <pc:docMk/>
            <pc:sldMk cId="3165739065" sldId="457"/>
            <ac:cxnSpMk id="54" creationId="{6D166BAA-C4BF-E242-E945-A6E367A88E99}"/>
          </ac:cxnSpMkLst>
        </pc:cxnChg>
        <pc:cxnChg chg="mod">
          <ac:chgData name="隆誠 堀本" userId="2a8589c694f2ec76" providerId="LiveId" clId="{55F3F5A0-1330-4730-9C1B-FF33F270C39F}" dt="2024-05-08T14:44:42.133" v="1042" actId="478"/>
          <ac:cxnSpMkLst>
            <pc:docMk/>
            <pc:sldMk cId="3165739065" sldId="457"/>
            <ac:cxnSpMk id="55" creationId="{11A1C06F-82CA-4C01-A0BA-6722389DDA1F}"/>
          </ac:cxnSpMkLst>
        </pc:cxnChg>
        <pc:cxnChg chg="mod">
          <ac:chgData name="隆誠 堀本" userId="2a8589c694f2ec76" providerId="LiveId" clId="{55F3F5A0-1330-4730-9C1B-FF33F270C39F}" dt="2024-05-08T14:45:52.374" v="1051"/>
          <ac:cxnSpMkLst>
            <pc:docMk/>
            <pc:sldMk cId="3165739065" sldId="457"/>
            <ac:cxnSpMk id="56" creationId="{ACADCAF0-9C9D-C503-8F59-E689D6CB4F88}"/>
          </ac:cxnSpMkLst>
        </pc:cxnChg>
        <pc:cxnChg chg="mod">
          <ac:chgData name="隆誠 堀本" userId="2a8589c694f2ec76" providerId="LiveId" clId="{55F3F5A0-1330-4730-9C1B-FF33F270C39F}" dt="2024-05-08T14:44:42.133" v="1042" actId="478"/>
          <ac:cxnSpMkLst>
            <pc:docMk/>
            <pc:sldMk cId="3165739065" sldId="457"/>
            <ac:cxnSpMk id="69" creationId="{47DB73A8-8992-01B7-D1B8-F56E18C7AA8D}"/>
          </ac:cxnSpMkLst>
        </pc:cxnChg>
        <pc:cxnChg chg="mod">
          <ac:chgData name="隆誠 堀本" userId="2a8589c694f2ec76" providerId="LiveId" clId="{55F3F5A0-1330-4730-9C1B-FF33F270C39F}" dt="2024-05-08T14:44:42.133" v="1042" actId="478"/>
          <ac:cxnSpMkLst>
            <pc:docMk/>
            <pc:sldMk cId="3165739065" sldId="457"/>
            <ac:cxnSpMk id="70" creationId="{122ACF3B-31C5-AEA1-54D0-4B1E2591022A}"/>
          </ac:cxnSpMkLst>
        </pc:cxnChg>
        <pc:cxnChg chg="mod">
          <ac:chgData name="隆誠 堀本" userId="2a8589c694f2ec76" providerId="LiveId" clId="{55F3F5A0-1330-4730-9C1B-FF33F270C39F}" dt="2024-05-08T14:44:42.133" v="1042" actId="478"/>
          <ac:cxnSpMkLst>
            <pc:docMk/>
            <pc:sldMk cId="3165739065" sldId="457"/>
            <ac:cxnSpMk id="71" creationId="{A87E57E5-6937-D9F9-C150-9E8DA4C0A791}"/>
          </ac:cxnSpMkLst>
        </pc:cxnChg>
        <pc:cxnChg chg="mod">
          <ac:chgData name="隆誠 堀本" userId="2a8589c694f2ec76" providerId="LiveId" clId="{55F3F5A0-1330-4730-9C1B-FF33F270C39F}" dt="2024-05-08T14:44:42.133" v="1042" actId="478"/>
          <ac:cxnSpMkLst>
            <pc:docMk/>
            <pc:sldMk cId="3165739065" sldId="457"/>
            <ac:cxnSpMk id="72" creationId="{02C62964-792F-FF67-E48F-3E20A0A363A2}"/>
          </ac:cxnSpMkLst>
        </pc:cxnChg>
        <pc:cxnChg chg="mod">
          <ac:chgData name="隆誠 堀本" userId="2a8589c694f2ec76" providerId="LiveId" clId="{55F3F5A0-1330-4730-9C1B-FF33F270C39F}" dt="2024-05-08T14:44:42.133" v="1042" actId="478"/>
          <ac:cxnSpMkLst>
            <pc:docMk/>
            <pc:sldMk cId="3165739065" sldId="457"/>
            <ac:cxnSpMk id="76" creationId="{97C54862-C988-9050-90EA-174B1B226F7E}"/>
          </ac:cxnSpMkLst>
        </pc:cxnChg>
        <pc:cxnChg chg="mod">
          <ac:chgData name="隆誠 堀本" userId="2a8589c694f2ec76" providerId="LiveId" clId="{55F3F5A0-1330-4730-9C1B-FF33F270C39F}" dt="2024-05-08T14:45:52.374" v="1051"/>
          <ac:cxnSpMkLst>
            <pc:docMk/>
            <pc:sldMk cId="3165739065" sldId="457"/>
            <ac:cxnSpMk id="79" creationId="{E5556EE3-68CA-3F23-0ABB-E3833606F4B4}"/>
          </ac:cxnSpMkLst>
        </pc:cxnChg>
        <pc:cxnChg chg="mod">
          <ac:chgData name="隆誠 堀本" userId="2a8589c694f2ec76" providerId="LiveId" clId="{55F3F5A0-1330-4730-9C1B-FF33F270C39F}" dt="2024-05-08T14:45:52.374" v="1051"/>
          <ac:cxnSpMkLst>
            <pc:docMk/>
            <pc:sldMk cId="3165739065" sldId="457"/>
            <ac:cxnSpMk id="80" creationId="{258A04F7-0A0F-F25A-8D9C-CE5691951729}"/>
          </ac:cxnSpMkLst>
        </pc:cxnChg>
      </pc:sldChg>
      <pc:sldChg chg="del">
        <pc:chgData name="隆誠 堀本" userId="2a8589c694f2ec76" providerId="LiveId" clId="{55F3F5A0-1330-4730-9C1B-FF33F270C39F}" dt="2024-05-07T03:00:58.726" v="476" actId="47"/>
        <pc:sldMkLst>
          <pc:docMk/>
          <pc:sldMk cId="3756792041" sldId="459"/>
        </pc:sldMkLst>
      </pc:sldChg>
      <pc:sldChg chg="del">
        <pc:chgData name="隆誠 堀本" userId="2a8589c694f2ec76" providerId="LiveId" clId="{55F3F5A0-1330-4730-9C1B-FF33F270C39F}" dt="2024-05-07T03:00:02.194" v="472" actId="47"/>
        <pc:sldMkLst>
          <pc:docMk/>
          <pc:sldMk cId="2912082514" sldId="460"/>
        </pc:sldMkLst>
      </pc:sldChg>
      <pc:sldChg chg="del">
        <pc:chgData name="隆誠 堀本" userId="2a8589c694f2ec76" providerId="LiveId" clId="{55F3F5A0-1330-4730-9C1B-FF33F270C39F}" dt="2024-05-07T02:59:55.192" v="471" actId="47"/>
        <pc:sldMkLst>
          <pc:docMk/>
          <pc:sldMk cId="4198926427" sldId="465"/>
        </pc:sldMkLst>
      </pc:sldChg>
      <pc:sldChg chg="modNotesTx">
        <pc:chgData name="隆誠 堀本" userId="2a8589c694f2ec76" providerId="LiveId" clId="{55F3F5A0-1330-4730-9C1B-FF33F270C39F}" dt="2024-05-13T10:00:12.659" v="7627" actId="20577"/>
        <pc:sldMkLst>
          <pc:docMk/>
          <pc:sldMk cId="3929745915" sldId="466"/>
        </pc:sldMkLst>
      </pc:sldChg>
      <pc:sldChg chg="modSp mod">
        <pc:chgData name="隆誠 堀本" userId="2a8589c694f2ec76" providerId="LiveId" clId="{55F3F5A0-1330-4730-9C1B-FF33F270C39F}" dt="2024-05-13T08:27:29.610" v="6836" actId="14100"/>
        <pc:sldMkLst>
          <pc:docMk/>
          <pc:sldMk cId="2219077330" sldId="470"/>
        </pc:sldMkLst>
        <pc:spChg chg="mod">
          <ac:chgData name="隆誠 堀本" userId="2a8589c694f2ec76" providerId="LiveId" clId="{55F3F5A0-1330-4730-9C1B-FF33F270C39F}" dt="2024-05-13T08:27:29.610" v="6836" actId="14100"/>
          <ac:spMkLst>
            <pc:docMk/>
            <pc:sldMk cId="2219077330" sldId="470"/>
            <ac:spMk id="135" creationId="{BADD4555-C615-8E88-B6E7-2C3522B3BEE4}"/>
          </ac:spMkLst>
        </pc:spChg>
      </pc:sldChg>
      <pc:sldChg chg="del">
        <pc:chgData name="隆誠 堀本" userId="2a8589c694f2ec76" providerId="LiveId" clId="{55F3F5A0-1330-4730-9C1B-FF33F270C39F}" dt="2024-05-07T02:59:55.192" v="471" actId="47"/>
        <pc:sldMkLst>
          <pc:docMk/>
          <pc:sldMk cId="1844603692" sldId="474"/>
        </pc:sldMkLst>
      </pc:sldChg>
      <pc:sldChg chg="del">
        <pc:chgData name="隆誠 堀本" userId="2a8589c694f2ec76" providerId="LiveId" clId="{55F3F5A0-1330-4730-9C1B-FF33F270C39F}" dt="2024-05-07T03:00:42.361" v="474" actId="47"/>
        <pc:sldMkLst>
          <pc:docMk/>
          <pc:sldMk cId="79565411" sldId="477"/>
        </pc:sldMkLst>
      </pc:sldChg>
      <pc:sldChg chg="del">
        <pc:chgData name="隆誠 堀本" userId="2a8589c694f2ec76" providerId="LiveId" clId="{55F3F5A0-1330-4730-9C1B-FF33F270C39F}" dt="2024-05-07T03:00:58.726" v="476" actId="47"/>
        <pc:sldMkLst>
          <pc:docMk/>
          <pc:sldMk cId="3657516372" sldId="480"/>
        </pc:sldMkLst>
      </pc:sldChg>
      <pc:sldChg chg="del modNotesTx">
        <pc:chgData name="隆誠 堀本" userId="2a8589c694f2ec76" providerId="LiveId" clId="{55F3F5A0-1330-4730-9C1B-FF33F270C39F}" dt="2024-05-08T16:18:58.360" v="1714" actId="2696"/>
        <pc:sldMkLst>
          <pc:docMk/>
          <pc:sldMk cId="2299138504" sldId="481"/>
        </pc:sldMkLst>
      </pc:sldChg>
      <pc:sldChg chg="modSp del mod">
        <pc:chgData name="隆誠 堀本" userId="2a8589c694f2ec76" providerId="LiveId" clId="{55F3F5A0-1330-4730-9C1B-FF33F270C39F}" dt="2024-05-07T02:46:31.505" v="101" actId="47"/>
        <pc:sldMkLst>
          <pc:docMk/>
          <pc:sldMk cId="1621685610" sldId="482"/>
        </pc:sldMkLst>
        <pc:spChg chg="mod">
          <ac:chgData name="隆誠 堀本" userId="2a8589c694f2ec76" providerId="LiveId" clId="{55F3F5A0-1330-4730-9C1B-FF33F270C39F}" dt="2024-05-07T02:31:14.597" v="65" actId="20577"/>
          <ac:spMkLst>
            <pc:docMk/>
            <pc:sldMk cId="1621685610" sldId="482"/>
            <ac:spMk id="2" creationId="{C137386E-9A36-C81D-8A20-57FF854942EE}"/>
          </ac:spMkLst>
        </pc:spChg>
      </pc:sldChg>
      <pc:sldChg chg="del">
        <pc:chgData name="隆誠 堀本" userId="2a8589c694f2ec76" providerId="LiveId" clId="{55F3F5A0-1330-4730-9C1B-FF33F270C39F}" dt="2024-05-07T02:46:31.505" v="101" actId="47"/>
        <pc:sldMkLst>
          <pc:docMk/>
          <pc:sldMk cId="2715423104" sldId="483"/>
        </pc:sldMkLst>
      </pc:sldChg>
      <pc:sldChg chg="modSp del mod">
        <pc:chgData name="隆誠 堀本" userId="2a8589c694f2ec76" providerId="LiveId" clId="{55F3F5A0-1330-4730-9C1B-FF33F270C39F}" dt="2024-05-08T16:24:47.389" v="1886" actId="2696"/>
        <pc:sldMkLst>
          <pc:docMk/>
          <pc:sldMk cId="2010249001" sldId="484"/>
        </pc:sldMkLst>
        <pc:spChg chg="mod">
          <ac:chgData name="隆誠 堀本" userId="2a8589c694f2ec76" providerId="LiveId" clId="{55F3F5A0-1330-4730-9C1B-FF33F270C39F}" dt="2024-05-08T16:23:56.664" v="1843" actId="20577"/>
          <ac:spMkLst>
            <pc:docMk/>
            <pc:sldMk cId="2010249001" sldId="484"/>
            <ac:spMk id="2" creationId="{4A03EDF2-21FD-B534-5B5D-F6CBD59D63C5}"/>
          </ac:spMkLst>
        </pc:spChg>
      </pc:sldChg>
      <pc:sldChg chg="del">
        <pc:chgData name="隆誠 堀本" userId="2a8589c694f2ec76" providerId="LiveId" clId="{55F3F5A0-1330-4730-9C1B-FF33F270C39F}" dt="2024-05-07T03:00:02.194" v="472" actId="47"/>
        <pc:sldMkLst>
          <pc:docMk/>
          <pc:sldMk cId="89701693" sldId="486"/>
        </pc:sldMkLst>
      </pc:sldChg>
      <pc:sldChg chg="del">
        <pc:chgData name="隆誠 堀本" userId="2a8589c694f2ec76" providerId="LiveId" clId="{55F3F5A0-1330-4730-9C1B-FF33F270C39F}" dt="2024-05-07T03:00:02.194" v="472" actId="47"/>
        <pc:sldMkLst>
          <pc:docMk/>
          <pc:sldMk cId="442843631" sldId="487"/>
        </pc:sldMkLst>
      </pc:sldChg>
      <pc:sldChg chg="modSp mod modNotesTx">
        <pc:chgData name="隆誠 堀本" userId="2a8589c694f2ec76" providerId="LiveId" clId="{55F3F5A0-1330-4730-9C1B-FF33F270C39F}" dt="2024-05-13T15:44:37.596" v="8536" actId="20577"/>
        <pc:sldMkLst>
          <pc:docMk/>
          <pc:sldMk cId="2179168985" sldId="488"/>
        </pc:sldMkLst>
        <pc:spChg chg="mod">
          <ac:chgData name="隆誠 堀本" userId="2a8589c694f2ec76" providerId="LiveId" clId="{55F3F5A0-1330-4730-9C1B-FF33F270C39F}" dt="2024-05-08T16:24:19.316" v="1868" actId="20577"/>
          <ac:spMkLst>
            <pc:docMk/>
            <pc:sldMk cId="2179168985" sldId="488"/>
            <ac:spMk id="2" creationId="{4198CE77-8DFF-61EA-C228-533B7262069E}"/>
          </ac:spMkLst>
        </pc:spChg>
      </pc:sldChg>
      <pc:sldChg chg="del">
        <pc:chgData name="隆誠 堀本" userId="2a8589c694f2ec76" providerId="LiveId" clId="{55F3F5A0-1330-4730-9C1B-FF33F270C39F}" dt="2024-05-07T02:59:55.192" v="471" actId="47"/>
        <pc:sldMkLst>
          <pc:docMk/>
          <pc:sldMk cId="2984719957" sldId="489"/>
        </pc:sldMkLst>
      </pc:sldChg>
      <pc:sldChg chg="del">
        <pc:chgData name="隆誠 堀本" userId="2a8589c694f2ec76" providerId="LiveId" clId="{55F3F5A0-1330-4730-9C1B-FF33F270C39F}" dt="2024-05-07T02:59:55.192" v="471" actId="47"/>
        <pc:sldMkLst>
          <pc:docMk/>
          <pc:sldMk cId="3128019309" sldId="490"/>
        </pc:sldMkLst>
      </pc:sldChg>
      <pc:sldChg chg="del">
        <pc:chgData name="隆誠 堀本" userId="2a8589c694f2ec76" providerId="LiveId" clId="{55F3F5A0-1330-4730-9C1B-FF33F270C39F}" dt="2024-05-07T02:59:55.192" v="471" actId="47"/>
        <pc:sldMkLst>
          <pc:docMk/>
          <pc:sldMk cId="4155793212" sldId="491"/>
        </pc:sldMkLst>
      </pc:sldChg>
      <pc:sldChg chg="del">
        <pc:chgData name="隆誠 堀本" userId="2a8589c694f2ec76" providerId="LiveId" clId="{55F3F5A0-1330-4730-9C1B-FF33F270C39F}" dt="2024-05-07T02:59:55.192" v="471" actId="47"/>
        <pc:sldMkLst>
          <pc:docMk/>
          <pc:sldMk cId="1375252352" sldId="492"/>
        </pc:sldMkLst>
      </pc:sldChg>
      <pc:sldChg chg="modSp mod">
        <pc:chgData name="隆誠 堀本" userId="2a8589c694f2ec76" providerId="LiveId" clId="{55F3F5A0-1330-4730-9C1B-FF33F270C39F}" dt="2024-05-08T16:24:29.362" v="1884" actId="20577"/>
        <pc:sldMkLst>
          <pc:docMk/>
          <pc:sldMk cId="1556165837" sldId="493"/>
        </pc:sldMkLst>
        <pc:spChg chg="mod">
          <ac:chgData name="隆誠 堀本" userId="2a8589c694f2ec76" providerId="LiveId" clId="{55F3F5A0-1330-4730-9C1B-FF33F270C39F}" dt="2024-05-08T16:24:29.362" v="1884" actId="20577"/>
          <ac:spMkLst>
            <pc:docMk/>
            <pc:sldMk cId="1556165837" sldId="493"/>
            <ac:spMk id="2" creationId="{ACB4F1EC-10CB-3922-3D86-63A9A4D2B06A}"/>
          </ac:spMkLst>
        </pc:spChg>
      </pc:sldChg>
      <pc:sldChg chg="addSp modSp mod">
        <pc:chgData name="隆誠 堀本" userId="2a8589c694f2ec76" providerId="LiveId" clId="{55F3F5A0-1330-4730-9C1B-FF33F270C39F}" dt="2024-05-13T16:06:12.662" v="9184" actId="1076"/>
        <pc:sldMkLst>
          <pc:docMk/>
          <pc:sldMk cId="330364066" sldId="494"/>
        </pc:sldMkLst>
        <pc:spChg chg="add mod">
          <ac:chgData name="隆誠 堀本" userId="2a8589c694f2ec76" providerId="LiveId" clId="{55F3F5A0-1330-4730-9C1B-FF33F270C39F}" dt="2024-05-13T16:05:57.447" v="9181"/>
          <ac:spMkLst>
            <pc:docMk/>
            <pc:sldMk cId="330364066" sldId="494"/>
            <ac:spMk id="2" creationId="{8E312986-ADA0-8882-0B4C-6E83B777D9C3}"/>
          </ac:spMkLst>
        </pc:spChg>
        <pc:spChg chg="mod">
          <ac:chgData name="隆誠 堀本" userId="2a8589c694f2ec76" providerId="LiveId" clId="{55F3F5A0-1330-4730-9C1B-FF33F270C39F}" dt="2024-05-13T16:06:12.662" v="9184" actId="1076"/>
          <ac:spMkLst>
            <pc:docMk/>
            <pc:sldMk cId="330364066" sldId="494"/>
            <ac:spMk id="10" creationId="{27FD567D-8C8A-26A7-2D7C-86EBCE5E4947}"/>
          </ac:spMkLst>
        </pc:spChg>
        <pc:graphicFrameChg chg="mod">
          <ac:chgData name="隆誠 堀本" userId="2a8589c694f2ec76" providerId="LiveId" clId="{55F3F5A0-1330-4730-9C1B-FF33F270C39F}" dt="2024-05-13T16:06:09.846" v="9183" actId="1076"/>
          <ac:graphicFrameMkLst>
            <pc:docMk/>
            <pc:sldMk cId="330364066" sldId="494"/>
            <ac:graphicFrameMk id="4" creationId="{AB008D09-7423-86B7-1109-1AB17E59DDEF}"/>
          </ac:graphicFrameMkLst>
        </pc:graphicFrameChg>
        <pc:graphicFrameChg chg="mod">
          <ac:chgData name="隆誠 堀本" userId="2a8589c694f2ec76" providerId="LiveId" clId="{55F3F5A0-1330-4730-9C1B-FF33F270C39F}" dt="2024-05-13T16:06:06.598" v="9182" actId="1076"/>
          <ac:graphicFrameMkLst>
            <pc:docMk/>
            <pc:sldMk cId="330364066" sldId="494"/>
            <ac:graphicFrameMk id="5" creationId="{16E9E2E3-4279-D7EB-3689-31DD1247F475}"/>
          </ac:graphicFrameMkLst>
        </pc:graphicFrameChg>
      </pc:sldChg>
      <pc:sldChg chg="addSp modSp mod ord">
        <pc:chgData name="隆誠 堀本" userId="2a8589c694f2ec76" providerId="LiveId" clId="{55F3F5A0-1330-4730-9C1B-FF33F270C39F}" dt="2024-05-13T16:05:43.195" v="9180" actId="20577"/>
        <pc:sldMkLst>
          <pc:docMk/>
          <pc:sldMk cId="2340750178" sldId="495"/>
        </pc:sldMkLst>
        <pc:spChg chg="add mod">
          <ac:chgData name="隆誠 堀本" userId="2a8589c694f2ec76" providerId="LiveId" clId="{55F3F5A0-1330-4730-9C1B-FF33F270C39F}" dt="2024-05-13T16:05:43.195" v="9180" actId="20577"/>
          <ac:spMkLst>
            <pc:docMk/>
            <pc:sldMk cId="2340750178" sldId="495"/>
            <ac:spMk id="4" creationId="{04518E25-FA67-F515-E851-FF26AAECD78D}"/>
          </ac:spMkLst>
        </pc:spChg>
      </pc:sldChg>
      <pc:sldChg chg="addSp delSp modSp mod modNotesTx">
        <pc:chgData name="隆誠 堀本" userId="2a8589c694f2ec76" providerId="LiveId" clId="{55F3F5A0-1330-4730-9C1B-FF33F270C39F}" dt="2024-05-13T16:27:57.198" v="9304" actId="20577"/>
        <pc:sldMkLst>
          <pc:docMk/>
          <pc:sldMk cId="2515584793" sldId="496"/>
        </pc:sldMkLst>
        <pc:spChg chg="add mod">
          <ac:chgData name="隆誠 堀本" userId="2a8589c694f2ec76" providerId="LiveId" clId="{55F3F5A0-1330-4730-9C1B-FF33F270C39F}" dt="2024-05-13T16:26:59.067" v="9303" actId="20577"/>
          <ac:spMkLst>
            <pc:docMk/>
            <pc:sldMk cId="2515584793" sldId="496"/>
            <ac:spMk id="2" creationId="{6D279E45-8EBC-2F57-F706-8F0730433769}"/>
          </ac:spMkLst>
        </pc:spChg>
        <pc:spChg chg="add mod">
          <ac:chgData name="隆誠 堀本" userId="2a8589c694f2ec76" providerId="LiveId" clId="{55F3F5A0-1330-4730-9C1B-FF33F270C39F}" dt="2024-05-13T16:26:24.614" v="9265" actId="1076"/>
          <ac:spMkLst>
            <pc:docMk/>
            <pc:sldMk cId="2515584793" sldId="496"/>
            <ac:spMk id="6" creationId="{6CE0D8DE-A95C-2DAF-890B-64DBE5BBA6AA}"/>
          </ac:spMkLst>
        </pc:spChg>
        <pc:spChg chg="add mod">
          <ac:chgData name="隆誠 堀本" userId="2a8589c694f2ec76" providerId="LiveId" clId="{55F3F5A0-1330-4730-9C1B-FF33F270C39F}" dt="2024-05-13T16:26:38.180" v="9273" actId="1076"/>
          <ac:spMkLst>
            <pc:docMk/>
            <pc:sldMk cId="2515584793" sldId="496"/>
            <ac:spMk id="9" creationId="{60B6E435-AA64-F3B7-E368-A36A89E015EB}"/>
          </ac:spMkLst>
        </pc:spChg>
        <pc:graphicFrameChg chg="del mod">
          <ac:chgData name="隆誠 堀本" userId="2a8589c694f2ec76" providerId="LiveId" clId="{55F3F5A0-1330-4730-9C1B-FF33F270C39F}" dt="2024-05-13T16:25:07.755" v="9243" actId="478"/>
          <ac:graphicFrameMkLst>
            <pc:docMk/>
            <pc:sldMk cId="2515584793" sldId="496"/>
            <ac:graphicFrameMk id="7" creationId="{6AE65EF8-71CA-A962-2F07-394611878F17}"/>
          </ac:graphicFrameMkLst>
        </pc:graphicFrameChg>
        <pc:graphicFrameChg chg="del mod">
          <ac:chgData name="隆誠 堀本" userId="2a8589c694f2ec76" providerId="LiveId" clId="{55F3F5A0-1330-4730-9C1B-FF33F270C39F}" dt="2024-05-13T16:25:13.493" v="9244" actId="478"/>
          <ac:graphicFrameMkLst>
            <pc:docMk/>
            <pc:sldMk cId="2515584793" sldId="496"/>
            <ac:graphicFrameMk id="8" creationId="{5B460D83-E77E-54A9-DDE5-CDAF27C94BC9}"/>
          </ac:graphicFrameMkLst>
        </pc:graphicFrameChg>
        <pc:picChg chg="add mod modCrop">
          <ac:chgData name="隆誠 堀本" userId="2a8589c694f2ec76" providerId="LiveId" clId="{55F3F5A0-1330-4730-9C1B-FF33F270C39F}" dt="2024-05-13T16:25:53.917" v="9253" actId="1076"/>
          <ac:picMkLst>
            <pc:docMk/>
            <pc:sldMk cId="2515584793" sldId="496"/>
            <ac:picMk id="5" creationId="{25BC871B-0FE4-393A-5BF6-FF517D65AC6A}"/>
          </ac:picMkLst>
        </pc:picChg>
      </pc:sldChg>
      <pc:sldChg chg="del">
        <pc:chgData name="隆誠 堀本" userId="2a8589c694f2ec76" providerId="LiveId" clId="{55F3F5A0-1330-4730-9C1B-FF33F270C39F}" dt="2024-05-08T22:42:38.318" v="2214" actId="2696"/>
        <pc:sldMkLst>
          <pc:docMk/>
          <pc:sldMk cId="2966193793" sldId="498"/>
        </pc:sldMkLst>
      </pc:sldChg>
      <pc:sldChg chg="del">
        <pc:chgData name="隆誠 堀本" userId="2a8589c694f2ec76" providerId="LiveId" clId="{55F3F5A0-1330-4730-9C1B-FF33F270C39F}" dt="2024-05-07T02:59:55.192" v="471" actId="47"/>
        <pc:sldMkLst>
          <pc:docMk/>
          <pc:sldMk cId="1607410228" sldId="501"/>
        </pc:sldMkLst>
      </pc:sldChg>
      <pc:sldChg chg="modSp mod modNotesTx">
        <pc:chgData name="隆誠 堀本" userId="2a8589c694f2ec76" providerId="LiveId" clId="{55F3F5A0-1330-4730-9C1B-FF33F270C39F}" dt="2024-05-13T15:34:33.414" v="7931" actId="20577"/>
        <pc:sldMkLst>
          <pc:docMk/>
          <pc:sldMk cId="3343973880" sldId="502"/>
        </pc:sldMkLst>
        <pc:spChg chg="mod">
          <ac:chgData name="隆誠 堀本" userId="2a8589c694f2ec76" providerId="LiveId" clId="{55F3F5A0-1330-4730-9C1B-FF33F270C39F}" dt="2024-05-08T16:20:21.476" v="1751" actId="20577"/>
          <ac:spMkLst>
            <pc:docMk/>
            <pc:sldMk cId="3343973880" sldId="502"/>
            <ac:spMk id="15" creationId="{AA5D7CDA-D982-5CA8-E145-A1A0D2F9E48F}"/>
          </ac:spMkLst>
        </pc:spChg>
      </pc:sldChg>
      <pc:sldChg chg="modSp mod modNotesTx">
        <pc:chgData name="隆誠 堀本" userId="2a8589c694f2ec76" providerId="LiveId" clId="{55F3F5A0-1330-4730-9C1B-FF33F270C39F}" dt="2024-05-08T16:20:28.130" v="1755" actId="20577"/>
        <pc:sldMkLst>
          <pc:docMk/>
          <pc:sldMk cId="948253481" sldId="503"/>
        </pc:sldMkLst>
        <pc:spChg chg="mod">
          <ac:chgData name="隆誠 堀本" userId="2a8589c694f2ec76" providerId="LiveId" clId="{55F3F5A0-1330-4730-9C1B-FF33F270C39F}" dt="2024-05-08T16:20:28.130" v="1755" actId="20577"/>
          <ac:spMkLst>
            <pc:docMk/>
            <pc:sldMk cId="948253481" sldId="503"/>
            <ac:spMk id="15" creationId="{AA5D7CDA-D982-5CA8-E145-A1A0D2F9E48F}"/>
          </ac:spMkLst>
        </pc:spChg>
      </pc:sldChg>
      <pc:sldChg chg="modSp add mod modNotesTx">
        <pc:chgData name="隆誠 堀本" userId="2a8589c694f2ec76" providerId="LiveId" clId="{55F3F5A0-1330-4730-9C1B-FF33F270C39F}" dt="2024-05-13T15:35:35.947" v="7941" actId="20577"/>
        <pc:sldMkLst>
          <pc:docMk/>
          <pc:sldMk cId="355257882" sldId="504"/>
        </pc:sldMkLst>
        <pc:spChg chg="mod">
          <ac:chgData name="隆誠 堀本" userId="2a8589c694f2ec76" providerId="LiveId" clId="{55F3F5A0-1330-4730-9C1B-FF33F270C39F}" dt="2024-05-08T16:22:16.538" v="1780" actId="20577"/>
          <ac:spMkLst>
            <pc:docMk/>
            <pc:sldMk cId="355257882" sldId="504"/>
            <ac:spMk id="12" creationId="{8B4A258B-3E8C-426A-6EBD-892CFB68F165}"/>
          </ac:spMkLst>
        </pc:spChg>
        <pc:spChg chg="mod">
          <ac:chgData name="隆誠 堀本" userId="2a8589c694f2ec76" providerId="LiveId" clId="{55F3F5A0-1330-4730-9C1B-FF33F270C39F}" dt="2024-05-13T02:07:28.278" v="5950" actId="207"/>
          <ac:spMkLst>
            <pc:docMk/>
            <pc:sldMk cId="355257882" sldId="504"/>
            <ac:spMk id="149" creationId="{A82AC404-694D-79BE-1179-E66132046D5B}"/>
          </ac:spMkLst>
        </pc:spChg>
      </pc:sldChg>
      <pc:sldChg chg="addSp delSp modSp mod modNotesTx">
        <pc:chgData name="隆誠 堀本" userId="2a8589c694f2ec76" providerId="LiveId" clId="{55F3F5A0-1330-4730-9C1B-FF33F270C39F}" dt="2024-05-13T15:36:35.235" v="7955" actId="1076"/>
        <pc:sldMkLst>
          <pc:docMk/>
          <pc:sldMk cId="3912888659" sldId="507"/>
        </pc:sldMkLst>
        <pc:spChg chg="mod">
          <ac:chgData name="隆誠 堀本" userId="2a8589c694f2ec76" providerId="LiveId" clId="{55F3F5A0-1330-4730-9C1B-FF33F270C39F}" dt="2024-05-13T15:36:31.802" v="7954" actId="1076"/>
          <ac:spMkLst>
            <pc:docMk/>
            <pc:sldMk cId="3912888659" sldId="507"/>
            <ac:spMk id="3" creationId="{6B9C32E5-ACEF-74BE-DB7E-6BD0002E7F11}"/>
          </ac:spMkLst>
        </pc:spChg>
        <pc:spChg chg="add del mod">
          <ac:chgData name="隆誠 堀本" userId="2a8589c694f2ec76" providerId="LiveId" clId="{55F3F5A0-1330-4730-9C1B-FF33F270C39F}" dt="2024-05-13T15:36:29.414" v="7952" actId="478"/>
          <ac:spMkLst>
            <pc:docMk/>
            <pc:sldMk cId="3912888659" sldId="507"/>
            <ac:spMk id="6" creationId="{B1A825AE-246B-BEA4-54C4-A56A8A131181}"/>
          </ac:spMkLst>
        </pc:spChg>
        <pc:spChg chg="add mod">
          <ac:chgData name="隆誠 堀本" userId="2a8589c694f2ec76" providerId="LiveId" clId="{55F3F5A0-1330-4730-9C1B-FF33F270C39F}" dt="2024-05-13T15:36:35.235" v="7955" actId="1076"/>
          <ac:spMkLst>
            <pc:docMk/>
            <pc:sldMk cId="3912888659" sldId="507"/>
            <ac:spMk id="7" creationId="{F63BB233-6902-B468-0C10-27E3825EA0A9}"/>
          </ac:spMkLst>
        </pc:spChg>
      </pc:sldChg>
      <pc:sldChg chg="modSp del mod">
        <pc:chgData name="隆誠 堀本" userId="2a8589c694f2ec76" providerId="LiveId" clId="{55F3F5A0-1330-4730-9C1B-FF33F270C39F}" dt="2024-05-08T16:25:22.631" v="1892" actId="2696"/>
        <pc:sldMkLst>
          <pc:docMk/>
          <pc:sldMk cId="1350608186" sldId="508"/>
        </pc:sldMkLst>
        <pc:spChg chg="mod">
          <ac:chgData name="隆誠 堀本" userId="2a8589c694f2ec76" providerId="LiveId" clId="{55F3F5A0-1330-4730-9C1B-FF33F270C39F}" dt="2024-05-07T02:46:53.640" v="103" actId="20577"/>
          <ac:spMkLst>
            <pc:docMk/>
            <pc:sldMk cId="1350608186" sldId="508"/>
            <ac:spMk id="2" creationId="{4A03EDF2-21FD-B534-5B5D-F6CBD59D63C5}"/>
          </ac:spMkLst>
        </pc:spChg>
        <pc:spChg chg="mod">
          <ac:chgData name="隆誠 堀本" userId="2a8589c694f2ec76" providerId="LiveId" clId="{55F3F5A0-1330-4730-9C1B-FF33F270C39F}" dt="2024-05-07T02:47:35.462" v="122" actId="14100"/>
          <ac:spMkLst>
            <pc:docMk/>
            <pc:sldMk cId="1350608186" sldId="508"/>
            <ac:spMk id="10" creationId="{CB91B936-2637-52D9-BC5D-53986509D793}"/>
          </ac:spMkLst>
        </pc:spChg>
        <pc:graphicFrameChg chg="modGraphic">
          <ac:chgData name="隆誠 堀本" userId="2a8589c694f2ec76" providerId="LiveId" clId="{55F3F5A0-1330-4730-9C1B-FF33F270C39F}" dt="2024-05-07T02:47:12.803" v="111" actId="20577"/>
          <ac:graphicFrameMkLst>
            <pc:docMk/>
            <pc:sldMk cId="1350608186" sldId="508"/>
            <ac:graphicFrameMk id="5" creationId="{5571AE22-3A3F-E6BA-2583-BA0E0427F1EC}"/>
          </ac:graphicFrameMkLst>
        </pc:graphicFrameChg>
      </pc:sldChg>
      <pc:sldChg chg="modSp mod modNotesTx">
        <pc:chgData name="隆誠 堀本" userId="2a8589c694f2ec76" providerId="LiveId" clId="{55F3F5A0-1330-4730-9C1B-FF33F270C39F}" dt="2024-05-13T15:45:16.237" v="8556" actId="20577"/>
        <pc:sldMkLst>
          <pc:docMk/>
          <pc:sldMk cId="2136092576" sldId="509"/>
        </pc:sldMkLst>
        <pc:spChg chg="mod">
          <ac:chgData name="隆誠 堀本" userId="2a8589c694f2ec76" providerId="LiveId" clId="{55F3F5A0-1330-4730-9C1B-FF33F270C39F}" dt="2024-05-08T16:25:00.214" v="1887"/>
          <ac:spMkLst>
            <pc:docMk/>
            <pc:sldMk cId="2136092576" sldId="509"/>
            <ac:spMk id="2" creationId="{4198CE77-8DFF-61EA-C228-533B7262069E}"/>
          </ac:spMkLst>
        </pc:spChg>
        <pc:spChg chg="mod">
          <ac:chgData name="隆誠 堀本" userId="2a8589c694f2ec76" providerId="LiveId" clId="{55F3F5A0-1330-4730-9C1B-FF33F270C39F}" dt="2024-05-07T02:48:06.178" v="153" actId="14100"/>
          <ac:spMkLst>
            <pc:docMk/>
            <pc:sldMk cId="2136092576" sldId="509"/>
            <ac:spMk id="10" creationId="{3B207174-F1D5-AF81-6DEE-71D492B982DF}"/>
          </ac:spMkLst>
        </pc:spChg>
        <pc:graphicFrameChg chg="mod modGraphic">
          <ac:chgData name="隆誠 堀本" userId="2a8589c694f2ec76" providerId="LiveId" clId="{55F3F5A0-1330-4730-9C1B-FF33F270C39F}" dt="2024-05-07T02:48:35.960" v="180" actId="20577"/>
          <ac:graphicFrameMkLst>
            <pc:docMk/>
            <pc:sldMk cId="2136092576" sldId="509"/>
            <ac:graphicFrameMk id="4" creationId="{D8DC8BB8-1F2F-14DD-AE63-99360FD48AB4}"/>
          </ac:graphicFrameMkLst>
        </pc:graphicFrameChg>
        <pc:graphicFrameChg chg="modGraphic">
          <ac:chgData name="隆誠 堀本" userId="2a8589c694f2ec76" providerId="LiveId" clId="{55F3F5A0-1330-4730-9C1B-FF33F270C39F}" dt="2024-05-07T02:47:54.358" v="140" actId="20577"/>
          <ac:graphicFrameMkLst>
            <pc:docMk/>
            <pc:sldMk cId="2136092576" sldId="509"/>
            <ac:graphicFrameMk id="5" creationId="{A9E8867F-BB81-F982-F1FE-AFC4FB797A3B}"/>
          </ac:graphicFrameMkLst>
        </pc:graphicFrameChg>
      </pc:sldChg>
      <pc:sldChg chg="modSp mod modNotesTx">
        <pc:chgData name="隆誠 堀本" userId="2a8589c694f2ec76" providerId="LiveId" clId="{55F3F5A0-1330-4730-9C1B-FF33F270C39F}" dt="2024-05-13T08:59:40.044" v="7030" actId="20577"/>
        <pc:sldMkLst>
          <pc:docMk/>
          <pc:sldMk cId="914930223" sldId="510"/>
        </pc:sldMkLst>
        <pc:spChg chg="mod">
          <ac:chgData name="隆誠 堀本" userId="2a8589c694f2ec76" providerId="LiveId" clId="{55F3F5A0-1330-4730-9C1B-FF33F270C39F}" dt="2024-05-08T16:25:19.127" v="1891"/>
          <ac:spMkLst>
            <pc:docMk/>
            <pc:sldMk cId="914930223" sldId="510"/>
            <ac:spMk id="2" creationId="{ACB4F1EC-10CB-3922-3D86-63A9A4D2B06A}"/>
          </ac:spMkLst>
        </pc:spChg>
        <pc:graphicFrameChg chg="modGraphic">
          <ac:chgData name="隆誠 堀本" userId="2a8589c694f2ec76" providerId="LiveId" clId="{55F3F5A0-1330-4730-9C1B-FF33F270C39F}" dt="2024-05-07T02:52:01.333" v="337" actId="20577"/>
          <ac:graphicFrameMkLst>
            <pc:docMk/>
            <pc:sldMk cId="914930223" sldId="510"/>
            <ac:graphicFrameMk id="7" creationId="{F4DA9419-562A-D1E5-4381-925A405CD3E2}"/>
          </ac:graphicFrameMkLst>
        </pc:graphicFrameChg>
        <pc:graphicFrameChg chg="modGraphic">
          <ac:chgData name="隆誠 堀本" userId="2a8589c694f2ec76" providerId="LiveId" clId="{55F3F5A0-1330-4730-9C1B-FF33F270C39F}" dt="2024-05-07T02:49:06.134" v="207" actId="20577"/>
          <ac:graphicFrameMkLst>
            <pc:docMk/>
            <pc:sldMk cId="914930223" sldId="510"/>
            <ac:graphicFrameMk id="8" creationId="{8276996A-DB90-CEDC-4883-DDD5EA9AE5AC}"/>
          </ac:graphicFrameMkLst>
        </pc:graphicFrameChg>
      </pc:sldChg>
      <pc:sldChg chg="modSp add del mod modNotesTx">
        <pc:chgData name="隆誠 堀本" userId="2a8589c694f2ec76" providerId="LiveId" clId="{55F3F5A0-1330-4730-9C1B-FF33F270C39F}" dt="2024-05-08T22:22:52.988" v="2202" actId="2696"/>
        <pc:sldMkLst>
          <pc:docMk/>
          <pc:sldMk cId="1418966541" sldId="511"/>
        </pc:sldMkLst>
        <pc:spChg chg="mod">
          <ac:chgData name="隆誠 堀本" userId="2a8589c694f2ec76" providerId="LiveId" clId="{55F3F5A0-1330-4730-9C1B-FF33F270C39F}" dt="2024-05-08T16:23:20.198" v="1802" actId="20577"/>
          <ac:spMkLst>
            <pc:docMk/>
            <pc:sldMk cId="1418966541" sldId="511"/>
            <ac:spMk id="2" creationId="{7CAC9385-9B5C-16CF-19CA-C6AAC76A2E9A}"/>
          </ac:spMkLst>
        </pc:spChg>
        <pc:graphicFrameChg chg="mod">
          <ac:chgData name="隆誠 堀本" userId="2a8589c694f2ec76" providerId="LiveId" clId="{55F3F5A0-1330-4730-9C1B-FF33F270C39F}" dt="2024-05-08T16:23:25.877" v="1804" actId="403"/>
          <ac:graphicFrameMkLst>
            <pc:docMk/>
            <pc:sldMk cId="1418966541" sldId="511"/>
            <ac:graphicFrameMk id="4" creationId="{042600BA-F31A-2007-D7B5-D9F22D3A5D3B}"/>
          </ac:graphicFrameMkLst>
        </pc:graphicFrameChg>
        <pc:graphicFrameChg chg="mod">
          <ac:chgData name="隆誠 堀本" userId="2a8589c694f2ec76" providerId="LiveId" clId="{55F3F5A0-1330-4730-9C1B-FF33F270C39F}" dt="2024-05-08T03:38:18.754" v="814" actId="1076"/>
          <ac:graphicFrameMkLst>
            <pc:docMk/>
            <pc:sldMk cId="1418966541" sldId="511"/>
            <ac:graphicFrameMk id="6" creationId="{DD4CABCA-1C2A-1AEC-0275-BA72ACE17D18}"/>
          </ac:graphicFrameMkLst>
        </pc:graphicFrameChg>
      </pc:sldChg>
      <pc:sldChg chg="modSp add mod ord modNotesTx">
        <pc:chgData name="隆誠 堀本" userId="2a8589c694f2ec76" providerId="LiveId" clId="{55F3F5A0-1330-4730-9C1B-FF33F270C39F}" dt="2024-05-13T02:14:07.695" v="5978" actId="20577"/>
        <pc:sldMkLst>
          <pc:docMk/>
          <pc:sldMk cId="2257280347" sldId="512"/>
        </pc:sldMkLst>
        <pc:spChg chg="mod">
          <ac:chgData name="隆誠 堀本" userId="2a8589c694f2ec76" providerId="LiveId" clId="{55F3F5A0-1330-4730-9C1B-FF33F270C39F}" dt="2024-05-08T03:15:15.743" v="789" actId="207"/>
          <ac:spMkLst>
            <pc:docMk/>
            <pc:sldMk cId="2257280347" sldId="512"/>
            <ac:spMk id="3" creationId="{6FB8702D-DF52-54A2-20B5-A937A3B825C1}"/>
          </ac:spMkLst>
        </pc:spChg>
      </pc:sldChg>
      <pc:sldChg chg="add del">
        <pc:chgData name="隆誠 堀本" userId="2a8589c694f2ec76" providerId="LiveId" clId="{55F3F5A0-1330-4730-9C1B-FF33F270C39F}" dt="2024-05-08T16:18:55.753" v="1713" actId="2696"/>
        <pc:sldMkLst>
          <pc:docMk/>
          <pc:sldMk cId="3687199498" sldId="513"/>
        </pc:sldMkLst>
      </pc:sldChg>
      <pc:sldChg chg="addSp delSp modSp add mod modNotesTx">
        <pc:chgData name="隆誠 堀本" userId="2a8589c694f2ec76" providerId="LiveId" clId="{55F3F5A0-1330-4730-9C1B-FF33F270C39F}" dt="2024-05-13T01:44:23.537" v="4997"/>
        <pc:sldMkLst>
          <pc:docMk/>
          <pc:sldMk cId="202275886" sldId="514"/>
        </pc:sldMkLst>
        <pc:spChg chg="mod">
          <ac:chgData name="隆誠 堀本" userId="2a8589c694f2ec76" providerId="LiveId" clId="{55F3F5A0-1330-4730-9C1B-FF33F270C39F}" dt="2024-05-08T15:59:39.191" v="1362" actId="20577"/>
          <ac:spMkLst>
            <pc:docMk/>
            <pc:sldMk cId="202275886" sldId="514"/>
            <ac:spMk id="3" creationId="{77B0A416-AB93-4FA6-B46A-A76B2A505B15}"/>
          </ac:spMkLst>
        </pc:spChg>
        <pc:spChg chg="del mod">
          <ac:chgData name="隆誠 堀本" userId="2a8589c694f2ec76" providerId="LiveId" clId="{55F3F5A0-1330-4730-9C1B-FF33F270C39F}" dt="2024-05-08T15:57:58.895" v="1326" actId="478"/>
          <ac:spMkLst>
            <pc:docMk/>
            <pc:sldMk cId="202275886" sldId="514"/>
            <ac:spMk id="5" creationId="{304E0710-A7F9-22F7-9852-1F93D277A243}"/>
          </ac:spMkLst>
        </pc:spChg>
        <pc:spChg chg="add mod">
          <ac:chgData name="隆誠 堀本" userId="2a8589c694f2ec76" providerId="LiveId" clId="{55F3F5A0-1330-4730-9C1B-FF33F270C39F}" dt="2024-05-08T15:56:34.596" v="1315"/>
          <ac:spMkLst>
            <pc:docMk/>
            <pc:sldMk cId="202275886" sldId="514"/>
            <ac:spMk id="7" creationId="{F28E6BCE-6560-08C1-B08C-01C975D64D21}"/>
          </ac:spMkLst>
        </pc:spChg>
        <pc:spChg chg="mod">
          <ac:chgData name="隆誠 堀本" userId="2a8589c694f2ec76" providerId="LiveId" clId="{55F3F5A0-1330-4730-9C1B-FF33F270C39F}" dt="2024-05-08T16:08:00.414" v="1540" actId="1076"/>
          <ac:spMkLst>
            <pc:docMk/>
            <pc:sldMk cId="202275886" sldId="514"/>
            <ac:spMk id="8" creationId="{010B4A35-4FBA-7CED-E381-FB4ACA8FF65F}"/>
          </ac:spMkLst>
        </pc:spChg>
        <pc:spChg chg="del">
          <ac:chgData name="隆誠 堀本" userId="2a8589c694f2ec76" providerId="LiveId" clId="{55F3F5A0-1330-4730-9C1B-FF33F270C39F}" dt="2024-05-08T15:56:21.069" v="1313" actId="478"/>
          <ac:spMkLst>
            <pc:docMk/>
            <pc:sldMk cId="202275886" sldId="514"/>
            <ac:spMk id="16" creationId="{D2B3BB67-2A7D-2F32-2763-A17F13712811}"/>
          </ac:spMkLst>
        </pc:spChg>
        <pc:spChg chg="del">
          <ac:chgData name="隆誠 堀本" userId="2a8589c694f2ec76" providerId="LiveId" clId="{55F3F5A0-1330-4730-9C1B-FF33F270C39F}" dt="2024-05-08T15:56:22.718" v="1314" actId="478"/>
          <ac:spMkLst>
            <pc:docMk/>
            <pc:sldMk cId="202275886" sldId="514"/>
            <ac:spMk id="17" creationId="{12B00F04-7804-2EB1-AFB2-89FF8E1A3687}"/>
          </ac:spMkLst>
        </pc:spChg>
        <pc:spChg chg="add del mod">
          <ac:chgData name="隆誠 堀本" userId="2a8589c694f2ec76" providerId="LiveId" clId="{55F3F5A0-1330-4730-9C1B-FF33F270C39F}" dt="2024-05-08T16:01:45.276" v="1429" actId="478"/>
          <ac:spMkLst>
            <pc:docMk/>
            <pc:sldMk cId="202275886" sldId="514"/>
            <ac:spMk id="18" creationId="{86FAAC55-AFD8-F876-CC33-C716AD1643DB}"/>
          </ac:spMkLst>
        </pc:spChg>
        <pc:spChg chg="add mod">
          <ac:chgData name="隆誠 堀本" userId="2a8589c694f2ec76" providerId="LiveId" clId="{55F3F5A0-1330-4730-9C1B-FF33F270C39F}" dt="2024-05-08T16:08:06.743" v="1542" actId="1076"/>
          <ac:spMkLst>
            <pc:docMk/>
            <pc:sldMk cId="202275886" sldId="514"/>
            <ac:spMk id="19" creationId="{B5C475BA-B144-689F-6407-47F39D2E8DA5}"/>
          </ac:spMkLst>
        </pc:spChg>
        <pc:spChg chg="add mod">
          <ac:chgData name="隆誠 堀本" userId="2a8589c694f2ec76" providerId="LiveId" clId="{55F3F5A0-1330-4730-9C1B-FF33F270C39F}" dt="2024-05-08T16:08:04.196" v="1541" actId="1076"/>
          <ac:spMkLst>
            <pc:docMk/>
            <pc:sldMk cId="202275886" sldId="514"/>
            <ac:spMk id="20" creationId="{701ACDAD-51E3-5B72-96A5-6439FA8FEF2E}"/>
          </ac:spMkLst>
        </pc:spChg>
        <pc:spChg chg="del">
          <ac:chgData name="隆誠 堀本" userId="2a8589c694f2ec76" providerId="LiveId" clId="{55F3F5A0-1330-4730-9C1B-FF33F270C39F}" dt="2024-05-08T15:56:18.169" v="1312" actId="478"/>
          <ac:spMkLst>
            <pc:docMk/>
            <pc:sldMk cId="202275886" sldId="514"/>
            <ac:spMk id="22" creationId="{FBB0605F-1368-1A5C-97F8-26812B629FB7}"/>
          </ac:spMkLst>
        </pc:spChg>
        <pc:grpChg chg="del">
          <ac:chgData name="隆誠 堀本" userId="2a8589c694f2ec76" providerId="LiveId" clId="{55F3F5A0-1330-4730-9C1B-FF33F270C39F}" dt="2024-05-08T15:56:38.942" v="1316" actId="478"/>
          <ac:grpSpMkLst>
            <pc:docMk/>
            <pc:sldMk cId="202275886" sldId="514"/>
            <ac:grpSpMk id="2" creationId="{900D7EA9-04CE-1E48-6058-E0B51D26FB52}"/>
          </ac:grpSpMkLst>
        </pc:grpChg>
      </pc:sldChg>
      <pc:sldChg chg="add del">
        <pc:chgData name="隆誠 堀本" userId="2a8589c694f2ec76" providerId="LiveId" clId="{55F3F5A0-1330-4730-9C1B-FF33F270C39F}" dt="2024-05-08T16:19:24.866" v="1716" actId="2696"/>
        <pc:sldMkLst>
          <pc:docMk/>
          <pc:sldMk cId="1049164037" sldId="515"/>
        </pc:sldMkLst>
      </pc:sldChg>
      <pc:sldChg chg="add del">
        <pc:chgData name="隆誠 堀本" userId="2a8589c694f2ec76" providerId="LiveId" clId="{55F3F5A0-1330-4730-9C1B-FF33F270C39F}" dt="2024-05-08T22:17:22.491" v="2159" actId="2696"/>
        <pc:sldMkLst>
          <pc:docMk/>
          <pc:sldMk cId="1785663387" sldId="515"/>
        </pc:sldMkLst>
      </pc:sldChg>
      <pc:sldChg chg="delSp modSp add mod ord modNotesTx">
        <pc:chgData name="隆誠 堀本" userId="2a8589c694f2ec76" providerId="LiveId" clId="{55F3F5A0-1330-4730-9C1B-FF33F270C39F}" dt="2024-05-13T02:14:20.391" v="5979" actId="20577"/>
        <pc:sldMkLst>
          <pc:docMk/>
          <pc:sldMk cId="3449831197" sldId="516"/>
        </pc:sldMkLst>
        <pc:graphicFrameChg chg="mod modGraphic">
          <ac:chgData name="隆誠 堀本" userId="2a8589c694f2ec76" providerId="LiveId" clId="{55F3F5A0-1330-4730-9C1B-FF33F270C39F}" dt="2024-05-08T22:22:09.847" v="2197" actId="113"/>
          <ac:graphicFrameMkLst>
            <pc:docMk/>
            <pc:sldMk cId="3449831197" sldId="516"/>
            <ac:graphicFrameMk id="4" creationId="{042600BA-F31A-2007-D7B5-D9F22D3A5D3B}"/>
          </ac:graphicFrameMkLst>
        </pc:graphicFrameChg>
        <pc:graphicFrameChg chg="del mod">
          <ac:chgData name="隆誠 堀本" userId="2a8589c694f2ec76" providerId="LiveId" clId="{55F3F5A0-1330-4730-9C1B-FF33F270C39F}" dt="2024-05-08T22:21:19.088" v="2192" actId="478"/>
          <ac:graphicFrameMkLst>
            <pc:docMk/>
            <pc:sldMk cId="3449831197" sldId="516"/>
            <ac:graphicFrameMk id="6" creationId="{DD4CABCA-1C2A-1AEC-0275-BA72ACE17D18}"/>
          </ac:graphicFrameMkLst>
        </pc:graphicFrameChg>
      </pc:sldChg>
      <pc:sldChg chg="modSp add modNotesTx">
        <pc:chgData name="隆誠 堀本" userId="2a8589c694f2ec76" providerId="LiveId" clId="{55F3F5A0-1330-4730-9C1B-FF33F270C39F}" dt="2024-05-13T15:41:55.916" v="8484" actId="20577"/>
        <pc:sldMkLst>
          <pc:docMk/>
          <pc:sldMk cId="306964530" sldId="517"/>
        </pc:sldMkLst>
        <pc:graphicFrameChg chg="mod">
          <ac:chgData name="隆誠 堀本" userId="2a8589c694f2ec76" providerId="LiveId" clId="{55F3F5A0-1330-4730-9C1B-FF33F270C39F}" dt="2024-05-08T22:22:14.980" v="2198" actId="113"/>
          <ac:graphicFrameMkLst>
            <pc:docMk/>
            <pc:sldMk cId="306964530" sldId="517"/>
            <ac:graphicFrameMk id="4" creationId="{042600BA-F31A-2007-D7B5-D9F22D3A5D3B}"/>
          </ac:graphicFrameMkLst>
        </pc:graphicFrameChg>
      </pc:sldChg>
      <pc:sldChg chg="modSp add modNotesTx">
        <pc:chgData name="隆誠 堀本" userId="2a8589c694f2ec76" providerId="LiveId" clId="{55F3F5A0-1330-4730-9C1B-FF33F270C39F}" dt="2024-05-13T15:41:33.563" v="8443"/>
        <pc:sldMkLst>
          <pc:docMk/>
          <pc:sldMk cId="3695005380" sldId="518"/>
        </pc:sldMkLst>
        <pc:graphicFrameChg chg="mod">
          <ac:chgData name="隆誠 堀本" userId="2a8589c694f2ec76" providerId="LiveId" clId="{55F3F5A0-1330-4730-9C1B-FF33F270C39F}" dt="2024-05-08T22:22:30.236" v="2200" actId="207"/>
          <ac:graphicFrameMkLst>
            <pc:docMk/>
            <pc:sldMk cId="3695005380" sldId="518"/>
            <ac:graphicFrameMk id="4" creationId="{042600BA-F31A-2007-D7B5-D9F22D3A5D3B}"/>
          </ac:graphicFrameMkLst>
        </pc:graphicFrameChg>
      </pc:sldChg>
      <pc:sldChg chg="add ord modNotesTx">
        <pc:chgData name="隆誠 堀本" userId="2a8589c694f2ec76" providerId="LiveId" clId="{55F3F5A0-1330-4730-9C1B-FF33F270C39F}" dt="2024-05-13T15:50:31.851" v="8789" actId="20577"/>
        <pc:sldMkLst>
          <pc:docMk/>
          <pc:sldMk cId="1814663175" sldId="519"/>
        </pc:sldMkLst>
      </pc:sldChg>
      <pc:sldChg chg="addSp delSp modSp add mod ord modNotesTx">
        <pc:chgData name="隆誠 堀本" userId="2a8589c694f2ec76" providerId="LiveId" clId="{55F3F5A0-1330-4730-9C1B-FF33F270C39F}" dt="2024-05-13T15:54:28.941" v="8791"/>
        <pc:sldMkLst>
          <pc:docMk/>
          <pc:sldMk cId="252267415" sldId="520"/>
        </pc:sldMkLst>
        <pc:spChg chg="del">
          <ac:chgData name="隆誠 堀本" userId="2a8589c694f2ec76" providerId="LiveId" clId="{55F3F5A0-1330-4730-9C1B-FF33F270C39F}" dt="2024-05-08T22:24:28.870" v="2211" actId="478"/>
          <ac:spMkLst>
            <pc:docMk/>
            <pc:sldMk cId="252267415" sldId="520"/>
            <ac:spMk id="4" creationId="{B2FB028C-F284-AE1E-5AA8-C8E24A2D8498}"/>
          </ac:spMkLst>
        </pc:spChg>
        <pc:spChg chg="add del mod">
          <ac:chgData name="隆誠 堀本" userId="2a8589c694f2ec76" providerId="LiveId" clId="{55F3F5A0-1330-4730-9C1B-FF33F270C39F}" dt="2024-05-08T22:45:22.045" v="2279" actId="478"/>
          <ac:spMkLst>
            <pc:docMk/>
            <pc:sldMk cId="252267415" sldId="520"/>
            <ac:spMk id="5" creationId="{F86230D9-1DBC-C682-CFF5-79B44CADF40C}"/>
          </ac:spMkLst>
        </pc:spChg>
        <pc:spChg chg="mod">
          <ac:chgData name="隆誠 堀本" userId="2a8589c694f2ec76" providerId="LiveId" clId="{55F3F5A0-1330-4730-9C1B-FF33F270C39F}" dt="2024-05-08T22:47:54.767" v="2378" actId="14100"/>
          <ac:spMkLst>
            <pc:docMk/>
            <pc:sldMk cId="252267415" sldId="520"/>
            <ac:spMk id="6" creationId="{36BCC716-302C-8A51-99DA-FFF89BA0811F}"/>
          </ac:spMkLst>
        </pc:spChg>
        <pc:spChg chg="del">
          <ac:chgData name="隆誠 堀本" userId="2a8589c694f2ec76" providerId="LiveId" clId="{55F3F5A0-1330-4730-9C1B-FF33F270C39F}" dt="2024-05-08T22:24:31.381" v="2212" actId="478"/>
          <ac:spMkLst>
            <pc:docMk/>
            <pc:sldMk cId="252267415" sldId="520"/>
            <ac:spMk id="7" creationId="{C50AD13C-2511-DEFC-D57C-9DA2310CD522}"/>
          </ac:spMkLst>
        </pc:spChg>
        <pc:spChg chg="mod">
          <ac:chgData name="隆誠 堀本" userId="2a8589c694f2ec76" providerId="LiveId" clId="{55F3F5A0-1330-4730-9C1B-FF33F270C39F}" dt="2024-05-08T22:24:40.643" v="2213" actId="1076"/>
          <ac:spMkLst>
            <pc:docMk/>
            <pc:sldMk cId="252267415" sldId="520"/>
            <ac:spMk id="8" creationId="{3BD0AAE4-3368-A360-4921-A664F5EAD3A5}"/>
          </ac:spMkLst>
        </pc:spChg>
        <pc:spChg chg="mod">
          <ac:chgData name="隆誠 堀本" userId="2a8589c694f2ec76" providerId="LiveId" clId="{55F3F5A0-1330-4730-9C1B-FF33F270C39F}" dt="2024-05-08T22:45:11.037" v="2277"/>
          <ac:spMkLst>
            <pc:docMk/>
            <pc:sldMk cId="252267415" sldId="520"/>
            <ac:spMk id="11" creationId="{D4407D4A-F3B6-A931-D01B-64CB2F37386B}"/>
          </ac:spMkLst>
        </pc:spChg>
        <pc:spChg chg="mod">
          <ac:chgData name="隆誠 堀本" userId="2a8589c694f2ec76" providerId="LiveId" clId="{55F3F5A0-1330-4730-9C1B-FF33F270C39F}" dt="2024-05-08T22:45:11.037" v="2277"/>
          <ac:spMkLst>
            <pc:docMk/>
            <pc:sldMk cId="252267415" sldId="520"/>
            <ac:spMk id="12" creationId="{D13ABCC7-4424-5C7C-98FA-81407F0B8CE3}"/>
          </ac:spMkLst>
        </pc:spChg>
        <pc:spChg chg="mod">
          <ac:chgData name="隆誠 堀本" userId="2a8589c694f2ec76" providerId="LiveId" clId="{55F3F5A0-1330-4730-9C1B-FF33F270C39F}" dt="2024-05-08T22:45:11.037" v="2277"/>
          <ac:spMkLst>
            <pc:docMk/>
            <pc:sldMk cId="252267415" sldId="520"/>
            <ac:spMk id="13" creationId="{0187D5B1-DC6A-05E8-27F3-EA1D84BA0918}"/>
          </ac:spMkLst>
        </pc:spChg>
        <pc:spChg chg="mod">
          <ac:chgData name="隆誠 堀本" userId="2a8589c694f2ec76" providerId="LiveId" clId="{55F3F5A0-1330-4730-9C1B-FF33F270C39F}" dt="2024-05-08T22:45:11.037" v="2277"/>
          <ac:spMkLst>
            <pc:docMk/>
            <pc:sldMk cId="252267415" sldId="520"/>
            <ac:spMk id="19" creationId="{1564A012-3C7B-E494-5570-378408DC5105}"/>
          </ac:spMkLst>
        </pc:spChg>
        <pc:spChg chg="mod">
          <ac:chgData name="隆誠 堀本" userId="2a8589c694f2ec76" providerId="LiveId" clId="{55F3F5A0-1330-4730-9C1B-FF33F270C39F}" dt="2024-05-08T22:45:11.037" v="2277"/>
          <ac:spMkLst>
            <pc:docMk/>
            <pc:sldMk cId="252267415" sldId="520"/>
            <ac:spMk id="20" creationId="{3A469EF9-A5A1-AEA3-CFD8-73B666554300}"/>
          </ac:spMkLst>
        </pc:spChg>
        <pc:spChg chg="mod">
          <ac:chgData name="隆誠 堀本" userId="2a8589c694f2ec76" providerId="LiveId" clId="{55F3F5A0-1330-4730-9C1B-FF33F270C39F}" dt="2024-05-08T22:45:11.037" v="2277"/>
          <ac:spMkLst>
            <pc:docMk/>
            <pc:sldMk cId="252267415" sldId="520"/>
            <ac:spMk id="21" creationId="{1F9A33BB-72A5-6C69-6B64-5925A66EDCD8}"/>
          </ac:spMkLst>
        </pc:spChg>
        <pc:spChg chg="mod">
          <ac:chgData name="隆誠 堀本" userId="2a8589c694f2ec76" providerId="LiveId" clId="{55F3F5A0-1330-4730-9C1B-FF33F270C39F}" dt="2024-05-08T22:45:11.037" v="2277"/>
          <ac:spMkLst>
            <pc:docMk/>
            <pc:sldMk cId="252267415" sldId="520"/>
            <ac:spMk id="22" creationId="{786BB46F-0B30-3A4F-BEDB-F91D734371BD}"/>
          </ac:spMkLst>
        </pc:spChg>
        <pc:spChg chg="mod">
          <ac:chgData name="隆誠 堀本" userId="2a8589c694f2ec76" providerId="LiveId" clId="{55F3F5A0-1330-4730-9C1B-FF33F270C39F}" dt="2024-05-08T22:45:11.037" v="2277"/>
          <ac:spMkLst>
            <pc:docMk/>
            <pc:sldMk cId="252267415" sldId="520"/>
            <ac:spMk id="23" creationId="{F47CAAD2-F29F-2C34-AB6A-A5DCD4A074AD}"/>
          </ac:spMkLst>
        </pc:spChg>
        <pc:spChg chg="mod">
          <ac:chgData name="隆誠 堀本" userId="2a8589c694f2ec76" providerId="LiveId" clId="{55F3F5A0-1330-4730-9C1B-FF33F270C39F}" dt="2024-05-08T22:45:11.037" v="2277"/>
          <ac:spMkLst>
            <pc:docMk/>
            <pc:sldMk cId="252267415" sldId="520"/>
            <ac:spMk id="24" creationId="{AAF80A0B-8B1A-84D7-9E38-67851024435D}"/>
          </ac:spMkLst>
        </pc:spChg>
        <pc:spChg chg="mod">
          <ac:chgData name="隆誠 堀本" userId="2a8589c694f2ec76" providerId="LiveId" clId="{55F3F5A0-1330-4730-9C1B-FF33F270C39F}" dt="2024-05-08T22:45:11.037" v="2277"/>
          <ac:spMkLst>
            <pc:docMk/>
            <pc:sldMk cId="252267415" sldId="520"/>
            <ac:spMk id="25" creationId="{33B64006-5DCD-2054-69D6-45261D1A0CCD}"/>
          </ac:spMkLst>
        </pc:spChg>
        <pc:spChg chg="mod">
          <ac:chgData name="隆誠 堀本" userId="2a8589c694f2ec76" providerId="LiveId" clId="{55F3F5A0-1330-4730-9C1B-FF33F270C39F}" dt="2024-05-08T22:45:11.037" v="2277"/>
          <ac:spMkLst>
            <pc:docMk/>
            <pc:sldMk cId="252267415" sldId="520"/>
            <ac:spMk id="26" creationId="{4546139A-CCEE-3C79-1C53-0C611A4503A0}"/>
          </ac:spMkLst>
        </pc:spChg>
        <pc:spChg chg="add mod">
          <ac:chgData name="隆誠 堀本" userId="2a8589c694f2ec76" providerId="LiveId" clId="{55F3F5A0-1330-4730-9C1B-FF33F270C39F}" dt="2024-05-08T22:45:29.570" v="2280" actId="164"/>
          <ac:spMkLst>
            <pc:docMk/>
            <pc:sldMk cId="252267415" sldId="520"/>
            <ac:spMk id="36" creationId="{BDA41972-D610-9E5E-11C1-0FC85754FBEA}"/>
          </ac:spMkLst>
        </pc:spChg>
        <pc:grpChg chg="add mod">
          <ac:chgData name="隆誠 堀本" userId="2a8589c694f2ec76" providerId="LiveId" clId="{55F3F5A0-1330-4730-9C1B-FF33F270C39F}" dt="2024-05-08T22:45:29.570" v="2280" actId="164"/>
          <ac:grpSpMkLst>
            <pc:docMk/>
            <pc:sldMk cId="252267415" sldId="520"/>
            <ac:grpSpMk id="9" creationId="{CF6A55B6-2D57-66DD-4E90-E196334ACBCF}"/>
          </ac:grpSpMkLst>
        </pc:grpChg>
        <pc:grpChg chg="mod">
          <ac:chgData name="隆誠 堀本" userId="2a8589c694f2ec76" providerId="LiveId" clId="{55F3F5A0-1330-4730-9C1B-FF33F270C39F}" dt="2024-05-08T22:45:11.037" v="2277"/>
          <ac:grpSpMkLst>
            <pc:docMk/>
            <pc:sldMk cId="252267415" sldId="520"/>
            <ac:grpSpMk id="10" creationId="{486C371A-C439-BF5E-A342-F2087AF7A696}"/>
          </ac:grpSpMkLst>
        </pc:grpChg>
        <pc:grpChg chg="add mod">
          <ac:chgData name="隆誠 堀本" userId="2a8589c694f2ec76" providerId="LiveId" clId="{55F3F5A0-1330-4730-9C1B-FF33F270C39F}" dt="2024-05-08T22:47:01.485" v="2330" actId="1076"/>
          <ac:grpSpMkLst>
            <pc:docMk/>
            <pc:sldMk cId="252267415" sldId="520"/>
            <ac:grpSpMk id="38" creationId="{801DFF63-8615-6FF7-0B1D-E718B5A59067}"/>
          </ac:grpSpMkLst>
        </pc:grpChg>
        <pc:picChg chg="add mod">
          <ac:chgData name="隆誠 堀本" userId="2a8589c694f2ec76" providerId="LiveId" clId="{55F3F5A0-1330-4730-9C1B-FF33F270C39F}" dt="2024-05-08T22:45:29.570" v="2280" actId="164"/>
          <ac:picMkLst>
            <pc:docMk/>
            <pc:sldMk cId="252267415" sldId="520"/>
            <ac:picMk id="37" creationId="{663B4E4D-2976-B35E-8216-F40DF4FA4BE3}"/>
          </ac:picMkLst>
        </pc:picChg>
        <pc:cxnChg chg="mod">
          <ac:chgData name="隆誠 堀本" userId="2a8589c694f2ec76" providerId="LiveId" clId="{55F3F5A0-1330-4730-9C1B-FF33F270C39F}" dt="2024-05-08T22:45:11.037" v="2277"/>
          <ac:cxnSpMkLst>
            <pc:docMk/>
            <pc:sldMk cId="252267415" sldId="520"/>
            <ac:cxnSpMk id="14" creationId="{C6F9E088-23A9-14FD-CBCC-E766AB3CD2D4}"/>
          </ac:cxnSpMkLst>
        </pc:cxnChg>
        <pc:cxnChg chg="mod">
          <ac:chgData name="隆誠 堀本" userId="2a8589c694f2ec76" providerId="LiveId" clId="{55F3F5A0-1330-4730-9C1B-FF33F270C39F}" dt="2024-05-08T22:45:11.037" v="2277"/>
          <ac:cxnSpMkLst>
            <pc:docMk/>
            <pc:sldMk cId="252267415" sldId="520"/>
            <ac:cxnSpMk id="15" creationId="{C96EAF52-4326-527C-90A6-D657C50C31B1}"/>
          </ac:cxnSpMkLst>
        </pc:cxnChg>
        <pc:cxnChg chg="mod">
          <ac:chgData name="隆誠 堀本" userId="2a8589c694f2ec76" providerId="LiveId" clId="{55F3F5A0-1330-4730-9C1B-FF33F270C39F}" dt="2024-05-08T22:45:11.037" v="2277"/>
          <ac:cxnSpMkLst>
            <pc:docMk/>
            <pc:sldMk cId="252267415" sldId="520"/>
            <ac:cxnSpMk id="16" creationId="{CA8797C2-3995-3C09-E05F-9A77789F186D}"/>
          </ac:cxnSpMkLst>
        </pc:cxnChg>
        <pc:cxnChg chg="mod">
          <ac:chgData name="隆誠 堀本" userId="2a8589c694f2ec76" providerId="LiveId" clId="{55F3F5A0-1330-4730-9C1B-FF33F270C39F}" dt="2024-05-08T22:45:11.037" v="2277"/>
          <ac:cxnSpMkLst>
            <pc:docMk/>
            <pc:sldMk cId="252267415" sldId="520"/>
            <ac:cxnSpMk id="17" creationId="{85F76241-C284-A757-D7F7-675E442DF85E}"/>
          </ac:cxnSpMkLst>
        </pc:cxnChg>
        <pc:cxnChg chg="mod">
          <ac:chgData name="隆誠 堀本" userId="2a8589c694f2ec76" providerId="LiveId" clId="{55F3F5A0-1330-4730-9C1B-FF33F270C39F}" dt="2024-05-08T22:45:11.037" v="2277"/>
          <ac:cxnSpMkLst>
            <pc:docMk/>
            <pc:sldMk cId="252267415" sldId="520"/>
            <ac:cxnSpMk id="18" creationId="{D6426B70-E1A7-85DD-BD81-3325D1841966}"/>
          </ac:cxnSpMkLst>
        </pc:cxnChg>
        <pc:cxnChg chg="mod">
          <ac:chgData name="隆誠 堀本" userId="2a8589c694f2ec76" providerId="LiveId" clId="{55F3F5A0-1330-4730-9C1B-FF33F270C39F}" dt="2024-05-08T22:45:11.037" v="2277"/>
          <ac:cxnSpMkLst>
            <pc:docMk/>
            <pc:sldMk cId="252267415" sldId="520"/>
            <ac:cxnSpMk id="27" creationId="{98C1CE12-18F8-31CD-355B-684EB73F01C3}"/>
          </ac:cxnSpMkLst>
        </pc:cxnChg>
        <pc:cxnChg chg="mod">
          <ac:chgData name="隆誠 堀本" userId="2a8589c694f2ec76" providerId="LiveId" clId="{55F3F5A0-1330-4730-9C1B-FF33F270C39F}" dt="2024-05-08T22:45:11.037" v="2277"/>
          <ac:cxnSpMkLst>
            <pc:docMk/>
            <pc:sldMk cId="252267415" sldId="520"/>
            <ac:cxnSpMk id="28" creationId="{453DB851-6FDC-88B3-B004-11482FF44D79}"/>
          </ac:cxnSpMkLst>
        </pc:cxnChg>
        <pc:cxnChg chg="mod">
          <ac:chgData name="隆誠 堀本" userId="2a8589c694f2ec76" providerId="LiveId" clId="{55F3F5A0-1330-4730-9C1B-FF33F270C39F}" dt="2024-05-08T22:45:11.037" v="2277"/>
          <ac:cxnSpMkLst>
            <pc:docMk/>
            <pc:sldMk cId="252267415" sldId="520"/>
            <ac:cxnSpMk id="29" creationId="{783083E6-7735-A6CA-034D-AEE783B7E292}"/>
          </ac:cxnSpMkLst>
        </pc:cxnChg>
        <pc:cxnChg chg="mod">
          <ac:chgData name="隆誠 堀本" userId="2a8589c694f2ec76" providerId="LiveId" clId="{55F3F5A0-1330-4730-9C1B-FF33F270C39F}" dt="2024-05-08T22:45:11.037" v="2277"/>
          <ac:cxnSpMkLst>
            <pc:docMk/>
            <pc:sldMk cId="252267415" sldId="520"/>
            <ac:cxnSpMk id="30" creationId="{E051853D-2C71-B287-84F0-BC5E40499371}"/>
          </ac:cxnSpMkLst>
        </pc:cxnChg>
        <pc:cxnChg chg="mod">
          <ac:chgData name="隆誠 堀本" userId="2a8589c694f2ec76" providerId="LiveId" clId="{55F3F5A0-1330-4730-9C1B-FF33F270C39F}" dt="2024-05-08T22:45:11.037" v="2277"/>
          <ac:cxnSpMkLst>
            <pc:docMk/>
            <pc:sldMk cId="252267415" sldId="520"/>
            <ac:cxnSpMk id="31" creationId="{E6B37FD7-503A-56ED-1665-5053D93AA6DE}"/>
          </ac:cxnSpMkLst>
        </pc:cxnChg>
        <pc:cxnChg chg="mod">
          <ac:chgData name="隆誠 堀本" userId="2a8589c694f2ec76" providerId="LiveId" clId="{55F3F5A0-1330-4730-9C1B-FF33F270C39F}" dt="2024-05-08T22:45:11.037" v="2277"/>
          <ac:cxnSpMkLst>
            <pc:docMk/>
            <pc:sldMk cId="252267415" sldId="520"/>
            <ac:cxnSpMk id="32" creationId="{E1B89A6D-C347-8ED0-6384-D314536244BB}"/>
          </ac:cxnSpMkLst>
        </pc:cxnChg>
        <pc:cxnChg chg="mod">
          <ac:chgData name="隆誠 堀本" userId="2a8589c694f2ec76" providerId="LiveId" clId="{55F3F5A0-1330-4730-9C1B-FF33F270C39F}" dt="2024-05-08T22:45:11.037" v="2277"/>
          <ac:cxnSpMkLst>
            <pc:docMk/>
            <pc:sldMk cId="252267415" sldId="520"/>
            <ac:cxnSpMk id="33" creationId="{E7CEF9DB-6F51-27CF-E602-730FA2A88446}"/>
          </ac:cxnSpMkLst>
        </pc:cxnChg>
        <pc:cxnChg chg="mod">
          <ac:chgData name="隆誠 堀本" userId="2a8589c694f2ec76" providerId="LiveId" clId="{55F3F5A0-1330-4730-9C1B-FF33F270C39F}" dt="2024-05-08T22:45:11.037" v="2277"/>
          <ac:cxnSpMkLst>
            <pc:docMk/>
            <pc:sldMk cId="252267415" sldId="520"/>
            <ac:cxnSpMk id="34" creationId="{97195234-2141-0CB3-286A-231D901FCF3E}"/>
          </ac:cxnSpMkLst>
        </pc:cxnChg>
        <pc:cxnChg chg="mod">
          <ac:chgData name="隆誠 堀本" userId="2a8589c694f2ec76" providerId="LiveId" clId="{55F3F5A0-1330-4730-9C1B-FF33F270C39F}" dt="2024-05-08T22:45:11.037" v="2277"/>
          <ac:cxnSpMkLst>
            <pc:docMk/>
            <pc:sldMk cId="252267415" sldId="520"/>
            <ac:cxnSpMk id="35" creationId="{29EEA6F1-10C1-B46B-542E-195C55FCD17F}"/>
          </ac:cxnSpMkLst>
        </pc:cxnChg>
      </pc:sldChg>
      <pc:sldChg chg="addSp delSp modSp add mod modNotesTx">
        <pc:chgData name="隆誠 堀本" userId="2a8589c694f2ec76" providerId="LiveId" clId="{55F3F5A0-1330-4730-9C1B-FF33F270C39F}" dt="2024-05-13T23:38:13.354" v="9533" actId="20577"/>
        <pc:sldMkLst>
          <pc:docMk/>
          <pc:sldMk cId="1720156058" sldId="521"/>
        </pc:sldMkLst>
        <pc:spChg chg="mod">
          <ac:chgData name="隆誠 堀本" userId="2a8589c694f2ec76" providerId="LiveId" clId="{55F3F5A0-1330-4730-9C1B-FF33F270C39F}" dt="2024-05-13T01:50:24.084" v="5012" actId="20577"/>
          <ac:spMkLst>
            <pc:docMk/>
            <pc:sldMk cId="1720156058" sldId="521"/>
            <ac:spMk id="2" creationId="{C12EF6E5-7937-AEC8-2F25-E97D8D2B9F21}"/>
          </ac:spMkLst>
        </pc:spChg>
        <pc:spChg chg="del">
          <ac:chgData name="隆誠 堀本" userId="2a8589c694f2ec76" providerId="LiveId" clId="{55F3F5A0-1330-4730-9C1B-FF33F270C39F}" dt="2024-05-09T02:43:05.206" v="2948" actId="478"/>
          <ac:spMkLst>
            <pc:docMk/>
            <pc:sldMk cId="1720156058" sldId="521"/>
            <ac:spMk id="3" creationId="{57B93C9C-382F-CA8A-018A-8F453D0F5FF5}"/>
          </ac:spMkLst>
        </pc:spChg>
        <pc:spChg chg="add">
          <ac:chgData name="隆誠 堀本" userId="2a8589c694f2ec76" providerId="LiveId" clId="{55F3F5A0-1330-4730-9C1B-FF33F270C39F}" dt="2024-05-13T01:49:39.332" v="5000"/>
          <ac:spMkLst>
            <pc:docMk/>
            <pc:sldMk cId="1720156058" sldId="521"/>
            <ac:spMk id="3" creationId="{BEE99D59-507B-F74A-4C04-4E2C3B981340}"/>
          </ac:spMkLst>
        </pc:spChg>
        <pc:spChg chg="mod">
          <ac:chgData name="隆誠 堀本" userId="2a8589c694f2ec76" providerId="LiveId" clId="{55F3F5A0-1330-4730-9C1B-FF33F270C39F}" dt="2024-05-13T01:54:33.558" v="5262" actId="1076"/>
          <ac:spMkLst>
            <pc:docMk/>
            <pc:sldMk cId="1720156058" sldId="521"/>
            <ac:spMk id="4" creationId="{D187A720-B48F-7C1E-BF4F-E54509F8F0D0}"/>
          </ac:spMkLst>
        </pc:spChg>
        <pc:spChg chg="del">
          <ac:chgData name="隆誠 堀本" userId="2a8589c694f2ec76" providerId="LiveId" clId="{55F3F5A0-1330-4730-9C1B-FF33F270C39F}" dt="2024-05-09T02:43:23.544" v="2950" actId="478"/>
          <ac:spMkLst>
            <pc:docMk/>
            <pc:sldMk cId="1720156058" sldId="521"/>
            <ac:spMk id="6" creationId="{24FF3E33-8638-248A-B049-C5FAB6367B52}"/>
          </ac:spMkLst>
        </pc:spChg>
        <pc:spChg chg="add mod">
          <ac:chgData name="隆誠 堀本" userId="2a8589c694f2ec76" providerId="LiveId" clId="{55F3F5A0-1330-4730-9C1B-FF33F270C39F}" dt="2024-05-13T02:50:35.930" v="6238" actId="20577"/>
          <ac:spMkLst>
            <pc:docMk/>
            <pc:sldMk cId="1720156058" sldId="521"/>
            <ac:spMk id="8" creationId="{37A37D2A-9A8D-09F2-71DF-D1FE62F457D3}"/>
          </ac:spMkLst>
        </pc:spChg>
        <pc:spChg chg="mod">
          <ac:chgData name="隆誠 堀本" userId="2a8589c694f2ec76" providerId="LiveId" clId="{55F3F5A0-1330-4730-9C1B-FF33F270C39F}" dt="2024-05-13T01:54:27.744" v="5261" actId="403"/>
          <ac:spMkLst>
            <pc:docMk/>
            <pc:sldMk cId="1720156058" sldId="521"/>
            <ac:spMk id="34" creationId="{D6B6F1B1-80F3-55A7-C53A-2EBA2B3744AE}"/>
          </ac:spMkLst>
        </pc:spChg>
        <pc:picChg chg="add mod modCrop">
          <ac:chgData name="隆誠 堀本" userId="2a8589c694f2ec76" providerId="LiveId" clId="{55F3F5A0-1330-4730-9C1B-FF33F270C39F}" dt="2024-05-13T01:55:11.432" v="5270" actId="1076"/>
          <ac:picMkLst>
            <pc:docMk/>
            <pc:sldMk cId="1720156058" sldId="521"/>
            <ac:picMk id="7" creationId="{B2D58514-8FA7-A273-EF03-5A15B5DA1761}"/>
          </ac:picMkLst>
        </pc:picChg>
      </pc:sldChg>
      <pc:sldChg chg="addSp delSp modSp add mod modNotesTx">
        <pc:chgData name="隆誠 堀本" userId="2a8589c694f2ec76" providerId="LiveId" clId="{55F3F5A0-1330-4730-9C1B-FF33F270C39F}" dt="2024-05-13T01:19:32.911" v="4079" actId="20577"/>
        <pc:sldMkLst>
          <pc:docMk/>
          <pc:sldMk cId="480833370" sldId="522"/>
        </pc:sldMkLst>
        <pc:spChg chg="add del">
          <ac:chgData name="隆誠 堀本" userId="2a8589c694f2ec76" providerId="LiveId" clId="{55F3F5A0-1330-4730-9C1B-FF33F270C39F}" dt="2024-05-13T00:15:10.835" v="3331" actId="478"/>
          <ac:spMkLst>
            <pc:docMk/>
            <pc:sldMk cId="480833370" sldId="522"/>
            <ac:spMk id="3" creationId="{096322FE-DB2A-4FDA-C0C9-688EA12C1F2B}"/>
          </ac:spMkLst>
        </pc:spChg>
        <pc:spChg chg="mod">
          <ac:chgData name="隆誠 堀本" userId="2a8589c694f2ec76" providerId="LiveId" clId="{55F3F5A0-1330-4730-9C1B-FF33F270C39F}" dt="2024-05-13T01:18:15.456" v="4058" actId="14100"/>
          <ac:spMkLst>
            <pc:docMk/>
            <pc:sldMk cId="480833370" sldId="522"/>
            <ac:spMk id="36" creationId="{9B89749B-DC9D-17B3-7738-2DBD2947EC61}"/>
          </ac:spMkLst>
        </pc:spChg>
        <pc:spChg chg="mod">
          <ac:chgData name="隆誠 堀本" userId="2a8589c694f2ec76" providerId="LiveId" clId="{55F3F5A0-1330-4730-9C1B-FF33F270C39F}" dt="2024-05-13T01:18:25.721" v="4065" actId="404"/>
          <ac:spMkLst>
            <pc:docMk/>
            <pc:sldMk cId="480833370" sldId="522"/>
            <ac:spMk id="39" creationId="{0EF4D7A6-7238-2D35-E08C-9677E298326F}"/>
          </ac:spMkLst>
        </pc:spChg>
        <pc:spChg chg="mod">
          <ac:chgData name="隆誠 堀本" userId="2a8589c694f2ec76" providerId="LiveId" clId="{55F3F5A0-1330-4730-9C1B-FF33F270C39F}" dt="2024-05-13T01:18:37.221" v="4070" actId="1076"/>
          <ac:spMkLst>
            <pc:docMk/>
            <pc:sldMk cId="480833370" sldId="522"/>
            <ac:spMk id="74" creationId="{B2DA5430-442A-5617-C2F7-F8225DC506B6}"/>
          </ac:spMkLst>
        </pc:spChg>
        <pc:cxnChg chg="mod">
          <ac:chgData name="隆誠 堀本" userId="2a8589c694f2ec76" providerId="LiveId" clId="{55F3F5A0-1330-4730-9C1B-FF33F270C39F}" dt="2024-05-13T01:18:15.456" v="4058" actId="14100"/>
          <ac:cxnSpMkLst>
            <pc:docMk/>
            <pc:sldMk cId="480833370" sldId="522"/>
            <ac:cxnSpMk id="44" creationId="{42D5749B-67B5-D740-F8A9-090B1ACDA6D3}"/>
          </ac:cxnSpMkLst>
        </pc:cxnChg>
        <pc:cxnChg chg="mod">
          <ac:chgData name="隆誠 堀本" userId="2a8589c694f2ec76" providerId="LiveId" clId="{55F3F5A0-1330-4730-9C1B-FF33F270C39F}" dt="2024-05-13T01:18:50.279" v="4071" actId="1582"/>
          <ac:cxnSpMkLst>
            <pc:docMk/>
            <pc:sldMk cId="480833370" sldId="522"/>
            <ac:cxnSpMk id="48" creationId="{24BD74D1-7D5C-82CA-5322-5A8363C24CB5}"/>
          </ac:cxnSpMkLst>
        </pc:cxnChg>
        <pc:cxnChg chg="mod">
          <ac:chgData name="隆誠 堀本" userId="2a8589c694f2ec76" providerId="LiveId" clId="{55F3F5A0-1330-4730-9C1B-FF33F270C39F}" dt="2024-05-13T01:18:15.456" v="4058" actId="14100"/>
          <ac:cxnSpMkLst>
            <pc:docMk/>
            <pc:sldMk cId="480833370" sldId="522"/>
            <ac:cxnSpMk id="51" creationId="{CE5A7142-E5FF-9BEE-87A2-9EC7DF8F01AA}"/>
          </ac:cxnSpMkLst>
        </pc:cxnChg>
        <pc:cxnChg chg="mod">
          <ac:chgData name="隆誠 堀本" userId="2a8589c694f2ec76" providerId="LiveId" clId="{55F3F5A0-1330-4730-9C1B-FF33F270C39F}" dt="2024-05-13T01:18:15.456" v="4058" actId="14100"/>
          <ac:cxnSpMkLst>
            <pc:docMk/>
            <pc:sldMk cId="480833370" sldId="522"/>
            <ac:cxnSpMk id="52" creationId="{82263508-64BB-2787-0C1D-8F21233B87B0}"/>
          </ac:cxnSpMkLst>
        </pc:cxnChg>
        <pc:cxnChg chg="mod">
          <ac:chgData name="隆誠 堀本" userId="2a8589c694f2ec76" providerId="LiveId" clId="{55F3F5A0-1330-4730-9C1B-FF33F270C39F}" dt="2024-05-13T01:18:18.887" v="4060" actId="1076"/>
          <ac:cxnSpMkLst>
            <pc:docMk/>
            <pc:sldMk cId="480833370" sldId="522"/>
            <ac:cxnSpMk id="56" creationId="{ACADCAF0-9C9D-C503-8F59-E689D6CB4F88}"/>
          </ac:cxnSpMkLst>
        </pc:cxnChg>
      </pc:sldChg>
      <pc:sldChg chg="addSp delSp modSp add del mod">
        <pc:chgData name="隆誠 堀本" userId="2a8589c694f2ec76" providerId="LiveId" clId="{55F3F5A0-1330-4730-9C1B-FF33F270C39F}" dt="2024-05-13T00:13:48.021" v="3323" actId="2696"/>
        <pc:sldMkLst>
          <pc:docMk/>
          <pc:sldMk cId="3714765676" sldId="522"/>
        </pc:sldMkLst>
        <pc:spChg chg="mod">
          <ac:chgData name="隆誠 堀本" userId="2a8589c694f2ec76" providerId="LiveId" clId="{55F3F5A0-1330-4730-9C1B-FF33F270C39F}" dt="2024-05-13T00:12:08.698" v="3312"/>
          <ac:spMkLst>
            <pc:docMk/>
            <pc:sldMk cId="3714765676" sldId="522"/>
            <ac:spMk id="4" creationId="{38BE872B-7565-8C31-844C-1B671A95653C}"/>
          </ac:spMkLst>
        </pc:spChg>
        <pc:spChg chg="mod">
          <ac:chgData name="隆誠 堀本" userId="2a8589c694f2ec76" providerId="LiveId" clId="{55F3F5A0-1330-4730-9C1B-FF33F270C39F}" dt="2024-05-13T00:12:08.698" v="3312"/>
          <ac:spMkLst>
            <pc:docMk/>
            <pc:sldMk cId="3714765676" sldId="522"/>
            <ac:spMk id="5" creationId="{98B758A6-A5B5-AA13-8425-C493FD3EB9AD}"/>
          </ac:spMkLst>
        </pc:spChg>
        <pc:spChg chg="mod">
          <ac:chgData name="隆誠 堀本" userId="2a8589c694f2ec76" providerId="LiveId" clId="{55F3F5A0-1330-4730-9C1B-FF33F270C39F}" dt="2024-05-13T00:13:09.693" v="3320" actId="113"/>
          <ac:spMkLst>
            <pc:docMk/>
            <pc:sldMk cId="3714765676" sldId="522"/>
            <ac:spMk id="7" creationId="{28AD725E-E9D1-9909-4E22-AA115E0F5190}"/>
          </ac:spMkLst>
        </pc:spChg>
        <pc:spChg chg="mod">
          <ac:chgData name="隆誠 堀本" userId="2a8589c694f2ec76" providerId="LiveId" clId="{55F3F5A0-1330-4730-9C1B-FF33F270C39F}" dt="2024-05-13T00:12:08.698" v="3312"/>
          <ac:spMkLst>
            <pc:docMk/>
            <pc:sldMk cId="3714765676" sldId="522"/>
            <ac:spMk id="9" creationId="{427EDD83-F056-7B39-DAD6-FD510FD410CB}"/>
          </ac:spMkLst>
        </pc:spChg>
        <pc:spChg chg="mod">
          <ac:chgData name="隆誠 堀本" userId="2a8589c694f2ec76" providerId="LiveId" clId="{55F3F5A0-1330-4730-9C1B-FF33F270C39F}" dt="2024-05-13T00:12:08.698" v="3312"/>
          <ac:spMkLst>
            <pc:docMk/>
            <pc:sldMk cId="3714765676" sldId="522"/>
            <ac:spMk id="10" creationId="{79D34F66-5F62-0A1A-904A-5EF6706DFF16}"/>
          </ac:spMkLst>
        </pc:spChg>
        <pc:spChg chg="mod">
          <ac:chgData name="隆誠 堀本" userId="2a8589c694f2ec76" providerId="LiveId" clId="{55F3F5A0-1330-4730-9C1B-FF33F270C39F}" dt="2024-05-13T00:12:08.698" v="3312"/>
          <ac:spMkLst>
            <pc:docMk/>
            <pc:sldMk cId="3714765676" sldId="522"/>
            <ac:spMk id="11" creationId="{BDF05047-3E38-812A-1642-A828065384A5}"/>
          </ac:spMkLst>
        </pc:spChg>
        <pc:spChg chg="mod">
          <ac:chgData name="隆誠 堀本" userId="2a8589c694f2ec76" providerId="LiveId" clId="{55F3F5A0-1330-4730-9C1B-FF33F270C39F}" dt="2024-05-13T00:12:08.698" v="3312"/>
          <ac:spMkLst>
            <pc:docMk/>
            <pc:sldMk cId="3714765676" sldId="522"/>
            <ac:spMk id="12" creationId="{C2F3B7D6-70B2-28DE-2288-8C93F166F4EA}"/>
          </ac:spMkLst>
        </pc:spChg>
        <pc:spChg chg="mod">
          <ac:chgData name="隆誠 堀本" userId="2a8589c694f2ec76" providerId="LiveId" clId="{55F3F5A0-1330-4730-9C1B-FF33F270C39F}" dt="2024-05-13T00:12:08.698" v="3312"/>
          <ac:spMkLst>
            <pc:docMk/>
            <pc:sldMk cId="3714765676" sldId="522"/>
            <ac:spMk id="13" creationId="{E9B192D1-BFD4-7698-1973-2EBB81C8B2D9}"/>
          </ac:spMkLst>
        </pc:spChg>
        <pc:spChg chg="mod">
          <ac:chgData name="隆誠 堀本" userId="2a8589c694f2ec76" providerId="LiveId" clId="{55F3F5A0-1330-4730-9C1B-FF33F270C39F}" dt="2024-05-13T00:12:08.698" v="3312"/>
          <ac:spMkLst>
            <pc:docMk/>
            <pc:sldMk cId="3714765676" sldId="522"/>
            <ac:spMk id="21" creationId="{E9D5FE43-4C16-0012-9A04-B90347ABA2A1}"/>
          </ac:spMkLst>
        </pc:spChg>
        <pc:spChg chg="mod">
          <ac:chgData name="隆誠 堀本" userId="2a8589c694f2ec76" providerId="LiveId" clId="{55F3F5A0-1330-4730-9C1B-FF33F270C39F}" dt="2024-05-13T00:13:18.331" v="3322" actId="113"/>
          <ac:spMkLst>
            <pc:docMk/>
            <pc:sldMk cId="3714765676" sldId="522"/>
            <ac:spMk id="22" creationId="{E9D85E6D-FBBF-1DF9-BBCA-AB94778250ED}"/>
          </ac:spMkLst>
        </pc:spChg>
        <pc:spChg chg="mod">
          <ac:chgData name="隆誠 堀本" userId="2a8589c694f2ec76" providerId="LiveId" clId="{55F3F5A0-1330-4730-9C1B-FF33F270C39F}" dt="2024-05-13T00:12:08.698" v="3312"/>
          <ac:spMkLst>
            <pc:docMk/>
            <pc:sldMk cId="3714765676" sldId="522"/>
            <ac:spMk id="23" creationId="{3920F681-4B67-6278-4DCA-A0F90BA4588A}"/>
          </ac:spMkLst>
        </pc:spChg>
        <pc:spChg chg="mod">
          <ac:chgData name="隆誠 堀本" userId="2a8589c694f2ec76" providerId="LiveId" clId="{55F3F5A0-1330-4730-9C1B-FF33F270C39F}" dt="2024-05-13T00:12:08.698" v="3312"/>
          <ac:spMkLst>
            <pc:docMk/>
            <pc:sldMk cId="3714765676" sldId="522"/>
            <ac:spMk id="24" creationId="{26D26018-5C6F-54BF-D773-86582B6EA4A1}"/>
          </ac:spMkLst>
        </pc:spChg>
        <pc:spChg chg="mod">
          <ac:chgData name="隆誠 堀本" userId="2a8589c694f2ec76" providerId="LiveId" clId="{55F3F5A0-1330-4730-9C1B-FF33F270C39F}" dt="2024-05-13T00:12:08.698" v="3312"/>
          <ac:spMkLst>
            <pc:docMk/>
            <pc:sldMk cId="3714765676" sldId="522"/>
            <ac:spMk id="25" creationId="{8BFA08A9-24B7-BB22-3F16-7D3E4E0ADB4E}"/>
          </ac:spMkLst>
        </pc:spChg>
        <pc:spChg chg="mod">
          <ac:chgData name="隆誠 堀本" userId="2a8589c694f2ec76" providerId="LiveId" clId="{55F3F5A0-1330-4730-9C1B-FF33F270C39F}" dt="2024-05-13T00:12:08.698" v="3312"/>
          <ac:spMkLst>
            <pc:docMk/>
            <pc:sldMk cId="3714765676" sldId="522"/>
            <ac:spMk id="26" creationId="{6FC38C18-41B1-4B28-EE32-8B4B2140F0D0}"/>
          </ac:spMkLst>
        </pc:spChg>
        <pc:spChg chg="mod">
          <ac:chgData name="隆誠 堀本" userId="2a8589c694f2ec76" providerId="LiveId" clId="{55F3F5A0-1330-4730-9C1B-FF33F270C39F}" dt="2024-05-13T00:12:08.698" v="3312"/>
          <ac:spMkLst>
            <pc:docMk/>
            <pc:sldMk cId="3714765676" sldId="522"/>
            <ac:spMk id="27" creationId="{9B8C340B-8DE5-F479-9467-36DCDAC718A3}"/>
          </ac:spMkLst>
        </pc:spChg>
        <pc:spChg chg="mod">
          <ac:chgData name="隆誠 堀本" userId="2a8589c694f2ec76" providerId="LiveId" clId="{55F3F5A0-1330-4730-9C1B-FF33F270C39F}" dt="2024-05-13T00:12:08.698" v="3312"/>
          <ac:spMkLst>
            <pc:docMk/>
            <pc:sldMk cId="3714765676" sldId="522"/>
            <ac:spMk id="28" creationId="{B48D0F26-6091-E0EF-C1A1-A8D9F67C6814}"/>
          </ac:spMkLst>
        </pc:spChg>
        <pc:spChg chg="mod">
          <ac:chgData name="隆誠 堀本" userId="2a8589c694f2ec76" providerId="LiveId" clId="{55F3F5A0-1330-4730-9C1B-FF33F270C39F}" dt="2024-05-13T00:12:08.698" v="3312"/>
          <ac:spMkLst>
            <pc:docMk/>
            <pc:sldMk cId="3714765676" sldId="522"/>
            <ac:spMk id="29" creationId="{51C4714D-3936-8410-B5DC-6499FDB7DA4B}"/>
          </ac:spMkLst>
        </pc:spChg>
        <pc:spChg chg="mod">
          <ac:chgData name="隆誠 堀本" userId="2a8589c694f2ec76" providerId="LiveId" clId="{55F3F5A0-1330-4730-9C1B-FF33F270C39F}" dt="2024-05-13T00:12:08.698" v="3312"/>
          <ac:spMkLst>
            <pc:docMk/>
            <pc:sldMk cId="3714765676" sldId="522"/>
            <ac:spMk id="32" creationId="{A399CBDC-6BAA-14D0-4FA8-F2AC3879E511}"/>
          </ac:spMkLst>
        </pc:spChg>
        <pc:grpChg chg="add mod">
          <ac:chgData name="隆誠 堀本" userId="2a8589c694f2ec76" providerId="LiveId" clId="{55F3F5A0-1330-4730-9C1B-FF33F270C39F}" dt="2024-05-13T00:12:57.508" v="3319" actId="1076"/>
          <ac:grpSpMkLst>
            <pc:docMk/>
            <pc:sldMk cId="3714765676" sldId="522"/>
            <ac:grpSpMk id="3" creationId="{CA511240-A37F-7A6C-015A-1F8E2B0E50F0}"/>
          </ac:grpSpMkLst>
        </pc:grpChg>
        <pc:grpChg chg="del mod">
          <ac:chgData name="隆誠 堀本" userId="2a8589c694f2ec76" providerId="LiveId" clId="{55F3F5A0-1330-4730-9C1B-FF33F270C39F}" dt="2024-05-13T00:12:55.384" v="3318" actId="478"/>
          <ac:grpSpMkLst>
            <pc:docMk/>
            <pc:sldMk cId="3714765676" sldId="522"/>
            <ac:grpSpMk id="34" creationId="{D26BC8B9-DC47-503E-4882-AD21C0A18790}"/>
          </ac:grpSpMkLst>
        </pc:grpChg>
        <pc:cxnChg chg="mod">
          <ac:chgData name="隆誠 堀本" userId="2a8589c694f2ec76" providerId="LiveId" clId="{55F3F5A0-1330-4730-9C1B-FF33F270C39F}" dt="2024-05-13T00:12:08.698" v="3312"/>
          <ac:cxnSpMkLst>
            <pc:docMk/>
            <pc:sldMk cId="3714765676" sldId="522"/>
            <ac:cxnSpMk id="14" creationId="{234B7B61-1C64-CE8A-6EC5-8C6007B67F8A}"/>
          </ac:cxnSpMkLst>
        </pc:cxnChg>
        <pc:cxnChg chg="mod">
          <ac:chgData name="隆誠 堀本" userId="2a8589c694f2ec76" providerId="LiveId" clId="{55F3F5A0-1330-4730-9C1B-FF33F270C39F}" dt="2024-05-13T00:12:08.698" v="3312"/>
          <ac:cxnSpMkLst>
            <pc:docMk/>
            <pc:sldMk cId="3714765676" sldId="522"/>
            <ac:cxnSpMk id="15" creationId="{502D4C24-6910-4650-E106-725C5733AAB3}"/>
          </ac:cxnSpMkLst>
        </pc:cxnChg>
        <pc:cxnChg chg="mod">
          <ac:chgData name="隆誠 堀本" userId="2a8589c694f2ec76" providerId="LiveId" clId="{55F3F5A0-1330-4730-9C1B-FF33F270C39F}" dt="2024-05-13T00:12:08.698" v="3312"/>
          <ac:cxnSpMkLst>
            <pc:docMk/>
            <pc:sldMk cId="3714765676" sldId="522"/>
            <ac:cxnSpMk id="16" creationId="{0AADF18D-B9A1-AFBD-6EE0-B7F370F99C8C}"/>
          </ac:cxnSpMkLst>
        </pc:cxnChg>
        <pc:cxnChg chg="mod">
          <ac:chgData name="隆誠 堀本" userId="2a8589c694f2ec76" providerId="LiveId" clId="{55F3F5A0-1330-4730-9C1B-FF33F270C39F}" dt="2024-05-13T00:12:08.698" v="3312"/>
          <ac:cxnSpMkLst>
            <pc:docMk/>
            <pc:sldMk cId="3714765676" sldId="522"/>
            <ac:cxnSpMk id="17" creationId="{AE48644C-5AA9-F25C-1295-EDEB904D27CC}"/>
          </ac:cxnSpMkLst>
        </pc:cxnChg>
        <pc:cxnChg chg="mod">
          <ac:chgData name="隆誠 堀本" userId="2a8589c694f2ec76" providerId="LiveId" clId="{55F3F5A0-1330-4730-9C1B-FF33F270C39F}" dt="2024-05-13T00:12:08.698" v="3312"/>
          <ac:cxnSpMkLst>
            <pc:docMk/>
            <pc:sldMk cId="3714765676" sldId="522"/>
            <ac:cxnSpMk id="18" creationId="{B5A22B14-EB96-7A18-1193-C61CBF566AD5}"/>
          </ac:cxnSpMkLst>
        </pc:cxnChg>
        <pc:cxnChg chg="mod">
          <ac:chgData name="隆誠 堀本" userId="2a8589c694f2ec76" providerId="LiveId" clId="{55F3F5A0-1330-4730-9C1B-FF33F270C39F}" dt="2024-05-13T00:12:08.698" v="3312"/>
          <ac:cxnSpMkLst>
            <pc:docMk/>
            <pc:sldMk cId="3714765676" sldId="522"/>
            <ac:cxnSpMk id="19" creationId="{4E74A8B5-3446-A923-9F01-62798D95349D}"/>
          </ac:cxnSpMkLst>
        </pc:cxnChg>
        <pc:cxnChg chg="mod">
          <ac:chgData name="隆誠 堀本" userId="2a8589c694f2ec76" providerId="LiveId" clId="{55F3F5A0-1330-4730-9C1B-FF33F270C39F}" dt="2024-05-13T00:12:08.698" v="3312"/>
          <ac:cxnSpMkLst>
            <pc:docMk/>
            <pc:sldMk cId="3714765676" sldId="522"/>
            <ac:cxnSpMk id="20" creationId="{AC7CE0BC-0AA2-4FDB-AA76-2CE9C830EEB2}"/>
          </ac:cxnSpMkLst>
        </pc:cxnChg>
        <pc:cxnChg chg="mod">
          <ac:chgData name="隆誠 堀本" userId="2a8589c694f2ec76" providerId="LiveId" clId="{55F3F5A0-1330-4730-9C1B-FF33F270C39F}" dt="2024-05-13T00:12:08.698" v="3312"/>
          <ac:cxnSpMkLst>
            <pc:docMk/>
            <pc:sldMk cId="3714765676" sldId="522"/>
            <ac:cxnSpMk id="30" creationId="{E2CA11EC-9014-2E91-0E27-F0C738EE2766}"/>
          </ac:cxnSpMkLst>
        </pc:cxnChg>
        <pc:cxnChg chg="mod">
          <ac:chgData name="隆誠 堀本" userId="2a8589c694f2ec76" providerId="LiveId" clId="{55F3F5A0-1330-4730-9C1B-FF33F270C39F}" dt="2024-05-13T00:12:08.698" v="3312"/>
          <ac:cxnSpMkLst>
            <pc:docMk/>
            <pc:sldMk cId="3714765676" sldId="522"/>
            <ac:cxnSpMk id="31" creationId="{601028FE-36BE-97CB-C434-B982D7B708E5}"/>
          </ac:cxnSpMkLst>
        </pc:cxnChg>
        <pc:cxnChg chg="mod">
          <ac:chgData name="隆誠 堀本" userId="2a8589c694f2ec76" providerId="LiveId" clId="{55F3F5A0-1330-4730-9C1B-FF33F270C39F}" dt="2024-05-13T00:12:55.384" v="3318" actId="478"/>
          <ac:cxnSpMkLst>
            <pc:docMk/>
            <pc:sldMk cId="3714765676" sldId="522"/>
            <ac:cxnSpMk id="43" creationId="{0B16F4C4-9201-A773-195E-47A56AABA71B}"/>
          </ac:cxnSpMkLst>
        </pc:cxnChg>
        <pc:cxnChg chg="mod">
          <ac:chgData name="隆誠 堀本" userId="2a8589c694f2ec76" providerId="LiveId" clId="{55F3F5A0-1330-4730-9C1B-FF33F270C39F}" dt="2024-05-13T00:12:55.384" v="3318" actId="478"/>
          <ac:cxnSpMkLst>
            <pc:docMk/>
            <pc:sldMk cId="3714765676" sldId="522"/>
            <ac:cxnSpMk id="44" creationId="{42D5749B-67B5-D740-F8A9-090B1ACDA6D3}"/>
          </ac:cxnSpMkLst>
        </pc:cxnChg>
        <pc:cxnChg chg="mod">
          <ac:chgData name="隆誠 堀本" userId="2a8589c694f2ec76" providerId="LiveId" clId="{55F3F5A0-1330-4730-9C1B-FF33F270C39F}" dt="2024-05-13T00:12:55.384" v="3318" actId="478"/>
          <ac:cxnSpMkLst>
            <pc:docMk/>
            <pc:sldMk cId="3714765676" sldId="522"/>
            <ac:cxnSpMk id="48" creationId="{24BD74D1-7D5C-82CA-5322-5A8363C24CB5}"/>
          </ac:cxnSpMkLst>
        </pc:cxnChg>
        <pc:cxnChg chg="mod">
          <ac:chgData name="隆誠 堀本" userId="2a8589c694f2ec76" providerId="LiveId" clId="{55F3F5A0-1330-4730-9C1B-FF33F270C39F}" dt="2024-05-13T00:12:55.384" v="3318" actId="478"/>
          <ac:cxnSpMkLst>
            <pc:docMk/>
            <pc:sldMk cId="3714765676" sldId="522"/>
            <ac:cxnSpMk id="51" creationId="{CE5A7142-E5FF-9BEE-87A2-9EC7DF8F01AA}"/>
          </ac:cxnSpMkLst>
        </pc:cxnChg>
        <pc:cxnChg chg="mod">
          <ac:chgData name="隆誠 堀本" userId="2a8589c694f2ec76" providerId="LiveId" clId="{55F3F5A0-1330-4730-9C1B-FF33F270C39F}" dt="2024-05-13T00:12:55.384" v="3318" actId="478"/>
          <ac:cxnSpMkLst>
            <pc:docMk/>
            <pc:sldMk cId="3714765676" sldId="522"/>
            <ac:cxnSpMk id="52" creationId="{82263508-64BB-2787-0C1D-8F21233B87B0}"/>
          </ac:cxnSpMkLst>
        </pc:cxnChg>
        <pc:cxnChg chg="mod">
          <ac:chgData name="隆誠 堀本" userId="2a8589c694f2ec76" providerId="LiveId" clId="{55F3F5A0-1330-4730-9C1B-FF33F270C39F}" dt="2024-05-13T00:12:55.384" v="3318" actId="478"/>
          <ac:cxnSpMkLst>
            <pc:docMk/>
            <pc:sldMk cId="3714765676" sldId="522"/>
            <ac:cxnSpMk id="54" creationId="{6D166BAA-C4BF-E242-E945-A6E367A88E99}"/>
          </ac:cxnSpMkLst>
        </pc:cxnChg>
        <pc:cxnChg chg="mod">
          <ac:chgData name="隆誠 堀本" userId="2a8589c694f2ec76" providerId="LiveId" clId="{55F3F5A0-1330-4730-9C1B-FF33F270C39F}" dt="2024-05-13T00:12:55.384" v="3318" actId="478"/>
          <ac:cxnSpMkLst>
            <pc:docMk/>
            <pc:sldMk cId="3714765676" sldId="522"/>
            <ac:cxnSpMk id="56" creationId="{ACADCAF0-9C9D-C503-8F59-E689D6CB4F88}"/>
          </ac:cxnSpMkLst>
        </pc:cxnChg>
        <pc:cxnChg chg="mod">
          <ac:chgData name="隆誠 堀本" userId="2a8589c694f2ec76" providerId="LiveId" clId="{55F3F5A0-1330-4730-9C1B-FF33F270C39F}" dt="2024-05-13T00:12:55.384" v="3318" actId="478"/>
          <ac:cxnSpMkLst>
            <pc:docMk/>
            <pc:sldMk cId="3714765676" sldId="522"/>
            <ac:cxnSpMk id="79" creationId="{E5556EE3-68CA-3F23-0ABB-E3833606F4B4}"/>
          </ac:cxnSpMkLst>
        </pc:cxnChg>
        <pc:cxnChg chg="mod">
          <ac:chgData name="隆誠 堀本" userId="2a8589c694f2ec76" providerId="LiveId" clId="{55F3F5A0-1330-4730-9C1B-FF33F270C39F}" dt="2024-05-13T00:12:55.384" v="3318" actId="478"/>
          <ac:cxnSpMkLst>
            <pc:docMk/>
            <pc:sldMk cId="3714765676" sldId="522"/>
            <ac:cxnSpMk id="80" creationId="{258A04F7-0A0F-F25A-8D9C-CE5691951729}"/>
          </ac:cxnSpMkLst>
        </pc:cxnChg>
      </pc:sldChg>
      <pc:sldChg chg="addSp delSp modSp add mod ord modNotesTx">
        <pc:chgData name="隆誠 堀本" userId="2a8589c694f2ec76" providerId="LiveId" clId="{55F3F5A0-1330-4730-9C1B-FF33F270C39F}" dt="2024-05-13T10:00:01.146" v="7622" actId="20577"/>
        <pc:sldMkLst>
          <pc:docMk/>
          <pc:sldMk cId="752764608" sldId="523"/>
        </pc:sldMkLst>
        <pc:spChg chg="add mod">
          <ac:chgData name="隆誠 堀本" userId="2a8589c694f2ec76" providerId="LiveId" clId="{55F3F5A0-1330-4730-9C1B-FF33F270C39F}" dt="2024-05-13T08:01:37.234" v="6534" actId="1076"/>
          <ac:spMkLst>
            <pc:docMk/>
            <pc:sldMk cId="752764608" sldId="523"/>
            <ac:spMk id="2" creationId="{BADCE015-CE67-2D0D-0013-6125C0F175FC}"/>
          </ac:spMkLst>
        </pc:spChg>
        <pc:spChg chg="add mod">
          <ac:chgData name="隆誠 堀本" userId="2a8589c694f2ec76" providerId="LiveId" clId="{55F3F5A0-1330-4730-9C1B-FF33F270C39F}" dt="2024-05-13T08:02:22.526" v="6541" actId="20577"/>
          <ac:spMkLst>
            <pc:docMk/>
            <pc:sldMk cId="752764608" sldId="523"/>
            <ac:spMk id="3" creationId="{CF937604-A05A-B5F4-8EE1-95859E40212F}"/>
          </ac:spMkLst>
        </pc:spChg>
        <pc:spChg chg="add mod">
          <ac:chgData name="隆誠 堀本" userId="2a8589c694f2ec76" providerId="LiveId" clId="{55F3F5A0-1330-4730-9C1B-FF33F270C39F}" dt="2024-05-13T07:58:42.748" v="6518"/>
          <ac:spMkLst>
            <pc:docMk/>
            <pc:sldMk cId="752764608" sldId="523"/>
            <ac:spMk id="4" creationId="{B0D564B6-FC6E-8FB5-6861-81B9A9A59B0D}"/>
          </ac:spMkLst>
        </pc:spChg>
        <pc:spChg chg="add mod">
          <ac:chgData name="隆誠 堀本" userId="2a8589c694f2ec76" providerId="LiveId" clId="{55F3F5A0-1330-4730-9C1B-FF33F270C39F}" dt="2024-05-13T07:58:42.748" v="6518"/>
          <ac:spMkLst>
            <pc:docMk/>
            <pc:sldMk cId="752764608" sldId="523"/>
            <ac:spMk id="6" creationId="{996552CB-0480-E5FB-B0B9-BC35DAE55A17}"/>
          </ac:spMkLst>
        </pc:spChg>
        <pc:spChg chg="add mod">
          <ac:chgData name="隆誠 堀本" userId="2a8589c694f2ec76" providerId="LiveId" clId="{55F3F5A0-1330-4730-9C1B-FF33F270C39F}" dt="2024-05-13T08:05:25.011" v="6544"/>
          <ac:spMkLst>
            <pc:docMk/>
            <pc:sldMk cId="752764608" sldId="523"/>
            <ac:spMk id="8" creationId="{92FB4BC8-8048-128B-8E8F-7875DBB1C1F6}"/>
          </ac:spMkLst>
        </pc:spChg>
        <pc:spChg chg="add mod">
          <ac:chgData name="隆誠 堀本" userId="2a8589c694f2ec76" providerId="LiveId" clId="{55F3F5A0-1330-4730-9C1B-FF33F270C39F}" dt="2024-05-13T08:05:36.189" v="6556" actId="20577"/>
          <ac:spMkLst>
            <pc:docMk/>
            <pc:sldMk cId="752764608" sldId="523"/>
            <ac:spMk id="9" creationId="{625195B3-508E-831A-595A-475454891564}"/>
          </ac:spMkLst>
        </pc:spChg>
        <pc:spChg chg="mod">
          <ac:chgData name="隆誠 堀本" userId="2a8589c694f2ec76" providerId="LiveId" clId="{55F3F5A0-1330-4730-9C1B-FF33F270C39F}" dt="2024-05-13T08:05:54.258" v="6558" actId="12"/>
          <ac:spMkLst>
            <pc:docMk/>
            <pc:sldMk cId="752764608" sldId="523"/>
            <ac:spMk id="12" creationId="{8B4A258B-3E8C-426A-6EBD-892CFB68F165}"/>
          </ac:spMkLst>
        </pc:spChg>
        <pc:grpChg chg="del">
          <ac:chgData name="隆誠 堀本" userId="2a8589c694f2ec76" providerId="LiveId" clId="{55F3F5A0-1330-4730-9C1B-FF33F270C39F}" dt="2024-05-13T03:02:13.275" v="6474" actId="478"/>
          <ac:grpSpMkLst>
            <pc:docMk/>
            <pc:sldMk cId="752764608" sldId="523"/>
            <ac:grpSpMk id="144" creationId="{4E8A1B53-B5D1-9B68-6A6C-6FDB4F467E1F}"/>
          </ac:grpSpMkLst>
        </pc:grpChg>
        <pc:picChg chg="add mod">
          <ac:chgData name="隆誠 堀本" userId="2a8589c694f2ec76" providerId="LiveId" clId="{55F3F5A0-1330-4730-9C1B-FF33F270C39F}" dt="2024-05-13T08:01:44.664" v="6535" actId="14100"/>
          <ac:picMkLst>
            <pc:docMk/>
            <pc:sldMk cId="752764608" sldId="523"/>
            <ac:picMk id="7" creationId="{8BBEEFC8-9C93-A974-A477-82FF3D3A28E9}"/>
          </ac:picMkLst>
        </pc:picChg>
        <pc:cxnChg chg="mod">
          <ac:chgData name="隆誠 堀本" userId="2a8589c694f2ec76" providerId="LiveId" clId="{55F3F5A0-1330-4730-9C1B-FF33F270C39F}" dt="2024-05-13T03:02:13.275" v="6474" actId="478"/>
          <ac:cxnSpMkLst>
            <pc:docMk/>
            <pc:sldMk cId="752764608" sldId="523"/>
            <ac:cxnSpMk id="164" creationId="{56CF8799-E7C6-5D8C-CD93-596CB3BB4D1A}"/>
          </ac:cxnSpMkLst>
        </pc:cxnChg>
        <pc:cxnChg chg="mod">
          <ac:chgData name="隆誠 堀本" userId="2a8589c694f2ec76" providerId="LiveId" clId="{55F3F5A0-1330-4730-9C1B-FF33F270C39F}" dt="2024-05-13T03:02:13.275" v="6474" actId="478"/>
          <ac:cxnSpMkLst>
            <pc:docMk/>
            <pc:sldMk cId="752764608" sldId="523"/>
            <ac:cxnSpMk id="165" creationId="{63F13F82-05A8-9882-07A2-14678BDCEBF4}"/>
          </ac:cxnSpMkLst>
        </pc:cxnChg>
        <pc:cxnChg chg="mod">
          <ac:chgData name="隆誠 堀本" userId="2a8589c694f2ec76" providerId="LiveId" clId="{55F3F5A0-1330-4730-9C1B-FF33F270C39F}" dt="2024-05-13T03:02:13.275" v="6474" actId="478"/>
          <ac:cxnSpMkLst>
            <pc:docMk/>
            <pc:sldMk cId="752764608" sldId="523"/>
            <ac:cxnSpMk id="166" creationId="{7277AC8E-66AA-42B2-275C-517B476DDBAF}"/>
          </ac:cxnSpMkLst>
        </pc:cxnChg>
        <pc:cxnChg chg="mod">
          <ac:chgData name="隆誠 堀本" userId="2a8589c694f2ec76" providerId="LiveId" clId="{55F3F5A0-1330-4730-9C1B-FF33F270C39F}" dt="2024-05-13T03:02:13.275" v="6474" actId="478"/>
          <ac:cxnSpMkLst>
            <pc:docMk/>
            <pc:sldMk cId="752764608" sldId="523"/>
            <ac:cxnSpMk id="195" creationId="{02695745-38C9-40E9-AF63-B93DA1F3A76D}"/>
          </ac:cxnSpMkLst>
        </pc:cxnChg>
        <pc:cxnChg chg="mod">
          <ac:chgData name="隆誠 堀本" userId="2a8589c694f2ec76" providerId="LiveId" clId="{55F3F5A0-1330-4730-9C1B-FF33F270C39F}" dt="2024-05-13T03:02:13.275" v="6474" actId="478"/>
          <ac:cxnSpMkLst>
            <pc:docMk/>
            <pc:sldMk cId="752764608" sldId="523"/>
            <ac:cxnSpMk id="196" creationId="{EF329B2F-DDBE-0222-CC0B-AEFAE4603970}"/>
          </ac:cxnSpMkLst>
        </pc:cxnChg>
        <pc:cxnChg chg="mod">
          <ac:chgData name="隆誠 堀本" userId="2a8589c694f2ec76" providerId="LiveId" clId="{55F3F5A0-1330-4730-9C1B-FF33F270C39F}" dt="2024-05-13T03:02:13.275" v="6474" actId="478"/>
          <ac:cxnSpMkLst>
            <pc:docMk/>
            <pc:sldMk cId="752764608" sldId="523"/>
            <ac:cxnSpMk id="197" creationId="{C70B11BA-C920-8BEE-67AE-E95EA845D37B}"/>
          </ac:cxnSpMkLst>
        </pc:cxnChg>
        <pc:cxnChg chg="mod">
          <ac:chgData name="隆誠 堀本" userId="2a8589c694f2ec76" providerId="LiveId" clId="{55F3F5A0-1330-4730-9C1B-FF33F270C39F}" dt="2024-05-13T03:02:13.275" v="6474" actId="478"/>
          <ac:cxnSpMkLst>
            <pc:docMk/>
            <pc:sldMk cId="752764608" sldId="523"/>
            <ac:cxnSpMk id="198" creationId="{BF9C782C-1D4F-80CF-190B-3945416F8D35}"/>
          </ac:cxnSpMkLst>
        </pc:cxnChg>
        <pc:cxnChg chg="mod">
          <ac:chgData name="隆誠 堀本" userId="2a8589c694f2ec76" providerId="LiveId" clId="{55F3F5A0-1330-4730-9C1B-FF33F270C39F}" dt="2024-05-13T03:02:13.275" v="6474" actId="478"/>
          <ac:cxnSpMkLst>
            <pc:docMk/>
            <pc:sldMk cId="752764608" sldId="523"/>
            <ac:cxnSpMk id="199" creationId="{022E197D-2854-709A-CA1E-F9129CC5B3CE}"/>
          </ac:cxnSpMkLst>
        </pc:cxnChg>
        <pc:cxnChg chg="mod">
          <ac:chgData name="隆誠 堀本" userId="2a8589c694f2ec76" providerId="LiveId" clId="{55F3F5A0-1330-4730-9C1B-FF33F270C39F}" dt="2024-05-13T03:02:13.275" v="6474" actId="478"/>
          <ac:cxnSpMkLst>
            <pc:docMk/>
            <pc:sldMk cId="752764608" sldId="523"/>
            <ac:cxnSpMk id="200" creationId="{09DB4365-88AC-2754-291D-650624FB8BAE}"/>
          </ac:cxnSpMkLst>
        </pc:cxnChg>
        <pc:cxnChg chg="mod">
          <ac:chgData name="隆誠 堀本" userId="2a8589c694f2ec76" providerId="LiveId" clId="{55F3F5A0-1330-4730-9C1B-FF33F270C39F}" dt="2024-05-13T03:02:13.275" v="6474" actId="478"/>
          <ac:cxnSpMkLst>
            <pc:docMk/>
            <pc:sldMk cId="752764608" sldId="523"/>
            <ac:cxnSpMk id="201" creationId="{03E68B90-2FB3-CA9A-6C27-F69105F81F92}"/>
          </ac:cxnSpMkLst>
        </pc:cxnChg>
      </pc:sldChg>
      <pc:sldChg chg="addSp delSp modSp add mod ord">
        <pc:chgData name="隆誠 堀本" userId="2a8589c694f2ec76" providerId="LiveId" clId="{55F3F5A0-1330-4730-9C1B-FF33F270C39F}" dt="2024-05-13T16:04:58.436" v="9160" actId="20577"/>
        <pc:sldMkLst>
          <pc:docMk/>
          <pc:sldMk cId="1518295766" sldId="524"/>
        </pc:sldMkLst>
        <pc:spChg chg="add mod">
          <ac:chgData name="隆誠 堀本" userId="2a8589c694f2ec76" providerId="LiveId" clId="{55F3F5A0-1330-4730-9C1B-FF33F270C39F}" dt="2024-05-13T16:04:58.436" v="9160" actId="20577"/>
          <ac:spMkLst>
            <pc:docMk/>
            <pc:sldMk cId="1518295766" sldId="524"/>
            <ac:spMk id="2" creationId="{99E3631C-359C-1E18-46DA-8141A385E4D0}"/>
          </ac:spMkLst>
        </pc:spChg>
        <pc:spChg chg="del">
          <ac:chgData name="隆誠 堀本" userId="2a8589c694f2ec76" providerId="LiveId" clId="{55F3F5A0-1330-4730-9C1B-FF33F270C39F}" dt="2024-05-13T16:00:51.072" v="8885" actId="478"/>
          <ac:spMkLst>
            <pc:docMk/>
            <pc:sldMk cId="1518295766" sldId="524"/>
            <ac:spMk id="10" creationId="{27FD567D-8C8A-26A7-2D7C-86EBCE5E4947}"/>
          </ac:spMkLst>
        </pc:spChg>
        <pc:graphicFrameChg chg="mod modGraphic">
          <ac:chgData name="隆誠 堀本" userId="2a8589c694f2ec76" providerId="LiveId" clId="{55F3F5A0-1330-4730-9C1B-FF33F270C39F}" dt="2024-05-13T16:04:44.811" v="9151" actId="20577"/>
          <ac:graphicFrameMkLst>
            <pc:docMk/>
            <pc:sldMk cId="1518295766" sldId="524"/>
            <ac:graphicFrameMk id="4" creationId="{AB008D09-7423-86B7-1109-1AB17E59DDEF}"/>
          </ac:graphicFrameMkLst>
        </pc:graphicFrameChg>
        <pc:graphicFrameChg chg="del">
          <ac:chgData name="隆誠 堀本" userId="2a8589c694f2ec76" providerId="LiveId" clId="{55F3F5A0-1330-4730-9C1B-FF33F270C39F}" dt="2024-05-13T16:00:48.382" v="8884" actId="478"/>
          <ac:graphicFrameMkLst>
            <pc:docMk/>
            <pc:sldMk cId="1518295766" sldId="524"/>
            <ac:graphicFrameMk id="5" creationId="{16E9E2E3-4279-D7EB-3689-31DD1247F475}"/>
          </ac:graphicFrameMkLst>
        </pc:graphicFrameChg>
      </pc:sldChg>
      <pc:sldChg chg="add">
        <pc:chgData name="隆誠 堀本" userId="2a8589c694f2ec76" providerId="LiveId" clId="{55F3F5A0-1330-4730-9C1B-FF33F270C39F}" dt="2024-05-13T16:25:02.299" v="9242" actId="2890"/>
        <pc:sldMkLst>
          <pc:docMk/>
          <pc:sldMk cId="735892767" sldId="525"/>
        </pc:sldMkLst>
      </pc:sldChg>
      <pc:sldChg chg="add del">
        <pc:chgData name="隆誠 堀本" userId="2a8589c694f2ec76" providerId="LiveId" clId="{55F3F5A0-1330-4730-9C1B-FF33F270C39F}" dt="2024-05-13T16:05:13.517" v="9162" actId="2696"/>
        <pc:sldMkLst>
          <pc:docMk/>
          <pc:sldMk cId="4222827670" sldId="525"/>
        </pc:sldMkLst>
      </pc:sldChg>
      <pc:sldChg chg="modSp add mod">
        <pc:chgData name="隆誠 堀本" userId="2a8589c694f2ec76" providerId="LiveId" clId="{55F3F5A0-1330-4730-9C1B-FF33F270C39F}" dt="2024-05-13T16:43:49.780" v="9326"/>
        <pc:sldMkLst>
          <pc:docMk/>
          <pc:sldMk cId="3753124972" sldId="526"/>
        </pc:sldMkLst>
        <pc:graphicFrameChg chg="mod modGraphic">
          <ac:chgData name="隆誠 堀本" userId="2a8589c694f2ec76" providerId="LiveId" clId="{55F3F5A0-1330-4730-9C1B-FF33F270C39F}" dt="2024-05-13T16:43:07.826" v="9314" actId="113"/>
          <ac:graphicFrameMkLst>
            <pc:docMk/>
            <pc:sldMk cId="3753124972" sldId="526"/>
            <ac:graphicFrameMk id="7" creationId="{6AE65EF8-71CA-A962-2F07-394611878F17}"/>
          </ac:graphicFrameMkLst>
        </pc:graphicFrameChg>
        <pc:graphicFrameChg chg="mod modGraphic">
          <ac:chgData name="隆誠 堀本" userId="2a8589c694f2ec76" providerId="LiveId" clId="{55F3F5A0-1330-4730-9C1B-FF33F270C39F}" dt="2024-05-13T16:43:49.780" v="9326"/>
          <ac:graphicFrameMkLst>
            <pc:docMk/>
            <pc:sldMk cId="3753124972" sldId="526"/>
            <ac:graphicFrameMk id="8" creationId="{5B460D83-E77E-54A9-DDE5-CDAF27C94BC9}"/>
          </ac:graphicFrameMkLst>
        </pc:graphicFrameChg>
      </pc:sldChg>
      <pc:sldChg chg="delSp modSp add mod">
        <pc:chgData name="隆誠 堀本" userId="2a8589c694f2ec76" providerId="LiveId" clId="{55F3F5A0-1330-4730-9C1B-FF33F270C39F}" dt="2024-05-13T16:49:08.285" v="9419" actId="1076"/>
        <pc:sldMkLst>
          <pc:docMk/>
          <pc:sldMk cId="2375659445" sldId="527"/>
        </pc:sldMkLst>
        <pc:spChg chg="mod">
          <ac:chgData name="隆誠 堀本" userId="2a8589c694f2ec76" providerId="LiveId" clId="{55F3F5A0-1330-4730-9C1B-FF33F270C39F}" dt="2024-05-13T16:49:01.546" v="9418" actId="14100"/>
          <ac:spMkLst>
            <pc:docMk/>
            <pc:sldMk cId="2375659445" sldId="527"/>
            <ac:spMk id="2" creationId="{6D279E45-8EBC-2F57-F706-8F0730433769}"/>
          </ac:spMkLst>
        </pc:spChg>
        <pc:graphicFrameChg chg="mod modGraphic">
          <ac:chgData name="隆誠 堀本" userId="2a8589c694f2ec76" providerId="LiveId" clId="{55F3F5A0-1330-4730-9C1B-FF33F270C39F}" dt="2024-05-13T16:49:08.285" v="9419" actId="1076"/>
          <ac:graphicFrameMkLst>
            <pc:docMk/>
            <pc:sldMk cId="2375659445" sldId="527"/>
            <ac:graphicFrameMk id="7" creationId="{6AE65EF8-71CA-A962-2F07-394611878F17}"/>
          </ac:graphicFrameMkLst>
        </pc:graphicFrameChg>
        <pc:graphicFrameChg chg="del mod">
          <ac:chgData name="隆誠 堀本" userId="2a8589c694f2ec76" providerId="LiveId" clId="{55F3F5A0-1330-4730-9C1B-FF33F270C39F}" dt="2024-05-13T16:48:16.246" v="9341" actId="478"/>
          <ac:graphicFrameMkLst>
            <pc:docMk/>
            <pc:sldMk cId="2375659445" sldId="527"/>
            <ac:graphicFrameMk id="8" creationId="{5B460D83-E77E-54A9-DDE5-CDAF27C94BC9}"/>
          </ac:graphicFrameMkLst>
        </pc:graphicFrameChg>
      </pc:sldChg>
      <pc:sldChg chg="modSp add mod ord modNotesTx">
        <pc:chgData name="隆誠 堀本" userId="2a8589c694f2ec76" providerId="LiveId" clId="{55F3F5A0-1330-4730-9C1B-FF33F270C39F}" dt="2024-05-13T17:04:03.190" v="9502" actId="20577"/>
        <pc:sldMkLst>
          <pc:docMk/>
          <pc:sldMk cId="3700511596" sldId="528"/>
        </pc:sldMkLst>
        <pc:spChg chg="mod">
          <ac:chgData name="隆誠 堀本" userId="2a8589c694f2ec76" providerId="LiveId" clId="{55F3F5A0-1330-4730-9C1B-FF33F270C39F}" dt="2024-05-13T17:03:46.286" v="9500" actId="20577"/>
          <ac:spMkLst>
            <pc:docMk/>
            <pc:sldMk cId="3700511596" sldId="528"/>
            <ac:spMk id="2" creationId="{7CAC9385-9B5C-16CF-19CA-C6AAC76A2E9A}"/>
          </ac:spMkLst>
        </pc:spChg>
        <pc:graphicFrameChg chg="mod modGraphic">
          <ac:chgData name="隆誠 堀本" userId="2a8589c694f2ec76" providerId="LiveId" clId="{55F3F5A0-1330-4730-9C1B-FF33F270C39F}" dt="2024-05-13T17:03:50.109" v="9501" actId="1076"/>
          <ac:graphicFrameMkLst>
            <pc:docMk/>
            <pc:sldMk cId="3700511596" sldId="528"/>
            <ac:graphicFrameMk id="4" creationId="{042600BA-F31A-2007-D7B5-D9F22D3A5D3B}"/>
          </ac:graphicFrameMkLst>
        </pc:graphicFrameChg>
      </pc:sldChg>
    </pc:docChg>
  </pc:docChgLst>
  <pc:docChgLst>
    <pc:chgData name="隆誠 堀本" userId="2a8589c694f2ec76" providerId="LiveId" clId="{941F063C-AA7C-432A-A759-70B301AD2747}"/>
    <pc:docChg chg="undo custSel addSld delSld modSld sldOrd">
      <pc:chgData name="隆誠 堀本" userId="2a8589c694f2ec76" providerId="LiveId" clId="{941F063C-AA7C-432A-A759-70B301AD2747}" dt="2024-02-07T04:31:15.266" v="8282" actId="20577"/>
      <pc:docMkLst>
        <pc:docMk/>
      </pc:docMkLst>
      <pc:sldChg chg="modSp mod modNotesTx">
        <pc:chgData name="隆誠 堀本" userId="2a8589c694f2ec76" providerId="LiveId" clId="{941F063C-AA7C-432A-A759-70B301AD2747}" dt="2024-02-07T00:58:03.083" v="2974" actId="20577"/>
        <pc:sldMkLst>
          <pc:docMk/>
          <pc:sldMk cId="957920229" sldId="256"/>
        </pc:sldMkLst>
        <pc:spChg chg="mod">
          <ac:chgData name="隆誠 堀本" userId="2a8589c694f2ec76" providerId="LiveId" clId="{941F063C-AA7C-432A-A759-70B301AD2747}" dt="2024-02-05T06:09:19.597" v="13" actId="20577"/>
          <ac:spMkLst>
            <pc:docMk/>
            <pc:sldMk cId="957920229" sldId="256"/>
            <ac:spMk id="5" creationId="{ABDE36E0-72C1-15BD-CEA9-DE7649E70D7C}"/>
          </ac:spMkLst>
        </pc:spChg>
      </pc:sldChg>
      <pc:sldChg chg="addSp delSp modSp add del mod modNotesTx">
        <pc:chgData name="隆誠 堀本" userId="2a8589c694f2ec76" providerId="LiveId" clId="{941F063C-AA7C-432A-A759-70B301AD2747}" dt="2024-02-07T01:11:00.762" v="3315" actId="2696"/>
        <pc:sldMkLst>
          <pc:docMk/>
          <pc:sldMk cId="3512596192" sldId="263"/>
        </pc:sldMkLst>
        <pc:spChg chg="add mod">
          <ac:chgData name="隆誠 堀本" userId="2a8589c694f2ec76" providerId="LiveId" clId="{941F063C-AA7C-432A-A759-70B301AD2747}" dt="2024-02-05T06:23:15.878" v="458" actId="20577"/>
          <ac:spMkLst>
            <pc:docMk/>
            <pc:sldMk cId="3512596192" sldId="263"/>
            <ac:spMk id="4" creationId="{051A1659-4FA8-AB31-CD6E-BB4079368F18}"/>
          </ac:spMkLst>
        </pc:spChg>
        <pc:spChg chg="add mod">
          <ac:chgData name="隆誠 堀本" userId="2a8589c694f2ec76" providerId="LiveId" clId="{941F063C-AA7C-432A-A759-70B301AD2747}" dt="2024-02-05T06:26:20.648" v="499" actId="164"/>
          <ac:spMkLst>
            <pc:docMk/>
            <pc:sldMk cId="3512596192" sldId="263"/>
            <ac:spMk id="5" creationId="{89D9163E-CD40-3F05-DC87-E6877A42394D}"/>
          </ac:spMkLst>
        </pc:spChg>
        <pc:spChg chg="add mod">
          <ac:chgData name="隆誠 堀本" userId="2a8589c694f2ec76" providerId="LiveId" clId="{941F063C-AA7C-432A-A759-70B301AD2747}" dt="2024-02-05T06:26:34.912" v="502" actId="1076"/>
          <ac:spMkLst>
            <pc:docMk/>
            <pc:sldMk cId="3512596192" sldId="263"/>
            <ac:spMk id="7" creationId="{3CB648FC-45A0-AC5B-568E-6C6142F89C54}"/>
          </ac:spMkLst>
        </pc:spChg>
        <pc:spChg chg="add mod">
          <ac:chgData name="隆誠 堀本" userId="2a8589c694f2ec76" providerId="LiveId" clId="{941F063C-AA7C-432A-A759-70B301AD2747}" dt="2024-02-05T06:26:20.648" v="499" actId="164"/>
          <ac:spMkLst>
            <pc:docMk/>
            <pc:sldMk cId="3512596192" sldId="263"/>
            <ac:spMk id="9" creationId="{5A840576-EED3-E2BE-5E8B-73D017B123EF}"/>
          </ac:spMkLst>
        </pc:spChg>
        <pc:spChg chg="mod">
          <ac:chgData name="隆誠 堀本" userId="2a8589c694f2ec76" providerId="LiveId" clId="{941F063C-AA7C-432A-A759-70B301AD2747}" dt="2024-02-05T06:21:27.901" v="446" actId="20577"/>
          <ac:spMkLst>
            <pc:docMk/>
            <pc:sldMk cId="3512596192" sldId="263"/>
            <ac:spMk id="11" creationId="{F09BE40D-9A59-2C22-5CF4-14D7DC01076D}"/>
          </ac:spMkLst>
        </pc:spChg>
        <pc:spChg chg="mod">
          <ac:chgData name="隆誠 堀本" userId="2a8589c694f2ec76" providerId="LiveId" clId="{941F063C-AA7C-432A-A759-70B301AD2747}" dt="2024-02-05T06:24:41.673" v="476" actId="1076"/>
          <ac:spMkLst>
            <pc:docMk/>
            <pc:sldMk cId="3512596192" sldId="263"/>
            <ac:spMk id="22" creationId="{C7022C9A-270D-E6F9-E1B7-0356A0C2D10D}"/>
          </ac:spMkLst>
        </pc:spChg>
        <pc:spChg chg="mod">
          <ac:chgData name="隆誠 堀本" userId="2a8589c694f2ec76" providerId="LiveId" clId="{941F063C-AA7C-432A-A759-70B301AD2747}" dt="2024-02-05T06:24:35.032" v="474" actId="1076"/>
          <ac:spMkLst>
            <pc:docMk/>
            <pc:sldMk cId="3512596192" sldId="263"/>
            <ac:spMk id="26" creationId="{78E178A5-5B32-77EE-98CB-423021B23078}"/>
          </ac:spMkLst>
        </pc:spChg>
        <pc:spChg chg="del topLvl">
          <ac:chgData name="隆誠 堀本" userId="2a8589c694f2ec76" providerId="LiveId" clId="{941F063C-AA7C-432A-A759-70B301AD2747}" dt="2024-02-05T06:22:39.137" v="451" actId="478"/>
          <ac:spMkLst>
            <pc:docMk/>
            <pc:sldMk cId="3512596192" sldId="263"/>
            <ac:spMk id="27" creationId="{EECBEC3E-40DE-8728-1102-15108CE84D23}"/>
          </ac:spMkLst>
        </pc:spChg>
        <pc:spChg chg="mod">
          <ac:chgData name="隆誠 堀本" userId="2a8589c694f2ec76" providerId="LiveId" clId="{941F063C-AA7C-432A-A759-70B301AD2747}" dt="2024-02-05T06:24:37.799" v="475" actId="1076"/>
          <ac:spMkLst>
            <pc:docMk/>
            <pc:sldMk cId="3512596192" sldId="263"/>
            <ac:spMk id="28" creationId="{5BD6FE6C-BB9E-F748-F871-FFB4D82BD4F0}"/>
          </ac:spMkLst>
        </pc:spChg>
        <pc:spChg chg="mod">
          <ac:chgData name="隆誠 堀本" userId="2a8589c694f2ec76" providerId="LiveId" clId="{941F063C-AA7C-432A-A759-70B301AD2747}" dt="2024-02-05T06:26:30.991" v="501" actId="1076"/>
          <ac:spMkLst>
            <pc:docMk/>
            <pc:sldMk cId="3512596192" sldId="263"/>
            <ac:spMk id="29" creationId="{5D94F188-C7C7-8442-C4F4-C3AAD86E5ADE}"/>
          </ac:spMkLst>
        </pc:spChg>
        <pc:spChg chg="del">
          <ac:chgData name="隆誠 堀本" userId="2a8589c694f2ec76" providerId="LiveId" clId="{941F063C-AA7C-432A-A759-70B301AD2747}" dt="2024-02-05T06:22:33.677" v="450" actId="478"/>
          <ac:spMkLst>
            <pc:docMk/>
            <pc:sldMk cId="3512596192" sldId="263"/>
            <ac:spMk id="60" creationId="{5BDDA06F-EEB4-2043-E85C-C6F051EF9981}"/>
          </ac:spMkLst>
        </pc:spChg>
        <pc:grpChg chg="del">
          <ac:chgData name="隆誠 堀本" userId="2a8589c694f2ec76" providerId="LiveId" clId="{941F063C-AA7C-432A-A759-70B301AD2747}" dt="2024-02-05T06:22:39.137" v="451" actId="478"/>
          <ac:grpSpMkLst>
            <pc:docMk/>
            <pc:sldMk cId="3512596192" sldId="263"/>
            <ac:grpSpMk id="3" creationId="{44A75896-2444-4425-7B6E-72E72CC29E1F}"/>
          </ac:grpSpMkLst>
        </pc:grpChg>
        <pc:grpChg chg="mod topLvl">
          <ac:chgData name="隆誠 堀本" userId="2a8589c694f2ec76" providerId="LiveId" clId="{941F063C-AA7C-432A-A759-70B301AD2747}" dt="2024-02-05T06:26:20.648" v="499" actId="164"/>
          <ac:grpSpMkLst>
            <pc:docMk/>
            <pc:sldMk cId="3512596192" sldId="263"/>
            <ac:grpSpMk id="61" creationId="{10D8D542-DDF5-3411-F130-DC67E2739AEE}"/>
          </ac:grpSpMkLst>
        </pc:grpChg>
        <pc:grpChg chg="add mod">
          <ac:chgData name="隆誠 堀本" userId="2a8589c694f2ec76" providerId="LiveId" clId="{941F063C-AA7C-432A-A759-70B301AD2747}" dt="2024-02-05T06:26:27.081" v="500" actId="1076"/>
          <ac:grpSpMkLst>
            <pc:docMk/>
            <pc:sldMk cId="3512596192" sldId="263"/>
            <ac:grpSpMk id="62" creationId="{B2606404-F048-B7BE-F07B-FF99E25CAEF4}"/>
          </ac:grpSpMkLst>
        </pc:grpChg>
        <pc:cxnChg chg="add del mod">
          <ac:chgData name="隆誠 堀本" userId="2a8589c694f2ec76" providerId="LiveId" clId="{941F063C-AA7C-432A-A759-70B301AD2747}" dt="2024-02-05T06:31:05.181" v="510" actId="478"/>
          <ac:cxnSpMkLst>
            <pc:docMk/>
            <pc:sldMk cId="3512596192" sldId="263"/>
            <ac:cxnSpMk id="19" creationId="{C5392FDD-9443-4281-3810-17C624A03770}"/>
          </ac:cxnSpMkLst>
        </pc:cxnChg>
        <pc:cxnChg chg="add del mod">
          <ac:chgData name="隆誠 堀本" userId="2a8589c694f2ec76" providerId="LiveId" clId="{941F063C-AA7C-432A-A759-70B301AD2747}" dt="2024-02-05T06:30:42.457" v="509" actId="478"/>
          <ac:cxnSpMkLst>
            <pc:docMk/>
            <pc:sldMk cId="3512596192" sldId="263"/>
            <ac:cxnSpMk id="32" creationId="{611698C7-6380-D798-14F5-0B470074C68E}"/>
          </ac:cxnSpMkLst>
        </pc:cxnChg>
        <pc:cxnChg chg="add del mod">
          <ac:chgData name="隆誠 堀本" userId="2a8589c694f2ec76" providerId="LiveId" clId="{941F063C-AA7C-432A-A759-70B301AD2747}" dt="2024-02-05T06:30:42.457" v="509" actId="478"/>
          <ac:cxnSpMkLst>
            <pc:docMk/>
            <pc:sldMk cId="3512596192" sldId="263"/>
            <ac:cxnSpMk id="33" creationId="{34814E00-DCB7-889A-7096-A3575F940C12}"/>
          </ac:cxnSpMkLst>
        </pc:cxnChg>
        <pc:cxnChg chg="add del mod">
          <ac:chgData name="隆誠 堀本" userId="2a8589c694f2ec76" providerId="LiveId" clId="{941F063C-AA7C-432A-A759-70B301AD2747}" dt="2024-02-05T06:30:42.457" v="509" actId="478"/>
          <ac:cxnSpMkLst>
            <pc:docMk/>
            <pc:sldMk cId="3512596192" sldId="263"/>
            <ac:cxnSpMk id="34" creationId="{53C9730E-1062-F66C-F557-3F01CEA88EDE}"/>
          </ac:cxnSpMkLst>
        </pc:cxnChg>
        <pc:cxnChg chg="add del mod">
          <ac:chgData name="隆誠 堀本" userId="2a8589c694f2ec76" providerId="LiveId" clId="{941F063C-AA7C-432A-A759-70B301AD2747}" dt="2024-02-05T06:31:16.582" v="512" actId="478"/>
          <ac:cxnSpMkLst>
            <pc:docMk/>
            <pc:sldMk cId="3512596192" sldId="263"/>
            <ac:cxnSpMk id="36" creationId="{49C697BD-BEBA-777F-3C1B-F778148387B0}"/>
          </ac:cxnSpMkLst>
        </pc:cxnChg>
        <pc:cxnChg chg="add del mod">
          <ac:chgData name="隆誠 堀本" userId="2a8589c694f2ec76" providerId="LiveId" clId="{941F063C-AA7C-432A-A759-70B301AD2747}" dt="2024-02-05T06:30:42.457" v="509" actId="478"/>
          <ac:cxnSpMkLst>
            <pc:docMk/>
            <pc:sldMk cId="3512596192" sldId="263"/>
            <ac:cxnSpMk id="39" creationId="{D56E1DC4-FC9D-4C4E-8844-7FB944E97CB9}"/>
          </ac:cxnSpMkLst>
        </pc:cxnChg>
        <pc:cxnChg chg="add del mod">
          <ac:chgData name="隆誠 堀本" userId="2a8589c694f2ec76" providerId="LiveId" clId="{941F063C-AA7C-432A-A759-70B301AD2747}" dt="2024-02-05T06:30:42.457" v="509" actId="478"/>
          <ac:cxnSpMkLst>
            <pc:docMk/>
            <pc:sldMk cId="3512596192" sldId="263"/>
            <ac:cxnSpMk id="40" creationId="{963E7B2D-55E3-7B30-F334-F1E1C977BC42}"/>
          </ac:cxnSpMkLst>
        </pc:cxnChg>
        <pc:cxnChg chg="add del mod">
          <ac:chgData name="隆誠 堀本" userId="2a8589c694f2ec76" providerId="LiveId" clId="{941F063C-AA7C-432A-A759-70B301AD2747}" dt="2024-02-05T06:31:05.181" v="510" actId="478"/>
          <ac:cxnSpMkLst>
            <pc:docMk/>
            <pc:sldMk cId="3512596192" sldId="263"/>
            <ac:cxnSpMk id="42" creationId="{774FE318-669A-5F36-4091-DBF14A7998B6}"/>
          </ac:cxnSpMkLst>
        </pc:cxnChg>
        <pc:cxnChg chg="add del mod">
          <ac:chgData name="隆誠 堀本" userId="2a8589c694f2ec76" providerId="LiveId" clId="{941F063C-AA7C-432A-A759-70B301AD2747}" dt="2024-02-05T06:31:20.250" v="513" actId="478"/>
          <ac:cxnSpMkLst>
            <pc:docMk/>
            <pc:sldMk cId="3512596192" sldId="263"/>
            <ac:cxnSpMk id="44" creationId="{4F03CE65-1767-39B5-7B04-07EDDB1C65F3}"/>
          </ac:cxnSpMkLst>
        </pc:cxnChg>
        <pc:cxnChg chg="add del mod">
          <ac:chgData name="隆誠 堀本" userId="2a8589c694f2ec76" providerId="LiveId" clId="{941F063C-AA7C-432A-A759-70B301AD2747}" dt="2024-02-05T06:31:23.565" v="514" actId="478"/>
          <ac:cxnSpMkLst>
            <pc:docMk/>
            <pc:sldMk cId="3512596192" sldId="263"/>
            <ac:cxnSpMk id="47" creationId="{91DC60A6-C993-E44E-967D-4112ED2D695F}"/>
          </ac:cxnSpMkLst>
        </pc:cxnChg>
        <pc:cxnChg chg="add del mod">
          <ac:chgData name="隆誠 堀本" userId="2a8589c694f2ec76" providerId="LiveId" clId="{941F063C-AA7C-432A-A759-70B301AD2747}" dt="2024-02-05T06:31:05.181" v="510" actId="478"/>
          <ac:cxnSpMkLst>
            <pc:docMk/>
            <pc:sldMk cId="3512596192" sldId="263"/>
            <ac:cxnSpMk id="48" creationId="{AC6A931C-B14D-4051-4D8E-6D3BE3B2EF28}"/>
          </ac:cxnSpMkLst>
        </pc:cxnChg>
        <pc:cxnChg chg="add del mod">
          <ac:chgData name="隆誠 堀本" userId="2a8589c694f2ec76" providerId="LiveId" clId="{941F063C-AA7C-432A-A759-70B301AD2747}" dt="2024-02-05T06:31:05.181" v="510" actId="478"/>
          <ac:cxnSpMkLst>
            <pc:docMk/>
            <pc:sldMk cId="3512596192" sldId="263"/>
            <ac:cxnSpMk id="51" creationId="{7F15A4D0-03E0-B409-443E-BD8ED57155A7}"/>
          </ac:cxnSpMkLst>
        </pc:cxnChg>
        <pc:cxnChg chg="add del mod">
          <ac:chgData name="隆誠 堀本" userId="2a8589c694f2ec76" providerId="LiveId" clId="{941F063C-AA7C-432A-A759-70B301AD2747}" dt="2024-02-05T06:30:42.457" v="509" actId="478"/>
          <ac:cxnSpMkLst>
            <pc:docMk/>
            <pc:sldMk cId="3512596192" sldId="263"/>
            <ac:cxnSpMk id="54" creationId="{F6228C8A-EA37-BD71-13FB-91A0973AC840}"/>
          </ac:cxnSpMkLst>
        </pc:cxnChg>
        <pc:cxnChg chg="add del mod">
          <ac:chgData name="隆誠 堀本" userId="2a8589c694f2ec76" providerId="LiveId" clId="{941F063C-AA7C-432A-A759-70B301AD2747}" dt="2024-02-05T06:31:05.181" v="510" actId="478"/>
          <ac:cxnSpMkLst>
            <pc:docMk/>
            <pc:sldMk cId="3512596192" sldId="263"/>
            <ac:cxnSpMk id="57" creationId="{1490B575-9034-32C7-5657-DF18560AFB19}"/>
          </ac:cxnSpMkLst>
        </pc:cxnChg>
      </pc:sldChg>
      <pc:sldChg chg="modSp mod">
        <pc:chgData name="隆誠 堀本" userId="2a8589c694f2ec76" providerId="LiveId" clId="{941F063C-AA7C-432A-A759-70B301AD2747}" dt="2024-02-06T06:44:01.013" v="2767" actId="14100"/>
        <pc:sldMkLst>
          <pc:docMk/>
          <pc:sldMk cId="1887363874" sldId="264"/>
        </pc:sldMkLst>
        <pc:spChg chg="mod">
          <ac:chgData name="隆誠 堀本" userId="2a8589c694f2ec76" providerId="LiveId" clId="{941F063C-AA7C-432A-A759-70B301AD2747}" dt="2024-02-06T06:44:01.013" v="2767" actId="14100"/>
          <ac:spMkLst>
            <pc:docMk/>
            <pc:sldMk cId="1887363874" sldId="264"/>
            <ac:spMk id="2" creationId="{0C7DBEC4-2D0B-0F48-672D-37F18EFE69C9}"/>
          </ac:spMkLst>
        </pc:spChg>
      </pc:sldChg>
      <pc:sldChg chg="ord modNotesTx">
        <pc:chgData name="隆誠 堀本" userId="2a8589c694f2ec76" providerId="LiveId" clId="{941F063C-AA7C-432A-A759-70B301AD2747}" dt="2024-02-07T03:38:00.605" v="7915"/>
        <pc:sldMkLst>
          <pc:docMk/>
          <pc:sldMk cId="357090746" sldId="265"/>
        </pc:sldMkLst>
      </pc:sldChg>
      <pc:sldChg chg="addSp modSp mod modNotesTx">
        <pc:chgData name="隆誠 堀本" userId="2a8589c694f2ec76" providerId="LiveId" clId="{941F063C-AA7C-432A-A759-70B301AD2747}" dt="2024-02-07T03:25:27.848" v="7909" actId="20577"/>
        <pc:sldMkLst>
          <pc:docMk/>
          <pc:sldMk cId="2200791912" sldId="268"/>
        </pc:sldMkLst>
        <pc:spChg chg="mod">
          <ac:chgData name="隆誠 堀本" userId="2a8589c694f2ec76" providerId="LiveId" clId="{941F063C-AA7C-432A-A759-70B301AD2747}" dt="2024-02-07T02:51:53.185" v="5887" actId="20577"/>
          <ac:spMkLst>
            <pc:docMk/>
            <pc:sldMk cId="2200791912" sldId="268"/>
            <ac:spMk id="4" creationId="{B2FB028C-F284-AE1E-5AA8-C8E24A2D8498}"/>
          </ac:spMkLst>
        </pc:spChg>
        <pc:spChg chg="add mod">
          <ac:chgData name="隆誠 堀本" userId="2a8589c694f2ec76" providerId="LiveId" clId="{941F063C-AA7C-432A-A759-70B301AD2747}" dt="2024-02-07T02:44:45.762" v="5686" actId="1076"/>
          <ac:spMkLst>
            <pc:docMk/>
            <pc:sldMk cId="2200791912" sldId="268"/>
            <ac:spMk id="6" creationId="{36BCC716-302C-8A51-99DA-FFF89BA0811F}"/>
          </ac:spMkLst>
        </pc:spChg>
        <pc:spChg chg="add mod">
          <ac:chgData name="隆誠 堀本" userId="2a8589c694f2ec76" providerId="LiveId" clId="{941F063C-AA7C-432A-A759-70B301AD2747}" dt="2024-02-07T02:44:15.146" v="5674" actId="20577"/>
          <ac:spMkLst>
            <pc:docMk/>
            <pc:sldMk cId="2200791912" sldId="268"/>
            <ac:spMk id="7" creationId="{C50AD13C-2511-DEFC-D57C-9DA2310CD522}"/>
          </ac:spMkLst>
        </pc:spChg>
        <pc:spChg chg="add mod">
          <ac:chgData name="隆誠 堀本" userId="2a8589c694f2ec76" providerId="LiveId" clId="{941F063C-AA7C-432A-A759-70B301AD2747}" dt="2024-02-07T02:45:12.268" v="5687" actId="1076"/>
          <ac:spMkLst>
            <pc:docMk/>
            <pc:sldMk cId="2200791912" sldId="268"/>
            <ac:spMk id="8" creationId="{3BD0AAE4-3368-A360-4921-A664F5EAD3A5}"/>
          </ac:spMkLst>
        </pc:spChg>
      </pc:sldChg>
      <pc:sldChg chg="modNotesTx">
        <pc:chgData name="隆誠 堀本" userId="2a8589c694f2ec76" providerId="LiveId" clId="{941F063C-AA7C-432A-A759-70B301AD2747}" dt="2024-02-07T03:38:22.469" v="7916"/>
        <pc:sldMkLst>
          <pc:docMk/>
          <pc:sldMk cId="1415019436" sldId="278"/>
        </pc:sldMkLst>
      </pc:sldChg>
      <pc:sldChg chg="modSp mod modNotesTx">
        <pc:chgData name="隆誠 堀本" userId="2a8589c694f2ec76" providerId="LiveId" clId="{941F063C-AA7C-432A-A759-70B301AD2747}" dt="2024-02-07T01:21:26.612" v="3804" actId="20577"/>
        <pc:sldMkLst>
          <pc:docMk/>
          <pc:sldMk cId="905769720" sldId="279"/>
        </pc:sldMkLst>
        <pc:spChg chg="mod">
          <ac:chgData name="隆誠 堀本" userId="2a8589c694f2ec76" providerId="LiveId" clId="{941F063C-AA7C-432A-A759-70B301AD2747}" dt="2024-02-06T02:10:05.559" v="1376" actId="20577"/>
          <ac:spMkLst>
            <pc:docMk/>
            <pc:sldMk cId="905769720" sldId="279"/>
            <ac:spMk id="2" creationId="{635E7689-525B-339B-FC60-2F5997A2BE4E}"/>
          </ac:spMkLst>
        </pc:spChg>
        <pc:spChg chg="mod">
          <ac:chgData name="隆誠 堀本" userId="2a8589c694f2ec76" providerId="LiveId" clId="{941F063C-AA7C-432A-A759-70B301AD2747}" dt="2024-02-05T06:37:09.892" v="519" actId="1036"/>
          <ac:spMkLst>
            <pc:docMk/>
            <pc:sldMk cId="905769720" sldId="279"/>
            <ac:spMk id="12" creationId="{8B4A258B-3E8C-426A-6EBD-892CFB68F165}"/>
          </ac:spMkLst>
        </pc:spChg>
      </pc:sldChg>
      <pc:sldChg chg="addSp modSp mod modNotesTx">
        <pc:chgData name="隆誠 堀本" userId="2a8589c694f2ec76" providerId="LiveId" clId="{941F063C-AA7C-432A-A759-70B301AD2747}" dt="2024-02-07T03:06:18.833" v="6892" actId="20577"/>
        <pc:sldMkLst>
          <pc:docMk/>
          <pc:sldMk cId="2955527595" sldId="282"/>
        </pc:sldMkLst>
        <pc:spChg chg="mod">
          <ac:chgData name="隆誠 堀本" userId="2a8589c694f2ec76" providerId="LiveId" clId="{941F063C-AA7C-432A-A759-70B301AD2747}" dt="2024-02-06T02:31:05.343" v="1752" actId="27636"/>
          <ac:spMkLst>
            <pc:docMk/>
            <pc:sldMk cId="2955527595" sldId="282"/>
            <ac:spMk id="2" creationId="{A1D87BEC-7CDB-543A-CDEC-39314108C6B6}"/>
          </ac:spMkLst>
        </pc:spChg>
        <pc:graphicFrameChg chg="mod modGraphic">
          <ac:chgData name="隆誠 堀本" userId="2a8589c694f2ec76" providerId="LiveId" clId="{941F063C-AA7C-432A-A759-70B301AD2747}" dt="2024-02-07T03:03:42.021" v="6583" actId="20577"/>
          <ac:graphicFrameMkLst>
            <pc:docMk/>
            <pc:sldMk cId="2955527595" sldId="282"/>
            <ac:graphicFrameMk id="4" creationId="{14393E6E-A222-4C1E-DD4D-8CA3DBDFD1AF}"/>
          </ac:graphicFrameMkLst>
        </pc:graphicFrameChg>
        <pc:graphicFrameChg chg="add mod modGraphic">
          <ac:chgData name="隆誠 堀本" userId="2a8589c694f2ec76" providerId="LiveId" clId="{941F063C-AA7C-432A-A759-70B301AD2747}" dt="2024-02-07T03:04:12.007" v="6637" actId="20577"/>
          <ac:graphicFrameMkLst>
            <pc:docMk/>
            <pc:sldMk cId="2955527595" sldId="282"/>
            <ac:graphicFrameMk id="5" creationId="{C3BA5473-2808-B7FC-56BF-AA12E010521E}"/>
          </ac:graphicFrameMkLst>
        </pc:graphicFrameChg>
      </pc:sldChg>
      <pc:sldChg chg="addSp delSp modSp mod ord">
        <pc:chgData name="隆誠 堀本" userId="2a8589c694f2ec76" providerId="LiveId" clId="{941F063C-AA7C-432A-A759-70B301AD2747}" dt="2024-02-06T07:16:13.782" v="2771"/>
        <pc:sldMkLst>
          <pc:docMk/>
          <pc:sldMk cId="2696245334" sldId="327"/>
        </pc:sldMkLst>
        <pc:spChg chg="mod">
          <ac:chgData name="隆誠 堀本" userId="2a8589c694f2ec76" providerId="LiveId" clId="{941F063C-AA7C-432A-A759-70B301AD2747}" dt="2024-02-06T01:55:58.185" v="1240" actId="20577"/>
          <ac:spMkLst>
            <pc:docMk/>
            <pc:sldMk cId="2696245334" sldId="327"/>
            <ac:spMk id="3" creationId="{77B0A416-AB93-4FA6-B46A-A76B2A505B15}"/>
          </ac:spMkLst>
        </pc:spChg>
        <pc:spChg chg="del mod">
          <ac:chgData name="隆誠 堀本" userId="2a8589c694f2ec76" providerId="LiveId" clId="{941F063C-AA7C-432A-A759-70B301AD2747}" dt="2024-02-06T01:58:49.825" v="1246" actId="478"/>
          <ac:spMkLst>
            <pc:docMk/>
            <pc:sldMk cId="2696245334" sldId="327"/>
            <ac:spMk id="5" creationId="{304E0710-A7F9-22F7-9852-1F93D277A243}"/>
          </ac:spMkLst>
        </pc:spChg>
        <pc:spChg chg="del mod">
          <ac:chgData name="隆誠 堀本" userId="2a8589c694f2ec76" providerId="LiveId" clId="{941F063C-AA7C-432A-A759-70B301AD2747}" dt="2024-02-06T01:58:47.174" v="1245" actId="478"/>
          <ac:spMkLst>
            <pc:docMk/>
            <pc:sldMk cId="2696245334" sldId="327"/>
            <ac:spMk id="8" creationId="{010B4A35-4FBA-7CED-E381-FB4ACA8FF65F}"/>
          </ac:spMkLst>
        </pc:spChg>
        <pc:spChg chg="mod">
          <ac:chgData name="隆誠 堀本" userId="2a8589c694f2ec76" providerId="LiveId" clId="{941F063C-AA7C-432A-A759-70B301AD2747}" dt="2024-02-06T01:55:28.003" v="1235" actId="1076"/>
          <ac:spMkLst>
            <pc:docMk/>
            <pc:sldMk cId="2696245334" sldId="327"/>
            <ac:spMk id="12" creationId="{1E0BD8CA-39EF-40A3-6EF9-6684FA4896E2}"/>
          </ac:spMkLst>
        </pc:spChg>
        <pc:spChg chg="mod">
          <ac:chgData name="隆誠 堀本" userId="2a8589c694f2ec76" providerId="LiveId" clId="{941F063C-AA7C-432A-A759-70B301AD2747}" dt="2024-02-05T06:36:13.553" v="517" actId="20577"/>
          <ac:spMkLst>
            <pc:docMk/>
            <pc:sldMk cId="2696245334" sldId="327"/>
            <ac:spMk id="14" creationId="{4AB47786-5F22-9132-F62B-FE34688D6BD2}"/>
          </ac:spMkLst>
        </pc:spChg>
        <pc:spChg chg="mod">
          <ac:chgData name="隆誠 堀本" userId="2a8589c694f2ec76" providerId="LiveId" clId="{941F063C-AA7C-432A-A759-70B301AD2747}" dt="2024-02-06T01:54:22.224" v="1232" actId="1076"/>
          <ac:spMkLst>
            <pc:docMk/>
            <pc:sldMk cId="2696245334" sldId="327"/>
            <ac:spMk id="16" creationId="{D2B3BB67-2A7D-2F32-2763-A17F13712811}"/>
          </ac:spMkLst>
        </pc:spChg>
        <pc:spChg chg="add del">
          <ac:chgData name="隆誠 堀本" userId="2a8589c694f2ec76" providerId="LiveId" clId="{941F063C-AA7C-432A-A759-70B301AD2747}" dt="2024-02-06T01:54:15.716" v="1231" actId="478"/>
          <ac:spMkLst>
            <pc:docMk/>
            <pc:sldMk cId="2696245334" sldId="327"/>
            <ac:spMk id="17" creationId="{12B00F04-7804-2EB1-AFB2-89FF8E1A3687}"/>
          </ac:spMkLst>
        </pc:spChg>
        <pc:spChg chg="add del">
          <ac:chgData name="隆誠 堀本" userId="2a8589c694f2ec76" providerId="LiveId" clId="{941F063C-AA7C-432A-A759-70B301AD2747}" dt="2024-02-06T01:50:55.370" v="1121" actId="22"/>
          <ac:spMkLst>
            <pc:docMk/>
            <pc:sldMk cId="2696245334" sldId="327"/>
            <ac:spMk id="18" creationId="{414E98E4-74A7-F5A2-0FC4-2FF0ED07BD44}"/>
          </ac:spMkLst>
        </pc:spChg>
        <pc:spChg chg="mod">
          <ac:chgData name="隆誠 堀本" userId="2a8589c694f2ec76" providerId="LiveId" clId="{941F063C-AA7C-432A-A759-70B301AD2747}" dt="2024-02-06T01:48:07.420" v="1115" actId="20577"/>
          <ac:spMkLst>
            <pc:docMk/>
            <pc:sldMk cId="2696245334" sldId="327"/>
            <ac:spMk id="22" creationId="{FBB0605F-1368-1A5C-97F8-26812B629FB7}"/>
          </ac:spMkLst>
        </pc:spChg>
        <pc:spChg chg="add del mod">
          <ac:chgData name="隆誠 堀本" userId="2a8589c694f2ec76" providerId="LiveId" clId="{941F063C-AA7C-432A-A759-70B301AD2747}" dt="2024-02-06T01:58:54.227" v="1247" actId="478"/>
          <ac:spMkLst>
            <pc:docMk/>
            <pc:sldMk cId="2696245334" sldId="327"/>
            <ac:spMk id="23" creationId="{C035E429-7D17-4A7D-CD2C-B42623DE3C63}"/>
          </ac:spMkLst>
        </pc:spChg>
        <pc:grpChg chg="del mod">
          <ac:chgData name="隆誠 堀本" userId="2a8589c694f2ec76" providerId="LiveId" clId="{941F063C-AA7C-432A-A759-70B301AD2747}" dt="2024-02-06T01:58:54.227" v="1247" actId="478"/>
          <ac:grpSpMkLst>
            <pc:docMk/>
            <pc:sldMk cId="2696245334" sldId="327"/>
            <ac:grpSpMk id="2" creationId="{900D7EA9-04CE-1E48-6058-E0B51D26FB52}"/>
          </ac:grpSpMkLst>
        </pc:grpChg>
        <pc:picChg chg="add del mod">
          <ac:chgData name="隆誠 堀本" userId="2a8589c694f2ec76" providerId="LiveId" clId="{941F063C-AA7C-432A-A759-70B301AD2747}" dt="2024-02-06T01:51:23.253" v="1128" actId="478"/>
          <ac:picMkLst>
            <pc:docMk/>
            <pc:sldMk cId="2696245334" sldId="327"/>
            <ac:picMk id="20" creationId="{20EAB0C9-788C-BC6B-32EA-F2460161C78E}"/>
          </ac:picMkLst>
        </pc:picChg>
      </pc:sldChg>
      <pc:sldChg chg="delSp modSp del mod">
        <pc:chgData name="隆誠 堀本" userId="2a8589c694f2ec76" providerId="LiveId" clId="{941F063C-AA7C-432A-A759-70B301AD2747}" dt="2024-02-07T01:22:32.374" v="3811" actId="2696"/>
        <pc:sldMkLst>
          <pc:docMk/>
          <pc:sldMk cId="3711413563" sldId="328"/>
        </pc:sldMkLst>
        <pc:spChg chg="mod">
          <ac:chgData name="隆誠 堀本" userId="2a8589c694f2ec76" providerId="LiveId" clId="{941F063C-AA7C-432A-A759-70B301AD2747}" dt="2024-02-05T06:51:57.996" v="556" actId="14100"/>
          <ac:spMkLst>
            <pc:docMk/>
            <pc:sldMk cId="3711413563" sldId="328"/>
            <ac:spMk id="15" creationId="{AA5D7CDA-D982-5CA8-E145-A1A0D2F9E48F}"/>
          </ac:spMkLst>
        </pc:spChg>
        <pc:grpChg chg="del">
          <ac:chgData name="隆誠 堀本" userId="2a8589c694f2ec76" providerId="LiveId" clId="{941F063C-AA7C-432A-A759-70B301AD2747}" dt="2024-02-06T07:56:06.275" v="2959" actId="478"/>
          <ac:grpSpMkLst>
            <pc:docMk/>
            <pc:sldMk cId="3711413563" sldId="328"/>
            <ac:grpSpMk id="4" creationId="{C83B766C-7217-E2CA-8A7E-06DBF42509B9}"/>
          </ac:grpSpMkLst>
        </pc:grpChg>
      </pc:sldChg>
      <pc:sldChg chg="addSp delSp modSp mod ord modNotesTx">
        <pc:chgData name="隆誠 堀本" userId="2a8589c694f2ec76" providerId="LiveId" clId="{941F063C-AA7C-432A-A759-70B301AD2747}" dt="2024-02-07T04:27:54.547" v="8176" actId="20577"/>
        <pc:sldMkLst>
          <pc:docMk/>
          <pc:sldMk cId="3694311464" sldId="338"/>
        </pc:sldMkLst>
        <pc:spChg chg="add mod">
          <ac:chgData name="隆誠 堀本" userId="2a8589c694f2ec76" providerId="LiveId" clId="{941F063C-AA7C-432A-A759-70B301AD2747}" dt="2024-02-06T02:00:45.590" v="1252"/>
          <ac:spMkLst>
            <pc:docMk/>
            <pc:sldMk cId="3694311464" sldId="338"/>
            <ac:spMk id="4" creationId="{F54251FC-0D03-F56B-4254-3E6A2AD7E169}"/>
          </ac:spMkLst>
        </pc:spChg>
        <pc:spChg chg="mod">
          <ac:chgData name="隆誠 堀本" userId="2a8589c694f2ec76" providerId="LiveId" clId="{941F063C-AA7C-432A-A759-70B301AD2747}" dt="2024-02-05T06:52:31.359" v="606" actId="20577"/>
          <ac:spMkLst>
            <pc:docMk/>
            <pc:sldMk cId="3694311464" sldId="338"/>
            <ac:spMk id="7" creationId="{01D15F68-FF42-90BB-8092-332C9FE38702}"/>
          </ac:spMkLst>
        </pc:spChg>
        <pc:spChg chg="add mod">
          <ac:chgData name="隆誠 堀本" userId="2a8589c694f2ec76" providerId="LiveId" clId="{941F063C-AA7C-432A-A759-70B301AD2747}" dt="2024-02-07T01:21:55.956" v="3805"/>
          <ac:spMkLst>
            <pc:docMk/>
            <pc:sldMk cId="3694311464" sldId="338"/>
            <ac:spMk id="8" creationId="{64A6702D-2EBB-2B07-C0E3-045CEB45E241}"/>
          </ac:spMkLst>
        </pc:spChg>
        <pc:spChg chg="del mod">
          <ac:chgData name="隆誠 堀本" userId="2a8589c694f2ec76" providerId="LiveId" clId="{941F063C-AA7C-432A-A759-70B301AD2747}" dt="2024-02-05T08:02:01.332" v="897" actId="478"/>
          <ac:spMkLst>
            <pc:docMk/>
            <pc:sldMk cId="3694311464" sldId="338"/>
            <ac:spMk id="9" creationId="{51B3534B-0BB3-FC70-D4EC-D8D011E3D10D}"/>
          </ac:spMkLst>
        </pc:spChg>
        <pc:spChg chg="add mod">
          <ac:chgData name="隆誠 堀本" userId="2a8589c694f2ec76" providerId="LiveId" clId="{941F063C-AA7C-432A-A759-70B301AD2747}" dt="2024-02-07T01:25:42.843" v="3969" actId="14100"/>
          <ac:spMkLst>
            <pc:docMk/>
            <pc:sldMk cId="3694311464" sldId="338"/>
            <ac:spMk id="10" creationId="{C2FE1103-BE7D-0F14-7F91-8E3E21EE6764}"/>
          </ac:spMkLst>
        </pc:spChg>
        <pc:graphicFrameChg chg="mod modGraphic">
          <ac:chgData name="隆誠 堀本" userId="2a8589c694f2ec76" providerId="LiveId" clId="{941F063C-AA7C-432A-A759-70B301AD2747}" dt="2024-02-07T01:46:29.168" v="4048" actId="20577"/>
          <ac:graphicFrameMkLst>
            <pc:docMk/>
            <pc:sldMk cId="3694311464" sldId="338"/>
            <ac:graphicFrameMk id="2" creationId="{ED2AAF81-E925-F17F-A2A9-9C5C36A9AF69}"/>
          </ac:graphicFrameMkLst>
        </pc:graphicFrameChg>
        <pc:graphicFrameChg chg="add mod modGraphic">
          <ac:chgData name="隆誠 堀本" userId="2a8589c694f2ec76" providerId="LiveId" clId="{941F063C-AA7C-432A-A759-70B301AD2747}" dt="2024-02-07T01:26:30.399" v="3999" actId="1076"/>
          <ac:graphicFrameMkLst>
            <pc:docMk/>
            <pc:sldMk cId="3694311464" sldId="338"/>
            <ac:graphicFrameMk id="3" creationId="{BCAE931A-862C-4553-D83A-2C8B6778DEBD}"/>
          </ac:graphicFrameMkLst>
        </pc:graphicFrameChg>
        <pc:graphicFrameChg chg="del mod modGraphic">
          <ac:chgData name="隆誠 堀本" userId="2a8589c694f2ec76" providerId="LiveId" clId="{941F063C-AA7C-432A-A759-70B301AD2747}" dt="2024-02-05T08:01:58.743" v="896" actId="478"/>
          <ac:graphicFrameMkLst>
            <pc:docMk/>
            <pc:sldMk cId="3694311464" sldId="338"/>
            <ac:graphicFrameMk id="6" creationId="{48A6D4E3-25E2-2ED8-34CE-8E8B7AA0653A}"/>
          </ac:graphicFrameMkLst>
        </pc:graphicFrameChg>
      </pc:sldChg>
      <pc:sldChg chg="modSp mod modNotesTx">
        <pc:chgData name="隆誠 堀本" userId="2a8589c694f2ec76" providerId="LiveId" clId="{941F063C-AA7C-432A-A759-70B301AD2747}" dt="2024-02-07T03:42:13.540" v="7994" actId="20577"/>
        <pc:sldMkLst>
          <pc:docMk/>
          <pc:sldMk cId="1501593032" sldId="346"/>
        </pc:sldMkLst>
        <pc:spChg chg="mod">
          <ac:chgData name="隆誠 堀本" userId="2a8589c694f2ec76" providerId="LiveId" clId="{941F063C-AA7C-432A-A759-70B301AD2747}" dt="2024-02-05T07:23:09.412" v="826" actId="27636"/>
          <ac:spMkLst>
            <pc:docMk/>
            <pc:sldMk cId="1501593032" sldId="346"/>
            <ac:spMk id="4" creationId="{2FAA92EB-95D1-A4CA-2899-2929ED852CF5}"/>
          </ac:spMkLst>
        </pc:spChg>
        <pc:spChg chg="mod">
          <ac:chgData name="隆誠 堀本" userId="2a8589c694f2ec76" providerId="LiveId" clId="{941F063C-AA7C-432A-A759-70B301AD2747}" dt="2024-02-07T02:48:41.916" v="5756" actId="20577"/>
          <ac:spMkLst>
            <pc:docMk/>
            <pc:sldMk cId="1501593032" sldId="346"/>
            <ac:spMk id="8" creationId="{3DA9DDE4-5350-ADDE-DDDE-ACCA2F75E05F}"/>
          </ac:spMkLst>
        </pc:spChg>
        <pc:graphicFrameChg chg="mod">
          <ac:chgData name="隆誠 堀本" userId="2a8589c694f2ec76" providerId="LiveId" clId="{941F063C-AA7C-432A-A759-70B301AD2747}" dt="2024-02-07T02:48:58.204" v="5763" actId="20577"/>
          <ac:graphicFrameMkLst>
            <pc:docMk/>
            <pc:sldMk cId="1501593032" sldId="346"/>
            <ac:graphicFrameMk id="2" creationId="{64AD3096-4B71-CFD8-69AA-260E5617FCE0}"/>
          </ac:graphicFrameMkLst>
        </pc:graphicFrameChg>
      </pc:sldChg>
      <pc:sldChg chg="modSp mod ord">
        <pc:chgData name="隆誠 堀本" userId="2a8589c694f2ec76" providerId="LiveId" clId="{941F063C-AA7C-432A-A759-70B301AD2747}" dt="2024-02-06T05:56:22.823" v="2561"/>
        <pc:sldMkLst>
          <pc:docMk/>
          <pc:sldMk cId="2600637367" sldId="405"/>
        </pc:sldMkLst>
        <pc:spChg chg="mod">
          <ac:chgData name="隆誠 堀本" userId="2a8589c694f2ec76" providerId="LiveId" clId="{941F063C-AA7C-432A-A759-70B301AD2747}" dt="2024-02-05T08:00:40.236" v="876" actId="27636"/>
          <ac:spMkLst>
            <pc:docMk/>
            <pc:sldMk cId="2600637367" sldId="405"/>
            <ac:spMk id="12" creationId="{8B4A258B-3E8C-426A-6EBD-892CFB68F165}"/>
          </ac:spMkLst>
        </pc:spChg>
      </pc:sldChg>
      <pc:sldChg chg="addSp delSp modSp del mod ord">
        <pc:chgData name="隆誠 堀本" userId="2a8589c694f2ec76" providerId="LiveId" clId="{941F063C-AA7C-432A-A759-70B301AD2747}" dt="2024-02-07T02:12:04.370" v="5379" actId="2696"/>
        <pc:sldMkLst>
          <pc:docMk/>
          <pc:sldMk cId="203095329" sldId="407"/>
        </pc:sldMkLst>
        <pc:spChg chg="mod">
          <ac:chgData name="隆誠 堀本" userId="2a8589c694f2ec76" providerId="LiveId" clId="{941F063C-AA7C-432A-A759-70B301AD2747}" dt="2024-02-05T07:22:22.034" v="800" actId="27636"/>
          <ac:spMkLst>
            <pc:docMk/>
            <pc:sldMk cId="203095329" sldId="407"/>
            <ac:spMk id="2" creationId="{7CAC9385-9B5C-16CF-19CA-C6AAC76A2E9A}"/>
          </ac:spMkLst>
        </pc:spChg>
        <pc:spChg chg="add mod">
          <ac:chgData name="隆誠 堀本" userId="2a8589c694f2ec76" providerId="LiveId" clId="{941F063C-AA7C-432A-A759-70B301AD2747}" dt="2024-02-07T02:09:41.819" v="5343" actId="14100"/>
          <ac:spMkLst>
            <pc:docMk/>
            <pc:sldMk cId="203095329" sldId="407"/>
            <ac:spMk id="5" creationId="{D394366B-EBEE-A81A-BAEA-A1B1A7636526}"/>
          </ac:spMkLst>
        </pc:spChg>
        <pc:graphicFrameChg chg="mod modGraphic">
          <ac:chgData name="隆誠 堀本" userId="2a8589c694f2ec76" providerId="LiveId" clId="{941F063C-AA7C-432A-A759-70B301AD2747}" dt="2024-02-07T02:09:33.266" v="5341" actId="1076"/>
          <ac:graphicFrameMkLst>
            <pc:docMk/>
            <pc:sldMk cId="203095329" sldId="407"/>
            <ac:graphicFrameMk id="4" creationId="{042600BA-F31A-2007-D7B5-D9F22D3A5D3B}"/>
          </ac:graphicFrameMkLst>
        </pc:graphicFrameChg>
        <pc:graphicFrameChg chg="del mod">
          <ac:chgData name="隆誠 堀本" userId="2a8589c694f2ec76" providerId="LiveId" clId="{941F063C-AA7C-432A-A759-70B301AD2747}" dt="2024-02-05T07:05:23.209" v="691" actId="478"/>
          <ac:graphicFrameMkLst>
            <pc:docMk/>
            <pc:sldMk cId="203095329" sldId="407"/>
            <ac:graphicFrameMk id="6" creationId="{DD4CABCA-1C2A-1AEC-0275-BA72ACE17D18}"/>
          </ac:graphicFrameMkLst>
        </pc:graphicFrameChg>
      </pc:sldChg>
      <pc:sldChg chg="modSp mod">
        <pc:chgData name="隆誠 堀本" userId="2a8589c694f2ec76" providerId="LiveId" clId="{941F063C-AA7C-432A-A759-70B301AD2747}" dt="2024-02-05T06:16:29.444" v="297" actId="207"/>
        <pc:sldMkLst>
          <pc:docMk/>
          <pc:sldMk cId="3654243594" sldId="409"/>
        </pc:sldMkLst>
        <pc:spChg chg="mod">
          <ac:chgData name="隆誠 堀本" userId="2a8589c694f2ec76" providerId="LiveId" clId="{941F063C-AA7C-432A-A759-70B301AD2747}" dt="2024-02-05T06:16:29.444" v="297" actId="207"/>
          <ac:spMkLst>
            <pc:docMk/>
            <pc:sldMk cId="3654243594" sldId="409"/>
            <ac:spMk id="2" creationId="{46EC3366-D15F-4980-222D-FC297CA8630D}"/>
          </ac:spMkLst>
        </pc:spChg>
        <pc:spChg chg="mod">
          <ac:chgData name="隆誠 堀本" userId="2a8589c694f2ec76" providerId="LiveId" clId="{941F063C-AA7C-432A-A759-70B301AD2747}" dt="2024-02-05T06:14:44.705" v="290" actId="2711"/>
          <ac:spMkLst>
            <pc:docMk/>
            <pc:sldMk cId="3654243594" sldId="409"/>
            <ac:spMk id="3" creationId="{9B785AA3-2984-BF59-F915-7E7963BFC76E}"/>
          </ac:spMkLst>
        </pc:spChg>
        <pc:spChg chg="mod">
          <ac:chgData name="隆誠 堀本" userId="2a8589c694f2ec76" providerId="LiveId" clId="{941F063C-AA7C-432A-A759-70B301AD2747}" dt="2024-02-05T06:14:33.598" v="288" actId="2711"/>
          <ac:spMkLst>
            <pc:docMk/>
            <pc:sldMk cId="3654243594" sldId="409"/>
            <ac:spMk id="4" creationId="{5E8BCEF0-BB88-03A8-6C99-9EE725389056}"/>
          </ac:spMkLst>
        </pc:spChg>
        <pc:spChg chg="mod">
          <ac:chgData name="隆誠 堀本" userId="2a8589c694f2ec76" providerId="LiveId" clId="{941F063C-AA7C-432A-A759-70B301AD2747}" dt="2024-02-05T06:14:56.314" v="292" actId="2711"/>
          <ac:spMkLst>
            <pc:docMk/>
            <pc:sldMk cId="3654243594" sldId="409"/>
            <ac:spMk id="6" creationId="{A2D5E58E-5A20-EE26-0E66-FE2B2858261D}"/>
          </ac:spMkLst>
        </pc:spChg>
        <pc:spChg chg="mod">
          <ac:chgData name="隆誠 堀本" userId="2a8589c694f2ec76" providerId="LiveId" clId="{941F063C-AA7C-432A-A759-70B301AD2747}" dt="2024-02-05T06:15:16.705" v="294" actId="2711"/>
          <ac:spMkLst>
            <pc:docMk/>
            <pc:sldMk cId="3654243594" sldId="409"/>
            <ac:spMk id="7" creationId="{32010AD5-41D7-08BC-B22F-13D2017697BA}"/>
          </ac:spMkLst>
        </pc:spChg>
        <pc:spChg chg="mod">
          <ac:chgData name="隆誠 堀本" userId="2a8589c694f2ec76" providerId="LiveId" clId="{941F063C-AA7C-432A-A759-70B301AD2747}" dt="2024-02-05T06:14:39.996" v="289" actId="2711"/>
          <ac:spMkLst>
            <pc:docMk/>
            <pc:sldMk cId="3654243594" sldId="409"/>
            <ac:spMk id="8" creationId="{FFBC99D3-E719-E45D-3E3B-A01D9664C42B}"/>
          </ac:spMkLst>
        </pc:spChg>
        <pc:spChg chg="mod">
          <ac:chgData name="隆誠 堀本" userId="2a8589c694f2ec76" providerId="LiveId" clId="{941F063C-AA7C-432A-A759-70B301AD2747}" dt="2024-02-05T06:14:49.651" v="291" actId="2711"/>
          <ac:spMkLst>
            <pc:docMk/>
            <pc:sldMk cId="3654243594" sldId="409"/>
            <ac:spMk id="9" creationId="{15930D8A-8591-4A24-71E8-B8EAE05F6403}"/>
          </ac:spMkLst>
        </pc:spChg>
        <pc:spChg chg="mod">
          <ac:chgData name="隆誠 堀本" userId="2a8589c694f2ec76" providerId="LiveId" clId="{941F063C-AA7C-432A-A759-70B301AD2747}" dt="2024-02-05T06:15:03.557" v="293" actId="2711"/>
          <ac:spMkLst>
            <pc:docMk/>
            <pc:sldMk cId="3654243594" sldId="409"/>
            <ac:spMk id="10" creationId="{8D367C24-34BB-7036-B09F-4EE534D17C69}"/>
          </ac:spMkLst>
        </pc:spChg>
        <pc:spChg chg="mod">
          <ac:chgData name="隆誠 堀本" userId="2a8589c694f2ec76" providerId="LiveId" clId="{941F063C-AA7C-432A-A759-70B301AD2747}" dt="2024-02-05T06:15:22.478" v="295" actId="2711"/>
          <ac:spMkLst>
            <pc:docMk/>
            <pc:sldMk cId="3654243594" sldId="409"/>
            <ac:spMk id="12" creationId="{7F974914-B5CF-3D87-79FE-37623F98BF7E}"/>
          </ac:spMkLst>
        </pc:spChg>
        <pc:spChg chg="mod">
          <ac:chgData name="隆誠 堀本" userId="2a8589c694f2ec76" providerId="LiveId" clId="{941F063C-AA7C-432A-A759-70B301AD2747}" dt="2024-02-05T06:15:32.729" v="296" actId="2711"/>
          <ac:spMkLst>
            <pc:docMk/>
            <pc:sldMk cId="3654243594" sldId="409"/>
            <ac:spMk id="14" creationId="{1BF2E8BB-3173-A449-A6D7-F52176187F75}"/>
          </ac:spMkLst>
        </pc:spChg>
        <pc:spChg chg="mod">
          <ac:chgData name="隆誠 堀本" userId="2a8589c694f2ec76" providerId="LiveId" clId="{941F063C-AA7C-432A-A759-70B301AD2747}" dt="2024-02-05T06:14:17.940" v="287" actId="2711"/>
          <ac:spMkLst>
            <pc:docMk/>
            <pc:sldMk cId="3654243594" sldId="409"/>
            <ac:spMk id="32" creationId="{A253D888-F911-2CE1-2F49-C1B95A27CA3B}"/>
          </ac:spMkLst>
        </pc:spChg>
      </pc:sldChg>
      <pc:sldChg chg="addSp modSp mod modNotesTx">
        <pc:chgData name="隆誠 堀本" userId="2a8589c694f2ec76" providerId="LiveId" clId="{941F063C-AA7C-432A-A759-70B301AD2747}" dt="2024-02-07T04:26:41.078" v="8173"/>
        <pc:sldMkLst>
          <pc:docMk/>
          <pc:sldMk cId="2971811950" sldId="411"/>
        </pc:sldMkLst>
        <pc:spChg chg="mod">
          <ac:chgData name="隆誠 堀本" userId="2a8589c694f2ec76" providerId="LiveId" clId="{941F063C-AA7C-432A-A759-70B301AD2747}" dt="2024-02-06T06:13:54.774" v="2644" actId="1076"/>
          <ac:spMkLst>
            <pc:docMk/>
            <pc:sldMk cId="2971811950" sldId="411"/>
            <ac:spMk id="2" creationId="{C12EF6E5-7937-AEC8-2F25-E97D8D2B9F21}"/>
          </ac:spMkLst>
        </pc:spChg>
        <pc:spChg chg="mod">
          <ac:chgData name="隆誠 堀本" userId="2a8589c694f2ec76" providerId="LiveId" clId="{941F063C-AA7C-432A-A759-70B301AD2747}" dt="2024-02-06T06:15:22.234" v="2664" actId="1076"/>
          <ac:spMkLst>
            <pc:docMk/>
            <pc:sldMk cId="2971811950" sldId="411"/>
            <ac:spMk id="3" creationId="{57B93C9C-382F-CA8A-018A-8F453D0F5FF5}"/>
          </ac:spMkLst>
        </pc:spChg>
        <pc:spChg chg="add mod">
          <ac:chgData name="隆誠 堀本" userId="2a8589c694f2ec76" providerId="LiveId" clId="{941F063C-AA7C-432A-A759-70B301AD2747}" dt="2024-02-06T06:18:35.603" v="2710" actId="1076"/>
          <ac:spMkLst>
            <pc:docMk/>
            <pc:sldMk cId="2971811950" sldId="411"/>
            <ac:spMk id="4" creationId="{D187A720-B48F-7C1E-BF4F-E54509F8F0D0}"/>
          </ac:spMkLst>
        </pc:spChg>
        <pc:spChg chg="add mod">
          <ac:chgData name="隆誠 堀本" userId="2a8589c694f2ec76" providerId="LiveId" clId="{941F063C-AA7C-432A-A759-70B301AD2747}" dt="2024-02-06T06:18:30.124" v="2709" actId="1076"/>
          <ac:spMkLst>
            <pc:docMk/>
            <pc:sldMk cId="2971811950" sldId="411"/>
            <ac:spMk id="6" creationId="{24FF3E33-8638-248A-B049-C5FAB6367B52}"/>
          </ac:spMkLst>
        </pc:spChg>
        <pc:spChg chg="mod">
          <ac:chgData name="隆誠 堀本" userId="2a8589c694f2ec76" providerId="LiveId" clId="{941F063C-AA7C-432A-A759-70B301AD2747}" dt="2024-02-06T06:15:17.776" v="2663" actId="1076"/>
          <ac:spMkLst>
            <pc:docMk/>
            <pc:sldMk cId="2971811950" sldId="411"/>
            <ac:spMk id="34" creationId="{D6B6F1B1-80F3-55A7-C53A-2EBA2B3744AE}"/>
          </ac:spMkLst>
        </pc:spChg>
      </pc:sldChg>
      <pc:sldChg chg="addSp delSp modSp mod ord modNotesTx">
        <pc:chgData name="隆誠 堀本" userId="2a8589c694f2ec76" providerId="LiveId" clId="{941F063C-AA7C-432A-A759-70B301AD2747}" dt="2024-02-07T03:42:02.917" v="7991" actId="20577"/>
        <pc:sldMkLst>
          <pc:docMk/>
          <pc:sldMk cId="1344532750" sldId="415"/>
        </pc:sldMkLst>
        <pc:spChg chg="mod">
          <ac:chgData name="隆誠 堀本" userId="2a8589c694f2ec76" providerId="LiveId" clId="{941F063C-AA7C-432A-A759-70B301AD2747}" dt="2024-02-05T07:23:29.999" v="834" actId="20577"/>
          <ac:spMkLst>
            <pc:docMk/>
            <pc:sldMk cId="1344532750" sldId="415"/>
            <ac:spMk id="12" creationId="{8B4A258B-3E8C-426A-6EBD-892CFB68F165}"/>
          </ac:spMkLst>
        </pc:spChg>
        <pc:spChg chg="mod">
          <ac:chgData name="隆誠 堀本" userId="2a8589c694f2ec76" providerId="LiveId" clId="{941F063C-AA7C-432A-A759-70B301AD2747}" dt="2024-02-06T05:57:23.960" v="2564"/>
          <ac:spMkLst>
            <pc:docMk/>
            <pc:sldMk cId="1344532750" sldId="415"/>
            <ac:spMk id="47" creationId="{36004B8E-0B02-315F-63CC-8F15613C67D3}"/>
          </ac:spMkLst>
        </pc:spChg>
        <pc:spChg chg="mod">
          <ac:chgData name="隆誠 堀本" userId="2a8589c694f2ec76" providerId="LiveId" clId="{941F063C-AA7C-432A-A759-70B301AD2747}" dt="2024-02-06T05:57:23.960" v="2564"/>
          <ac:spMkLst>
            <pc:docMk/>
            <pc:sldMk cId="1344532750" sldId="415"/>
            <ac:spMk id="48" creationId="{04AC78F4-9345-5AB7-3718-4102BD9326F1}"/>
          </ac:spMkLst>
        </pc:spChg>
        <pc:spChg chg="mod">
          <ac:chgData name="隆誠 堀本" userId="2a8589c694f2ec76" providerId="LiveId" clId="{941F063C-AA7C-432A-A759-70B301AD2747}" dt="2024-02-06T05:57:23.960" v="2564"/>
          <ac:spMkLst>
            <pc:docMk/>
            <pc:sldMk cId="1344532750" sldId="415"/>
            <ac:spMk id="50" creationId="{D0BCAFA0-841D-108F-A763-5D9E9CDE2E44}"/>
          </ac:spMkLst>
        </pc:spChg>
        <pc:spChg chg="mod">
          <ac:chgData name="隆誠 堀本" userId="2a8589c694f2ec76" providerId="LiveId" clId="{941F063C-AA7C-432A-A759-70B301AD2747}" dt="2024-02-06T05:57:23.960" v="2564"/>
          <ac:spMkLst>
            <pc:docMk/>
            <pc:sldMk cId="1344532750" sldId="415"/>
            <ac:spMk id="52" creationId="{409B5C60-E277-8CC4-C5EA-1AF20AC68DB7}"/>
          </ac:spMkLst>
        </pc:spChg>
        <pc:spChg chg="mod">
          <ac:chgData name="隆誠 堀本" userId="2a8589c694f2ec76" providerId="LiveId" clId="{941F063C-AA7C-432A-A759-70B301AD2747}" dt="2024-02-06T05:57:23.960" v="2564"/>
          <ac:spMkLst>
            <pc:docMk/>
            <pc:sldMk cId="1344532750" sldId="415"/>
            <ac:spMk id="54" creationId="{32FE722B-D8A1-0DE6-78D9-A5A330A3D5C7}"/>
          </ac:spMkLst>
        </pc:spChg>
        <pc:spChg chg="mod">
          <ac:chgData name="隆誠 堀本" userId="2a8589c694f2ec76" providerId="LiveId" clId="{941F063C-AA7C-432A-A759-70B301AD2747}" dt="2024-02-06T05:57:23.960" v="2564"/>
          <ac:spMkLst>
            <pc:docMk/>
            <pc:sldMk cId="1344532750" sldId="415"/>
            <ac:spMk id="55" creationId="{5B9EA384-7454-BDB9-56CD-3B873FFCCDF8}"/>
          </ac:spMkLst>
        </pc:spChg>
        <pc:spChg chg="mod">
          <ac:chgData name="隆誠 堀本" userId="2a8589c694f2ec76" providerId="LiveId" clId="{941F063C-AA7C-432A-A759-70B301AD2747}" dt="2024-02-06T05:57:23.960" v="2564"/>
          <ac:spMkLst>
            <pc:docMk/>
            <pc:sldMk cId="1344532750" sldId="415"/>
            <ac:spMk id="56" creationId="{5CED7D1B-6DE6-194D-C1B2-85ED2F5681E5}"/>
          </ac:spMkLst>
        </pc:spChg>
        <pc:spChg chg="mod">
          <ac:chgData name="隆誠 堀本" userId="2a8589c694f2ec76" providerId="LiveId" clId="{941F063C-AA7C-432A-A759-70B301AD2747}" dt="2024-02-06T05:57:23.960" v="2564"/>
          <ac:spMkLst>
            <pc:docMk/>
            <pc:sldMk cId="1344532750" sldId="415"/>
            <ac:spMk id="57" creationId="{F439A4FE-0586-78BD-DDA8-CA1032CAAEE5}"/>
          </ac:spMkLst>
        </pc:spChg>
        <pc:spChg chg="mod">
          <ac:chgData name="隆誠 堀本" userId="2a8589c694f2ec76" providerId="LiveId" clId="{941F063C-AA7C-432A-A759-70B301AD2747}" dt="2024-02-06T05:57:23.960" v="2564"/>
          <ac:spMkLst>
            <pc:docMk/>
            <pc:sldMk cId="1344532750" sldId="415"/>
            <ac:spMk id="58" creationId="{BC44F699-40CD-BD74-69AA-E7D587920BFB}"/>
          </ac:spMkLst>
        </pc:spChg>
        <pc:spChg chg="mod">
          <ac:chgData name="隆誠 堀本" userId="2a8589c694f2ec76" providerId="LiveId" clId="{941F063C-AA7C-432A-A759-70B301AD2747}" dt="2024-02-06T05:57:23.960" v="2564"/>
          <ac:spMkLst>
            <pc:docMk/>
            <pc:sldMk cId="1344532750" sldId="415"/>
            <ac:spMk id="59" creationId="{5F3B25E2-D72D-7CC5-7241-8409AD519B85}"/>
          </ac:spMkLst>
        </pc:spChg>
        <pc:spChg chg="mod">
          <ac:chgData name="隆誠 堀本" userId="2a8589c694f2ec76" providerId="LiveId" clId="{941F063C-AA7C-432A-A759-70B301AD2747}" dt="2024-02-06T05:57:23.960" v="2564"/>
          <ac:spMkLst>
            <pc:docMk/>
            <pc:sldMk cId="1344532750" sldId="415"/>
            <ac:spMk id="60" creationId="{8E5A1020-5360-40A2-4BA5-154E29B8481F}"/>
          </ac:spMkLst>
        </pc:spChg>
        <pc:spChg chg="mod">
          <ac:chgData name="隆誠 堀本" userId="2a8589c694f2ec76" providerId="LiveId" clId="{941F063C-AA7C-432A-A759-70B301AD2747}" dt="2024-02-06T05:57:23.960" v="2564"/>
          <ac:spMkLst>
            <pc:docMk/>
            <pc:sldMk cId="1344532750" sldId="415"/>
            <ac:spMk id="61" creationId="{4A10D791-33F4-D766-F92E-F66D82E24104}"/>
          </ac:spMkLst>
        </pc:spChg>
        <pc:spChg chg="mod">
          <ac:chgData name="隆誠 堀本" userId="2a8589c694f2ec76" providerId="LiveId" clId="{941F063C-AA7C-432A-A759-70B301AD2747}" dt="2024-02-06T05:57:23.960" v="2564"/>
          <ac:spMkLst>
            <pc:docMk/>
            <pc:sldMk cId="1344532750" sldId="415"/>
            <ac:spMk id="62" creationId="{86F4975D-D152-6202-9E36-697F0FBC0664}"/>
          </ac:spMkLst>
        </pc:spChg>
        <pc:spChg chg="mod">
          <ac:chgData name="隆誠 堀本" userId="2a8589c694f2ec76" providerId="LiveId" clId="{941F063C-AA7C-432A-A759-70B301AD2747}" dt="2024-02-06T05:57:23.960" v="2564"/>
          <ac:spMkLst>
            <pc:docMk/>
            <pc:sldMk cId="1344532750" sldId="415"/>
            <ac:spMk id="63" creationId="{D54C7B89-6D90-4079-929B-421F0873DC56}"/>
          </ac:spMkLst>
        </pc:spChg>
        <pc:spChg chg="mod">
          <ac:chgData name="隆誠 堀本" userId="2a8589c694f2ec76" providerId="LiveId" clId="{941F063C-AA7C-432A-A759-70B301AD2747}" dt="2024-02-06T05:57:23.960" v="2564"/>
          <ac:spMkLst>
            <pc:docMk/>
            <pc:sldMk cId="1344532750" sldId="415"/>
            <ac:spMk id="64" creationId="{2A45DA23-153C-4307-CF2A-11D42948FFE7}"/>
          </ac:spMkLst>
        </pc:spChg>
        <pc:spChg chg="mod">
          <ac:chgData name="隆誠 堀本" userId="2a8589c694f2ec76" providerId="LiveId" clId="{941F063C-AA7C-432A-A759-70B301AD2747}" dt="2024-02-06T05:57:23.960" v="2564"/>
          <ac:spMkLst>
            <pc:docMk/>
            <pc:sldMk cId="1344532750" sldId="415"/>
            <ac:spMk id="71" creationId="{D2307D90-F8D4-1306-E48F-B9398B1400D6}"/>
          </ac:spMkLst>
        </pc:spChg>
        <pc:spChg chg="mod">
          <ac:chgData name="隆誠 堀本" userId="2a8589c694f2ec76" providerId="LiveId" clId="{941F063C-AA7C-432A-A759-70B301AD2747}" dt="2024-02-06T05:57:23.960" v="2564"/>
          <ac:spMkLst>
            <pc:docMk/>
            <pc:sldMk cId="1344532750" sldId="415"/>
            <ac:spMk id="72" creationId="{6D40FAC0-A249-FC68-1064-0633F0F75760}"/>
          </ac:spMkLst>
        </pc:spChg>
        <pc:spChg chg="mod">
          <ac:chgData name="隆誠 堀本" userId="2a8589c694f2ec76" providerId="LiveId" clId="{941F063C-AA7C-432A-A759-70B301AD2747}" dt="2024-02-06T05:57:23.960" v="2564"/>
          <ac:spMkLst>
            <pc:docMk/>
            <pc:sldMk cId="1344532750" sldId="415"/>
            <ac:spMk id="73" creationId="{64AA2380-3233-B518-B5D0-65E58F9C0A10}"/>
          </ac:spMkLst>
        </pc:spChg>
        <pc:spChg chg="mod">
          <ac:chgData name="隆誠 堀本" userId="2a8589c694f2ec76" providerId="LiveId" clId="{941F063C-AA7C-432A-A759-70B301AD2747}" dt="2024-02-06T05:57:23.960" v="2564"/>
          <ac:spMkLst>
            <pc:docMk/>
            <pc:sldMk cId="1344532750" sldId="415"/>
            <ac:spMk id="74" creationId="{95E90637-31BF-92E2-72B6-DD6345A52703}"/>
          </ac:spMkLst>
        </pc:spChg>
        <pc:spChg chg="mod">
          <ac:chgData name="隆誠 堀本" userId="2a8589c694f2ec76" providerId="LiveId" clId="{941F063C-AA7C-432A-A759-70B301AD2747}" dt="2024-02-06T05:57:23.960" v="2564"/>
          <ac:spMkLst>
            <pc:docMk/>
            <pc:sldMk cId="1344532750" sldId="415"/>
            <ac:spMk id="75" creationId="{9E3B5DB0-A9A8-AE58-6346-4BEB39BB522C}"/>
          </ac:spMkLst>
        </pc:spChg>
        <pc:spChg chg="mod">
          <ac:chgData name="隆誠 堀本" userId="2a8589c694f2ec76" providerId="LiveId" clId="{941F063C-AA7C-432A-A759-70B301AD2747}" dt="2024-02-06T05:57:23.960" v="2564"/>
          <ac:spMkLst>
            <pc:docMk/>
            <pc:sldMk cId="1344532750" sldId="415"/>
            <ac:spMk id="76" creationId="{7959635A-E475-B58D-5284-6D8B1FBA203F}"/>
          </ac:spMkLst>
        </pc:spChg>
        <pc:spChg chg="mod">
          <ac:chgData name="隆誠 堀本" userId="2a8589c694f2ec76" providerId="LiveId" clId="{941F063C-AA7C-432A-A759-70B301AD2747}" dt="2024-02-06T05:57:23.960" v="2564"/>
          <ac:spMkLst>
            <pc:docMk/>
            <pc:sldMk cId="1344532750" sldId="415"/>
            <ac:spMk id="77" creationId="{F2039FAC-9F38-8935-1489-5E027BF0294E}"/>
          </ac:spMkLst>
        </pc:spChg>
        <pc:spChg chg="mod">
          <ac:chgData name="隆誠 堀本" userId="2a8589c694f2ec76" providerId="LiveId" clId="{941F063C-AA7C-432A-A759-70B301AD2747}" dt="2024-02-06T05:57:23.960" v="2564"/>
          <ac:spMkLst>
            <pc:docMk/>
            <pc:sldMk cId="1344532750" sldId="415"/>
            <ac:spMk id="78" creationId="{E8C2FA67-B6C6-8B30-BB2E-D45CD1802F2E}"/>
          </ac:spMkLst>
        </pc:spChg>
        <pc:spChg chg="mod">
          <ac:chgData name="隆誠 堀本" userId="2a8589c694f2ec76" providerId="LiveId" clId="{941F063C-AA7C-432A-A759-70B301AD2747}" dt="2024-02-06T05:57:23.960" v="2564"/>
          <ac:spMkLst>
            <pc:docMk/>
            <pc:sldMk cId="1344532750" sldId="415"/>
            <ac:spMk id="79" creationId="{0FC2C577-BEA7-1EB4-BD4C-6FAC5E532AA9}"/>
          </ac:spMkLst>
        </pc:spChg>
        <pc:spChg chg="mod">
          <ac:chgData name="隆誠 堀本" userId="2a8589c694f2ec76" providerId="LiveId" clId="{941F063C-AA7C-432A-A759-70B301AD2747}" dt="2024-02-06T05:57:23.960" v="2564"/>
          <ac:spMkLst>
            <pc:docMk/>
            <pc:sldMk cId="1344532750" sldId="415"/>
            <ac:spMk id="80" creationId="{7D7CE799-0E79-CE56-5E51-2E03D5BF1C2A}"/>
          </ac:spMkLst>
        </pc:spChg>
        <pc:spChg chg="mod">
          <ac:chgData name="隆誠 堀本" userId="2a8589c694f2ec76" providerId="LiveId" clId="{941F063C-AA7C-432A-A759-70B301AD2747}" dt="2024-02-06T05:57:23.960" v="2564"/>
          <ac:spMkLst>
            <pc:docMk/>
            <pc:sldMk cId="1344532750" sldId="415"/>
            <ac:spMk id="81" creationId="{0E4C1FC1-FE49-F5BB-B7AA-18999E978787}"/>
          </ac:spMkLst>
        </pc:spChg>
        <pc:spChg chg="mod">
          <ac:chgData name="隆誠 堀本" userId="2a8589c694f2ec76" providerId="LiveId" clId="{941F063C-AA7C-432A-A759-70B301AD2747}" dt="2024-02-06T05:57:23.960" v="2564"/>
          <ac:spMkLst>
            <pc:docMk/>
            <pc:sldMk cId="1344532750" sldId="415"/>
            <ac:spMk id="82" creationId="{37CF5192-F70B-996A-7816-B00242CE87B5}"/>
          </ac:spMkLst>
        </pc:spChg>
        <pc:spChg chg="mod">
          <ac:chgData name="隆誠 堀本" userId="2a8589c694f2ec76" providerId="LiveId" clId="{941F063C-AA7C-432A-A759-70B301AD2747}" dt="2024-02-06T05:57:23.960" v="2564"/>
          <ac:spMkLst>
            <pc:docMk/>
            <pc:sldMk cId="1344532750" sldId="415"/>
            <ac:spMk id="83" creationId="{633DB573-BFCB-996D-9485-F723667AFBCB}"/>
          </ac:spMkLst>
        </pc:spChg>
        <pc:spChg chg="mod">
          <ac:chgData name="隆誠 堀本" userId="2a8589c694f2ec76" providerId="LiveId" clId="{941F063C-AA7C-432A-A759-70B301AD2747}" dt="2024-02-06T05:57:23.960" v="2564"/>
          <ac:spMkLst>
            <pc:docMk/>
            <pc:sldMk cId="1344532750" sldId="415"/>
            <ac:spMk id="84" creationId="{21BF0503-6D7E-BE7F-282C-D09105793E9A}"/>
          </ac:spMkLst>
        </pc:spChg>
        <pc:spChg chg="mod">
          <ac:chgData name="隆誠 堀本" userId="2a8589c694f2ec76" providerId="LiveId" clId="{941F063C-AA7C-432A-A759-70B301AD2747}" dt="2024-02-06T05:57:23.960" v="2564"/>
          <ac:spMkLst>
            <pc:docMk/>
            <pc:sldMk cId="1344532750" sldId="415"/>
            <ac:spMk id="85" creationId="{BA4AC5DF-69B9-69F1-1BF6-E57F52E2DF91}"/>
          </ac:spMkLst>
        </pc:spChg>
        <pc:spChg chg="mod">
          <ac:chgData name="隆誠 堀本" userId="2a8589c694f2ec76" providerId="LiveId" clId="{941F063C-AA7C-432A-A759-70B301AD2747}" dt="2024-02-06T05:57:23.960" v="2564"/>
          <ac:spMkLst>
            <pc:docMk/>
            <pc:sldMk cId="1344532750" sldId="415"/>
            <ac:spMk id="86" creationId="{8153E9F8-26C7-CD68-60D0-FBB208AEE93B}"/>
          </ac:spMkLst>
        </pc:spChg>
        <pc:spChg chg="mod">
          <ac:chgData name="隆誠 堀本" userId="2a8589c694f2ec76" providerId="LiveId" clId="{941F063C-AA7C-432A-A759-70B301AD2747}" dt="2024-02-06T05:57:23.960" v="2564"/>
          <ac:spMkLst>
            <pc:docMk/>
            <pc:sldMk cId="1344532750" sldId="415"/>
            <ac:spMk id="87" creationId="{CBD75896-3803-D09B-726B-07761E10E8EA}"/>
          </ac:spMkLst>
        </pc:spChg>
        <pc:spChg chg="mod">
          <ac:chgData name="隆誠 堀本" userId="2a8589c694f2ec76" providerId="LiveId" clId="{941F063C-AA7C-432A-A759-70B301AD2747}" dt="2024-02-06T05:57:23.960" v="2564"/>
          <ac:spMkLst>
            <pc:docMk/>
            <pc:sldMk cId="1344532750" sldId="415"/>
            <ac:spMk id="88" creationId="{D93D3A1C-EDFC-1AA2-979C-5599FFD43272}"/>
          </ac:spMkLst>
        </pc:spChg>
        <pc:spChg chg="mod">
          <ac:chgData name="隆誠 堀本" userId="2a8589c694f2ec76" providerId="LiveId" clId="{941F063C-AA7C-432A-A759-70B301AD2747}" dt="2024-02-06T05:57:23.960" v="2564"/>
          <ac:spMkLst>
            <pc:docMk/>
            <pc:sldMk cId="1344532750" sldId="415"/>
            <ac:spMk id="89" creationId="{215FFB2A-4530-9ECE-1609-5DD332463BBE}"/>
          </ac:spMkLst>
        </pc:spChg>
        <pc:spChg chg="mod">
          <ac:chgData name="隆誠 堀本" userId="2a8589c694f2ec76" providerId="LiveId" clId="{941F063C-AA7C-432A-A759-70B301AD2747}" dt="2024-02-06T05:57:23.960" v="2564"/>
          <ac:spMkLst>
            <pc:docMk/>
            <pc:sldMk cId="1344532750" sldId="415"/>
            <ac:spMk id="90" creationId="{85227E7D-F182-1768-BC7D-FB466AC07154}"/>
          </ac:spMkLst>
        </pc:spChg>
        <pc:spChg chg="mod">
          <ac:chgData name="隆誠 堀本" userId="2a8589c694f2ec76" providerId="LiveId" clId="{941F063C-AA7C-432A-A759-70B301AD2747}" dt="2024-02-06T05:57:23.960" v="2564"/>
          <ac:spMkLst>
            <pc:docMk/>
            <pc:sldMk cId="1344532750" sldId="415"/>
            <ac:spMk id="91" creationId="{BF26F074-0749-8F6E-5E82-90331EBE6A18}"/>
          </ac:spMkLst>
        </pc:spChg>
        <pc:spChg chg="mod">
          <ac:chgData name="隆誠 堀本" userId="2a8589c694f2ec76" providerId="LiveId" clId="{941F063C-AA7C-432A-A759-70B301AD2747}" dt="2024-02-06T05:57:23.960" v="2564"/>
          <ac:spMkLst>
            <pc:docMk/>
            <pc:sldMk cId="1344532750" sldId="415"/>
            <ac:spMk id="92" creationId="{EC4C4A18-E50E-2796-8916-45736BEBF527}"/>
          </ac:spMkLst>
        </pc:spChg>
        <pc:spChg chg="mod">
          <ac:chgData name="隆誠 堀本" userId="2a8589c694f2ec76" providerId="LiveId" clId="{941F063C-AA7C-432A-A759-70B301AD2747}" dt="2024-02-06T05:57:23.960" v="2564"/>
          <ac:spMkLst>
            <pc:docMk/>
            <pc:sldMk cId="1344532750" sldId="415"/>
            <ac:spMk id="94" creationId="{6C3C090D-D62C-7438-9879-2FF09EF795D4}"/>
          </ac:spMkLst>
        </pc:spChg>
        <pc:spChg chg="mod">
          <ac:chgData name="隆誠 堀本" userId="2a8589c694f2ec76" providerId="LiveId" clId="{941F063C-AA7C-432A-A759-70B301AD2747}" dt="2024-02-06T05:57:23.960" v="2564"/>
          <ac:spMkLst>
            <pc:docMk/>
            <pc:sldMk cId="1344532750" sldId="415"/>
            <ac:spMk id="103" creationId="{D761846B-DFEF-770A-A5E2-FCDA71C7F2C0}"/>
          </ac:spMkLst>
        </pc:spChg>
        <pc:spChg chg="mod">
          <ac:chgData name="隆誠 堀本" userId="2a8589c694f2ec76" providerId="LiveId" clId="{941F063C-AA7C-432A-A759-70B301AD2747}" dt="2024-02-06T05:57:23.960" v="2564"/>
          <ac:spMkLst>
            <pc:docMk/>
            <pc:sldMk cId="1344532750" sldId="415"/>
            <ac:spMk id="104" creationId="{20B9F16B-3079-6B6B-20A8-862CF06A1029}"/>
          </ac:spMkLst>
        </pc:spChg>
        <pc:spChg chg="mod">
          <ac:chgData name="隆誠 堀本" userId="2a8589c694f2ec76" providerId="LiveId" clId="{941F063C-AA7C-432A-A759-70B301AD2747}" dt="2024-02-06T05:57:23.960" v="2564"/>
          <ac:spMkLst>
            <pc:docMk/>
            <pc:sldMk cId="1344532750" sldId="415"/>
            <ac:spMk id="105" creationId="{52C7C405-37C6-175B-20F2-F370BBDB197F}"/>
          </ac:spMkLst>
        </pc:spChg>
        <pc:spChg chg="mod">
          <ac:chgData name="隆誠 堀本" userId="2a8589c694f2ec76" providerId="LiveId" clId="{941F063C-AA7C-432A-A759-70B301AD2747}" dt="2024-02-06T05:57:23.960" v="2564"/>
          <ac:spMkLst>
            <pc:docMk/>
            <pc:sldMk cId="1344532750" sldId="415"/>
            <ac:spMk id="106" creationId="{D65566BF-CF6D-D091-D112-97B16CAA1FBE}"/>
          </ac:spMkLst>
        </pc:spChg>
        <pc:spChg chg="mod">
          <ac:chgData name="隆誠 堀本" userId="2a8589c694f2ec76" providerId="LiveId" clId="{941F063C-AA7C-432A-A759-70B301AD2747}" dt="2024-02-06T05:57:23.960" v="2564"/>
          <ac:spMkLst>
            <pc:docMk/>
            <pc:sldMk cId="1344532750" sldId="415"/>
            <ac:spMk id="107" creationId="{6502F0FA-2FC3-0077-D722-E8622DE2BA1B}"/>
          </ac:spMkLst>
        </pc:spChg>
        <pc:spChg chg="mod">
          <ac:chgData name="隆誠 堀本" userId="2a8589c694f2ec76" providerId="LiveId" clId="{941F063C-AA7C-432A-A759-70B301AD2747}" dt="2024-02-06T05:57:23.960" v="2564"/>
          <ac:spMkLst>
            <pc:docMk/>
            <pc:sldMk cId="1344532750" sldId="415"/>
            <ac:spMk id="108" creationId="{0BA394A1-09C9-6390-8ACF-0AF76F36A487}"/>
          </ac:spMkLst>
        </pc:spChg>
        <pc:spChg chg="mod">
          <ac:chgData name="隆誠 堀本" userId="2a8589c694f2ec76" providerId="LiveId" clId="{941F063C-AA7C-432A-A759-70B301AD2747}" dt="2024-02-06T05:57:23.960" v="2564"/>
          <ac:spMkLst>
            <pc:docMk/>
            <pc:sldMk cId="1344532750" sldId="415"/>
            <ac:spMk id="109" creationId="{17D0270C-9197-D5EC-4EC7-D5BA8844C9AE}"/>
          </ac:spMkLst>
        </pc:spChg>
        <pc:spChg chg="mod">
          <ac:chgData name="隆誠 堀本" userId="2a8589c694f2ec76" providerId="LiveId" clId="{941F063C-AA7C-432A-A759-70B301AD2747}" dt="2024-02-06T05:57:23.960" v="2564"/>
          <ac:spMkLst>
            <pc:docMk/>
            <pc:sldMk cId="1344532750" sldId="415"/>
            <ac:spMk id="110" creationId="{C8107008-2121-EFCE-E7CB-FD25861049EE}"/>
          </ac:spMkLst>
        </pc:spChg>
        <pc:spChg chg="mod">
          <ac:chgData name="隆誠 堀本" userId="2a8589c694f2ec76" providerId="LiveId" clId="{941F063C-AA7C-432A-A759-70B301AD2747}" dt="2024-02-06T05:57:23.960" v="2564"/>
          <ac:spMkLst>
            <pc:docMk/>
            <pc:sldMk cId="1344532750" sldId="415"/>
            <ac:spMk id="111" creationId="{7B69836C-8209-40DE-576D-8C7ACE056F0E}"/>
          </ac:spMkLst>
        </pc:spChg>
        <pc:spChg chg="mod">
          <ac:chgData name="隆誠 堀本" userId="2a8589c694f2ec76" providerId="LiveId" clId="{941F063C-AA7C-432A-A759-70B301AD2747}" dt="2024-02-06T05:57:23.960" v="2564"/>
          <ac:spMkLst>
            <pc:docMk/>
            <pc:sldMk cId="1344532750" sldId="415"/>
            <ac:spMk id="112" creationId="{0305D3DC-7886-8E2A-D4C4-3980598DE326}"/>
          </ac:spMkLst>
        </pc:spChg>
        <pc:spChg chg="mod">
          <ac:chgData name="隆誠 堀本" userId="2a8589c694f2ec76" providerId="LiveId" clId="{941F063C-AA7C-432A-A759-70B301AD2747}" dt="2024-02-06T05:57:23.960" v="2564"/>
          <ac:spMkLst>
            <pc:docMk/>
            <pc:sldMk cId="1344532750" sldId="415"/>
            <ac:spMk id="113" creationId="{BC2C9C89-2D28-386A-3AD4-A6ED339EEC02}"/>
          </ac:spMkLst>
        </pc:spChg>
        <pc:spChg chg="mod">
          <ac:chgData name="隆誠 堀本" userId="2a8589c694f2ec76" providerId="LiveId" clId="{941F063C-AA7C-432A-A759-70B301AD2747}" dt="2024-02-06T05:57:23.960" v="2564"/>
          <ac:spMkLst>
            <pc:docMk/>
            <pc:sldMk cId="1344532750" sldId="415"/>
            <ac:spMk id="114" creationId="{CFFA8082-4DA5-4CF6-BB27-567462FDC147}"/>
          </ac:spMkLst>
        </pc:spChg>
        <pc:grpChg chg="del">
          <ac:chgData name="隆誠 堀本" userId="2a8589c694f2ec76" providerId="LiveId" clId="{941F063C-AA7C-432A-A759-70B301AD2747}" dt="2024-02-06T05:56:55.833" v="2562" actId="478"/>
          <ac:grpSpMkLst>
            <pc:docMk/>
            <pc:sldMk cId="1344532750" sldId="415"/>
            <ac:grpSpMk id="2" creationId="{67791193-7E0D-A1DA-104B-5195437501B3}"/>
          </ac:grpSpMkLst>
        </pc:grpChg>
        <pc:grpChg chg="add mod">
          <ac:chgData name="隆誠 堀本" userId="2a8589c694f2ec76" providerId="LiveId" clId="{941F063C-AA7C-432A-A759-70B301AD2747}" dt="2024-02-06T05:57:23.960" v="2564"/>
          <ac:grpSpMkLst>
            <pc:docMk/>
            <pc:sldMk cId="1344532750" sldId="415"/>
            <ac:grpSpMk id="3" creationId="{A2B4904B-5A71-6EBD-F3D6-EA589CEF9B40}"/>
          </ac:grpSpMkLst>
        </pc:grpChg>
        <pc:grpChg chg="mod">
          <ac:chgData name="隆誠 堀本" userId="2a8589c694f2ec76" providerId="LiveId" clId="{941F063C-AA7C-432A-A759-70B301AD2747}" dt="2024-02-06T05:57:23.960" v="2564"/>
          <ac:grpSpMkLst>
            <pc:docMk/>
            <pc:sldMk cId="1344532750" sldId="415"/>
            <ac:grpSpMk id="34" creationId="{9D47301E-6556-8A03-A62A-2BC5BADD9DC4}"/>
          </ac:grpSpMkLst>
        </pc:grpChg>
        <pc:grpChg chg="mod">
          <ac:chgData name="隆誠 堀本" userId="2a8589c694f2ec76" providerId="LiveId" clId="{941F063C-AA7C-432A-A759-70B301AD2747}" dt="2024-02-06T05:57:23.960" v="2564"/>
          <ac:grpSpMkLst>
            <pc:docMk/>
            <pc:sldMk cId="1344532750" sldId="415"/>
            <ac:grpSpMk id="49" creationId="{82BD1840-8B45-24F0-3C0C-F9BC777040FF}"/>
          </ac:grpSpMkLst>
        </pc:grpChg>
        <pc:grpChg chg="mod">
          <ac:chgData name="隆誠 堀本" userId="2a8589c694f2ec76" providerId="LiveId" clId="{941F063C-AA7C-432A-A759-70B301AD2747}" dt="2024-02-06T05:57:23.960" v="2564"/>
          <ac:grpSpMkLst>
            <pc:docMk/>
            <pc:sldMk cId="1344532750" sldId="415"/>
            <ac:grpSpMk id="51" creationId="{7B63AF0F-800B-EAA3-A828-A6B569091217}"/>
          </ac:grpSpMkLst>
        </pc:grpChg>
        <pc:grpChg chg="mod">
          <ac:chgData name="隆誠 堀本" userId="2a8589c694f2ec76" providerId="LiveId" clId="{941F063C-AA7C-432A-A759-70B301AD2747}" dt="2024-02-06T05:57:23.960" v="2564"/>
          <ac:grpSpMkLst>
            <pc:docMk/>
            <pc:sldMk cId="1344532750" sldId="415"/>
            <ac:grpSpMk id="53" creationId="{9749933A-FDAA-DBB6-F056-FE4A0C7EAB8F}"/>
          </ac:grpSpMkLst>
        </pc:grpChg>
        <pc:grpChg chg="mod">
          <ac:chgData name="隆誠 堀本" userId="2a8589c694f2ec76" providerId="LiveId" clId="{941F063C-AA7C-432A-A759-70B301AD2747}" dt="2024-02-06T05:57:23.960" v="2564"/>
          <ac:grpSpMkLst>
            <pc:docMk/>
            <pc:sldMk cId="1344532750" sldId="415"/>
            <ac:grpSpMk id="93" creationId="{D332F9D8-A7BF-B20A-96AE-805D55C1D56F}"/>
          </ac:grpSpMkLst>
        </pc:grpChg>
        <pc:grpChg chg="mod">
          <ac:chgData name="隆誠 堀本" userId="2a8589c694f2ec76" providerId="LiveId" clId="{941F063C-AA7C-432A-A759-70B301AD2747}" dt="2024-02-06T05:57:23.960" v="2564"/>
          <ac:grpSpMkLst>
            <pc:docMk/>
            <pc:sldMk cId="1344532750" sldId="415"/>
            <ac:grpSpMk id="95" creationId="{969DFDEE-4DD4-72B5-C4D0-9D3305DFEE1C}"/>
          </ac:grpSpMkLst>
        </pc:grpChg>
        <pc:cxnChg chg="mod">
          <ac:chgData name="隆誠 堀本" userId="2a8589c694f2ec76" providerId="LiveId" clId="{941F063C-AA7C-432A-A759-70B301AD2747}" dt="2024-02-06T05:56:55.833" v="2562" actId="478"/>
          <ac:cxnSpMkLst>
            <pc:docMk/>
            <pc:sldMk cId="1344532750" sldId="415"/>
            <ac:cxnSpMk id="18" creationId="{D8B2AEF2-0985-2D0E-C9EB-7CC8FD55760A}"/>
          </ac:cxnSpMkLst>
        </pc:cxnChg>
        <pc:cxnChg chg="mod">
          <ac:chgData name="隆誠 堀本" userId="2a8589c694f2ec76" providerId="LiveId" clId="{941F063C-AA7C-432A-A759-70B301AD2747}" dt="2024-02-06T05:57:23.960" v="2564"/>
          <ac:cxnSpMkLst>
            <pc:docMk/>
            <pc:sldMk cId="1344532750" sldId="415"/>
            <ac:cxnSpMk id="65" creationId="{F7917284-3F60-93B4-56AF-C3AA6E017245}"/>
          </ac:cxnSpMkLst>
        </pc:cxnChg>
        <pc:cxnChg chg="mod">
          <ac:chgData name="隆誠 堀本" userId="2a8589c694f2ec76" providerId="LiveId" clId="{941F063C-AA7C-432A-A759-70B301AD2747}" dt="2024-02-06T05:57:23.960" v="2564"/>
          <ac:cxnSpMkLst>
            <pc:docMk/>
            <pc:sldMk cId="1344532750" sldId="415"/>
            <ac:cxnSpMk id="66" creationId="{82061835-689B-851E-2115-08164C686B72}"/>
          </ac:cxnSpMkLst>
        </pc:cxnChg>
        <pc:cxnChg chg="mod">
          <ac:chgData name="隆誠 堀本" userId="2a8589c694f2ec76" providerId="LiveId" clId="{941F063C-AA7C-432A-A759-70B301AD2747}" dt="2024-02-06T05:57:23.960" v="2564"/>
          <ac:cxnSpMkLst>
            <pc:docMk/>
            <pc:sldMk cId="1344532750" sldId="415"/>
            <ac:cxnSpMk id="67" creationId="{871F51D3-915D-6EE2-6E92-FEE9E9AC8324}"/>
          </ac:cxnSpMkLst>
        </pc:cxnChg>
        <pc:cxnChg chg="mod">
          <ac:chgData name="隆誠 堀本" userId="2a8589c694f2ec76" providerId="LiveId" clId="{941F063C-AA7C-432A-A759-70B301AD2747}" dt="2024-02-06T05:57:23.960" v="2564"/>
          <ac:cxnSpMkLst>
            <pc:docMk/>
            <pc:sldMk cId="1344532750" sldId="415"/>
            <ac:cxnSpMk id="68" creationId="{F9DA4B20-5E7E-5C66-8EBF-12DECF54009C}"/>
          </ac:cxnSpMkLst>
        </pc:cxnChg>
        <pc:cxnChg chg="mod">
          <ac:chgData name="隆誠 堀本" userId="2a8589c694f2ec76" providerId="LiveId" clId="{941F063C-AA7C-432A-A759-70B301AD2747}" dt="2024-02-06T05:57:23.960" v="2564"/>
          <ac:cxnSpMkLst>
            <pc:docMk/>
            <pc:sldMk cId="1344532750" sldId="415"/>
            <ac:cxnSpMk id="69" creationId="{6469DADE-FF11-5F03-8493-BDEE8951A821}"/>
          </ac:cxnSpMkLst>
        </pc:cxnChg>
        <pc:cxnChg chg="mod">
          <ac:chgData name="隆誠 堀本" userId="2a8589c694f2ec76" providerId="LiveId" clId="{941F063C-AA7C-432A-A759-70B301AD2747}" dt="2024-02-06T05:57:23.960" v="2564"/>
          <ac:cxnSpMkLst>
            <pc:docMk/>
            <pc:sldMk cId="1344532750" sldId="415"/>
            <ac:cxnSpMk id="70" creationId="{A77B1811-23A6-9DA1-8249-A9AEB2054B79}"/>
          </ac:cxnSpMkLst>
        </pc:cxnChg>
        <pc:cxnChg chg="mod">
          <ac:chgData name="隆誠 堀本" userId="2a8589c694f2ec76" providerId="LiveId" clId="{941F063C-AA7C-432A-A759-70B301AD2747}" dt="2024-02-06T05:57:23.960" v="2564"/>
          <ac:cxnSpMkLst>
            <pc:docMk/>
            <pc:sldMk cId="1344532750" sldId="415"/>
            <ac:cxnSpMk id="96" creationId="{63BBA3A9-85C5-7CC9-2753-5F6E1495637C}"/>
          </ac:cxnSpMkLst>
        </pc:cxnChg>
        <pc:cxnChg chg="mod">
          <ac:chgData name="隆誠 堀本" userId="2a8589c694f2ec76" providerId="LiveId" clId="{941F063C-AA7C-432A-A759-70B301AD2747}" dt="2024-02-06T05:57:23.960" v="2564"/>
          <ac:cxnSpMkLst>
            <pc:docMk/>
            <pc:sldMk cId="1344532750" sldId="415"/>
            <ac:cxnSpMk id="97" creationId="{F75CDA0E-00D9-37EA-E2E5-43871A6176FF}"/>
          </ac:cxnSpMkLst>
        </pc:cxnChg>
        <pc:cxnChg chg="mod">
          <ac:chgData name="隆誠 堀本" userId="2a8589c694f2ec76" providerId="LiveId" clId="{941F063C-AA7C-432A-A759-70B301AD2747}" dt="2024-02-06T05:57:23.960" v="2564"/>
          <ac:cxnSpMkLst>
            <pc:docMk/>
            <pc:sldMk cId="1344532750" sldId="415"/>
            <ac:cxnSpMk id="98" creationId="{C773C4D1-F155-1A88-29CC-DD1BA45D6219}"/>
          </ac:cxnSpMkLst>
        </pc:cxnChg>
        <pc:cxnChg chg="mod">
          <ac:chgData name="隆誠 堀本" userId="2a8589c694f2ec76" providerId="LiveId" clId="{941F063C-AA7C-432A-A759-70B301AD2747}" dt="2024-02-06T05:57:23.960" v="2564"/>
          <ac:cxnSpMkLst>
            <pc:docMk/>
            <pc:sldMk cId="1344532750" sldId="415"/>
            <ac:cxnSpMk id="99" creationId="{02A121FB-1E30-DD87-9488-AC3554A76151}"/>
          </ac:cxnSpMkLst>
        </pc:cxnChg>
        <pc:cxnChg chg="mod">
          <ac:chgData name="隆誠 堀本" userId="2a8589c694f2ec76" providerId="LiveId" clId="{941F063C-AA7C-432A-A759-70B301AD2747}" dt="2024-02-06T05:57:23.960" v="2564"/>
          <ac:cxnSpMkLst>
            <pc:docMk/>
            <pc:sldMk cId="1344532750" sldId="415"/>
            <ac:cxnSpMk id="100" creationId="{2D895833-E30C-9E6F-3D6C-77D58E36B713}"/>
          </ac:cxnSpMkLst>
        </pc:cxnChg>
        <pc:cxnChg chg="mod">
          <ac:chgData name="隆誠 堀本" userId="2a8589c694f2ec76" providerId="LiveId" clId="{941F063C-AA7C-432A-A759-70B301AD2747}" dt="2024-02-06T05:57:23.960" v="2564"/>
          <ac:cxnSpMkLst>
            <pc:docMk/>
            <pc:sldMk cId="1344532750" sldId="415"/>
            <ac:cxnSpMk id="101" creationId="{4031FFD0-E516-22C8-E9F0-2A2A60DF90C2}"/>
          </ac:cxnSpMkLst>
        </pc:cxnChg>
        <pc:cxnChg chg="mod">
          <ac:chgData name="隆誠 堀本" userId="2a8589c694f2ec76" providerId="LiveId" clId="{941F063C-AA7C-432A-A759-70B301AD2747}" dt="2024-02-06T05:57:23.960" v="2564"/>
          <ac:cxnSpMkLst>
            <pc:docMk/>
            <pc:sldMk cId="1344532750" sldId="415"/>
            <ac:cxnSpMk id="102" creationId="{1B7E8A03-167B-F7E3-CC8C-413098A6E99F}"/>
          </ac:cxnSpMkLst>
        </pc:cxnChg>
      </pc:sldChg>
      <pc:sldChg chg="modSp mod ord">
        <pc:chgData name="隆誠 堀本" userId="2a8589c694f2ec76" providerId="LiveId" clId="{941F063C-AA7C-432A-A759-70B301AD2747}" dt="2024-02-06T07:49:29.898" v="2850"/>
        <pc:sldMkLst>
          <pc:docMk/>
          <pc:sldMk cId="1010620277" sldId="416"/>
        </pc:sldMkLst>
        <pc:spChg chg="mod">
          <ac:chgData name="隆誠 堀本" userId="2a8589c694f2ec76" providerId="LiveId" clId="{941F063C-AA7C-432A-A759-70B301AD2747}" dt="2024-02-06T02:50:53.350" v="1801" actId="20577"/>
          <ac:spMkLst>
            <pc:docMk/>
            <pc:sldMk cId="1010620277" sldId="416"/>
            <ac:spMk id="2" creationId="{9D78868D-CF5A-EA3C-D752-0D80ACACD224}"/>
          </ac:spMkLst>
        </pc:spChg>
        <pc:spChg chg="mod">
          <ac:chgData name="隆誠 堀本" userId="2a8589c694f2ec76" providerId="LiveId" clId="{941F063C-AA7C-432A-A759-70B301AD2747}" dt="2024-02-06T02:50:42.070" v="1766" actId="20577"/>
          <ac:spMkLst>
            <pc:docMk/>
            <pc:sldMk cId="1010620277" sldId="416"/>
            <ac:spMk id="12" creationId="{8B4A258B-3E8C-426A-6EBD-892CFB68F165}"/>
          </ac:spMkLst>
        </pc:spChg>
      </pc:sldChg>
      <pc:sldChg chg="modSp mod modNotesTx">
        <pc:chgData name="隆誠 堀本" userId="2a8589c694f2ec76" providerId="LiveId" clId="{941F063C-AA7C-432A-A759-70B301AD2747}" dt="2024-02-07T03:42:59.034" v="8000"/>
        <pc:sldMkLst>
          <pc:docMk/>
          <pc:sldMk cId="2566483185" sldId="418"/>
        </pc:sldMkLst>
        <pc:spChg chg="mod">
          <ac:chgData name="隆誠 堀本" userId="2a8589c694f2ec76" providerId="LiveId" clId="{941F063C-AA7C-432A-A759-70B301AD2747}" dt="2024-02-05T07:23:03.066" v="822" actId="27636"/>
          <ac:spMkLst>
            <pc:docMk/>
            <pc:sldMk cId="2566483185" sldId="418"/>
            <ac:spMk id="4" creationId="{2FAA92EB-95D1-A4CA-2899-2929ED852CF5}"/>
          </ac:spMkLst>
        </pc:spChg>
        <pc:spChg chg="mod">
          <ac:chgData name="隆誠 堀本" userId="2a8589c694f2ec76" providerId="LiveId" clId="{941F063C-AA7C-432A-A759-70B301AD2747}" dt="2024-02-07T02:48:00.010" v="5752" actId="20577"/>
          <ac:spMkLst>
            <pc:docMk/>
            <pc:sldMk cId="2566483185" sldId="418"/>
            <ac:spMk id="16" creationId="{2A50C8E3-78AC-9C42-1EEF-0FDF2E646774}"/>
          </ac:spMkLst>
        </pc:spChg>
        <pc:spChg chg="mod">
          <ac:chgData name="隆誠 堀本" userId="2a8589c694f2ec76" providerId="LiveId" clId="{941F063C-AA7C-432A-A759-70B301AD2747}" dt="2024-02-07T02:47:47.413" v="5749" actId="1076"/>
          <ac:spMkLst>
            <pc:docMk/>
            <pc:sldMk cId="2566483185" sldId="418"/>
            <ac:spMk id="19" creationId="{8D4F5D53-F45A-B215-4589-A628FE0E0D09}"/>
          </ac:spMkLst>
        </pc:spChg>
        <pc:grpChg chg="mod">
          <ac:chgData name="隆誠 堀本" userId="2a8589c694f2ec76" providerId="LiveId" clId="{941F063C-AA7C-432A-A759-70B301AD2747}" dt="2024-02-07T02:47:54.450" v="5750" actId="1076"/>
          <ac:grpSpMkLst>
            <pc:docMk/>
            <pc:sldMk cId="2566483185" sldId="418"/>
            <ac:grpSpMk id="17" creationId="{A6EC8118-41B2-C84B-B6C4-7E1334D9F2A6}"/>
          </ac:grpSpMkLst>
        </pc:grpChg>
      </pc:sldChg>
      <pc:sldChg chg="modSp mod">
        <pc:chgData name="隆誠 堀本" userId="2a8589c694f2ec76" providerId="LiveId" clId="{941F063C-AA7C-432A-A759-70B301AD2747}" dt="2024-02-05T06:10:11.628" v="66" actId="20577"/>
        <pc:sldMkLst>
          <pc:docMk/>
          <pc:sldMk cId="1391693186" sldId="422"/>
        </pc:sldMkLst>
        <pc:spChg chg="mod">
          <ac:chgData name="隆誠 堀本" userId="2a8589c694f2ec76" providerId="LiveId" clId="{941F063C-AA7C-432A-A759-70B301AD2747}" dt="2024-02-05T06:10:11.628" v="66" actId="20577"/>
          <ac:spMkLst>
            <pc:docMk/>
            <pc:sldMk cId="1391693186" sldId="422"/>
            <ac:spMk id="3" creationId="{6FB8702D-DF52-54A2-20B5-A937A3B825C1}"/>
          </ac:spMkLst>
        </pc:spChg>
      </pc:sldChg>
      <pc:sldChg chg="modSp mod">
        <pc:chgData name="隆誠 堀本" userId="2a8589c694f2ec76" providerId="LiveId" clId="{941F063C-AA7C-432A-A759-70B301AD2747}" dt="2024-02-05T06:10:27.878" v="101" actId="20577"/>
        <pc:sldMkLst>
          <pc:docMk/>
          <pc:sldMk cId="4205727884" sldId="423"/>
        </pc:sldMkLst>
        <pc:spChg chg="mod">
          <ac:chgData name="隆誠 堀本" userId="2a8589c694f2ec76" providerId="LiveId" clId="{941F063C-AA7C-432A-A759-70B301AD2747}" dt="2024-02-05T06:10:27.878" v="101" actId="20577"/>
          <ac:spMkLst>
            <pc:docMk/>
            <pc:sldMk cId="4205727884" sldId="423"/>
            <ac:spMk id="3" creationId="{6FB8702D-DF52-54A2-20B5-A937A3B825C1}"/>
          </ac:spMkLst>
        </pc:spChg>
      </pc:sldChg>
      <pc:sldChg chg="modSp mod ord modNotesTx">
        <pc:chgData name="隆誠 堀本" userId="2a8589c694f2ec76" providerId="LiveId" clId="{941F063C-AA7C-432A-A759-70B301AD2747}" dt="2024-02-07T02:00:59.033" v="5245" actId="20577"/>
        <pc:sldMkLst>
          <pc:docMk/>
          <pc:sldMk cId="1132442453" sldId="424"/>
        </pc:sldMkLst>
        <pc:spChg chg="mod">
          <ac:chgData name="隆誠 堀本" userId="2a8589c694f2ec76" providerId="LiveId" clId="{941F063C-AA7C-432A-A759-70B301AD2747}" dt="2024-02-05T06:12:03.597" v="235" actId="20577"/>
          <ac:spMkLst>
            <pc:docMk/>
            <pc:sldMk cId="1132442453" sldId="424"/>
            <ac:spMk id="3" creationId="{6FB8702D-DF52-54A2-20B5-A937A3B825C1}"/>
          </ac:spMkLst>
        </pc:spChg>
      </pc:sldChg>
      <pc:sldChg chg="modSp mod">
        <pc:chgData name="隆誠 堀本" userId="2a8589c694f2ec76" providerId="LiveId" clId="{941F063C-AA7C-432A-A759-70B301AD2747}" dt="2024-02-05T06:10:54.879" v="137" actId="20577"/>
        <pc:sldMkLst>
          <pc:docMk/>
          <pc:sldMk cId="2277889097" sldId="425"/>
        </pc:sldMkLst>
        <pc:spChg chg="mod">
          <ac:chgData name="隆誠 堀本" userId="2a8589c694f2ec76" providerId="LiveId" clId="{941F063C-AA7C-432A-A759-70B301AD2747}" dt="2024-02-05T06:10:54.879" v="137" actId="20577"/>
          <ac:spMkLst>
            <pc:docMk/>
            <pc:sldMk cId="2277889097" sldId="425"/>
            <ac:spMk id="3" creationId="{6FB8702D-DF52-54A2-20B5-A937A3B825C1}"/>
          </ac:spMkLst>
        </pc:spChg>
      </pc:sldChg>
      <pc:sldChg chg="modSp mod ord modNotesTx">
        <pc:chgData name="隆誠 堀本" userId="2a8589c694f2ec76" providerId="LiveId" clId="{941F063C-AA7C-432A-A759-70B301AD2747}" dt="2024-02-07T01:48:30.909" v="4211" actId="20577"/>
        <pc:sldMkLst>
          <pc:docMk/>
          <pc:sldMk cId="896550475" sldId="426"/>
        </pc:sldMkLst>
        <pc:spChg chg="mod">
          <ac:chgData name="隆誠 堀本" userId="2a8589c694f2ec76" providerId="LiveId" clId="{941F063C-AA7C-432A-A759-70B301AD2747}" dt="2024-02-05T06:11:17.318" v="194" actId="20577"/>
          <ac:spMkLst>
            <pc:docMk/>
            <pc:sldMk cId="896550475" sldId="426"/>
            <ac:spMk id="3" creationId="{6FB8702D-DF52-54A2-20B5-A937A3B825C1}"/>
          </ac:spMkLst>
        </pc:spChg>
      </pc:sldChg>
      <pc:sldChg chg="modSp mod ord">
        <pc:chgData name="隆誠 堀本" userId="2a8589c694f2ec76" providerId="LiveId" clId="{941F063C-AA7C-432A-A759-70B301AD2747}" dt="2024-02-06T03:02:20.556" v="1805"/>
        <pc:sldMkLst>
          <pc:docMk/>
          <pc:sldMk cId="3722966574" sldId="427"/>
        </pc:sldMkLst>
        <pc:spChg chg="mod">
          <ac:chgData name="隆誠 堀本" userId="2a8589c694f2ec76" providerId="LiveId" clId="{941F063C-AA7C-432A-A759-70B301AD2747}" dt="2024-02-05T06:12:30.862" v="284" actId="20577"/>
          <ac:spMkLst>
            <pc:docMk/>
            <pc:sldMk cId="3722966574" sldId="427"/>
            <ac:spMk id="3" creationId="{6FB8702D-DF52-54A2-20B5-A937A3B825C1}"/>
          </ac:spMkLst>
        </pc:spChg>
      </pc:sldChg>
      <pc:sldChg chg="addSp delSp modSp mod ord">
        <pc:chgData name="隆誠 堀本" userId="2a8589c694f2ec76" providerId="LiveId" clId="{941F063C-AA7C-432A-A759-70B301AD2747}" dt="2024-02-06T07:49:29.898" v="2850"/>
        <pc:sldMkLst>
          <pc:docMk/>
          <pc:sldMk cId="3719004764" sldId="428"/>
        </pc:sldMkLst>
        <pc:spChg chg="mod">
          <ac:chgData name="隆誠 堀本" userId="2a8589c694f2ec76" providerId="LiveId" clId="{941F063C-AA7C-432A-A759-70B301AD2747}" dt="2024-02-06T05:58:16.437" v="2565"/>
          <ac:spMkLst>
            <pc:docMk/>
            <pc:sldMk cId="3719004764" sldId="428"/>
            <ac:spMk id="4" creationId="{A714587F-9278-DF09-CD08-DE64DCCAFC37}"/>
          </ac:spMkLst>
        </pc:spChg>
        <pc:spChg chg="mod">
          <ac:chgData name="隆誠 堀本" userId="2a8589c694f2ec76" providerId="LiveId" clId="{941F063C-AA7C-432A-A759-70B301AD2747}" dt="2024-02-06T05:58:16.437" v="2565"/>
          <ac:spMkLst>
            <pc:docMk/>
            <pc:sldMk cId="3719004764" sldId="428"/>
            <ac:spMk id="6" creationId="{46619EE1-896D-1F6D-1AA5-24653E090E19}"/>
          </ac:spMkLst>
        </pc:spChg>
        <pc:spChg chg="mod">
          <ac:chgData name="隆誠 堀本" userId="2a8589c694f2ec76" providerId="LiveId" clId="{941F063C-AA7C-432A-A759-70B301AD2747}" dt="2024-02-06T05:58:16.437" v="2565"/>
          <ac:spMkLst>
            <pc:docMk/>
            <pc:sldMk cId="3719004764" sldId="428"/>
            <ac:spMk id="8" creationId="{9A45309C-AFEF-250E-202E-30535EB796E4}"/>
          </ac:spMkLst>
        </pc:spChg>
        <pc:spChg chg="mod">
          <ac:chgData name="隆誠 堀本" userId="2a8589c694f2ec76" providerId="LiveId" clId="{941F063C-AA7C-432A-A759-70B301AD2747}" dt="2024-02-06T05:58:16.437" v="2565"/>
          <ac:spMkLst>
            <pc:docMk/>
            <pc:sldMk cId="3719004764" sldId="428"/>
            <ac:spMk id="10" creationId="{D5537BDE-B952-99ED-5A49-E31FB57B3B18}"/>
          </ac:spMkLst>
        </pc:spChg>
        <pc:spChg chg="mod">
          <ac:chgData name="隆誠 堀本" userId="2a8589c694f2ec76" providerId="LiveId" clId="{941F063C-AA7C-432A-A759-70B301AD2747}" dt="2024-02-05T07:23:21.770" v="830" actId="20577"/>
          <ac:spMkLst>
            <pc:docMk/>
            <pc:sldMk cId="3719004764" sldId="428"/>
            <ac:spMk id="12" creationId="{8B4A258B-3E8C-426A-6EBD-892CFB68F165}"/>
          </ac:spMkLst>
        </pc:spChg>
        <pc:spChg chg="mod">
          <ac:chgData name="隆誠 堀本" userId="2a8589c694f2ec76" providerId="LiveId" clId="{941F063C-AA7C-432A-A759-70B301AD2747}" dt="2024-02-06T05:58:16.437" v="2565"/>
          <ac:spMkLst>
            <pc:docMk/>
            <pc:sldMk cId="3719004764" sldId="428"/>
            <ac:spMk id="13" creationId="{A7FE43B2-B673-5690-95D7-779924FA1F2C}"/>
          </ac:spMkLst>
        </pc:spChg>
        <pc:spChg chg="mod">
          <ac:chgData name="隆誠 堀本" userId="2a8589c694f2ec76" providerId="LiveId" clId="{941F063C-AA7C-432A-A759-70B301AD2747}" dt="2024-02-06T05:58:16.437" v="2565"/>
          <ac:spMkLst>
            <pc:docMk/>
            <pc:sldMk cId="3719004764" sldId="428"/>
            <ac:spMk id="14" creationId="{D6BA2102-6316-07DE-FD31-E4C60901DBC3}"/>
          </ac:spMkLst>
        </pc:spChg>
        <pc:spChg chg="mod">
          <ac:chgData name="隆誠 堀本" userId="2a8589c694f2ec76" providerId="LiveId" clId="{941F063C-AA7C-432A-A759-70B301AD2747}" dt="2024-02-06T05:58:16.437" v="2565"/>
          <ac:spMkLst>
            <pc:docMk/>
            <pc:sldMk cId="3719004764" sldId="428"/>
            <ac:spMk id="15" creationId="{581749D1-A619-A1CD-93B9-C75530FE4950}"/>
          </ac:spMkLst>
        </pc:spChg>
        <pc:spChg chg="mod">
          <ac:chgData name="隆誠 堀本" userId="2a8589c694f2ec76" providerId="LiveId" clId="{941F063C-AA7C-432A-A759-70B301AD2747}" dt="2024-02-06T05:58:16.437" v="2565"/>
          <ac:spMkLst>
            <pc:docMk/>
            <pc:sldMk cId="3719004764" sldId="428"/>
            <ac:spMk id="16" creationId="{C059C237-B571-C1F1-0238-4C2DA72E303F}"/>
          </ac:spMkLst>
        </pc:spChg>
        <pc:spChg chg="mod">
          <ac:chgData name="隆誠 堀本" userId="2a8589c694f2ec76" providerId="LiveId" clId="{941F063C-AA7C-432A-A759-70B301AD2747}" dt="2024-02-06T05:58:16.437" v="2565"/>
          <ac:spMkLst>
            <pc:docMk/>
            <pc:sldMk cId="3719004764" sldId="428"/>
            <ac:spMk id="17" creationId="{49CCDE2C-B6F3-C1E6-A475-FCAAADF215CA}"/>
          </ac:spMkLst>
        </pc:spChg>
        <pc:spChg chg="mod">
          <ac:chgData name="隆誠 堀本" userId="2a8589c694f2ec76" providerId="LiveId" clId="{941F063C-AA7C-432A-A759-70B301AD2747}" dt="2024-02-06T05:58:16.437" v="2565"/>
          <ac:spMkLst>
            <pc:docMk/>
            <pc:sldMk cId="3719004764" sldId="428"/>
            <ac:spMk id="18" creationId="{2F578050-6C9B-FC05-0F09-7067155925C9}"/>
          </ac:spMkLst>
        </pc:spChg>
        <pc:spChg chg="mod">
          <ac:chgData name="隆誠 堀本" userId="2a8589c694f2ec76" providerId="LiveId" clId="{941F063C-AA7C-432A-A759-70B301AD2747}" dt="2024-02-06T05:58:16.437" v="2565"/>
          <ac:spMkLst>
            <pc:docMk/>
            <pc:sldMk cId="3719004764" sldId="428"/>
            <ac:spMk id="19" creationId="{31CB2A33-7032-33AF-9AB9-79574D9A105D}"/>
          </ac:spMkLst>
        </pc:spChg>
        <pc:spChg chg="mod">
          <ac:chgData name="隆誠 堀本" userId="2a8589c694f2ec76" providerId="LiveId" clId="{941F063C-AA7C-432A-A759-70B301AD2747}" dt="2024-02-06T05:58:16.437" v="2565"/>
          <ac:spMkLst>
            <pc:docMk/>
            <pc:sldMk cId="3719004764" sldId="428"/>
            <ac:spMk id="20" creationId="{0424B6FC-6BD2-38A6-B685-B1FB987998A6}"/>
          </ac:spMkLst>
        </pc:spChg>
        <pc:spChg chg="mod">
          <ac:chgData name="隆誠 堀本" userId="2a8589c694f2ec76" providerId="LiveId" clId="{941F063C-AA7C-432A-A759-70B301AD2747}" dt="2024-02-06T05:58:16.437" v="2565"/>
          <ac:spMkLst>
            <pc:docMk/>
            <pc:sldMk cId="3719004764" sldId="428"/>
            <ac:spMk id="21" creationId="{ECE5AB7D-5539-BED9-A2FE-C1600AE40871}"/>
          </ac:spMkLst>
        </pc:spChg>
        <pc:spChg chg="mod">
          <ac:chgData name="隆誠 堀本" userId="2a8589c694f2ec76" providerId="LiveId" clId="{941F063C-AA7C-432A-A759-70B301AD2747}" dt="2024-02-06T05:58:16.437" v="2565"/>
          <ac:spMkLst>
            <pc:docMk/>
            <pc:sldMk cId="3719004764" sldId="428"/>
            <ac:spMk id="22" creationId="{7ADD12D4-8E13-4227-A40B-0F8BCD46A6EC}"/>
          </ac:spMkLst>
        </pc:spChg>
        <pc:spChg chg="mod">
          <ac:chgData name="隆誠 堀本" userId="2a8589c694f2ec76" providerId="LiveId" clId="{941F063C-AA7C-432A-A759-70B301AD2747}" dt="2024-02-06T05:58:16.437" v="2565"/>
          <ac:spMkLst>
            <pc:docMk/>
            <pc:sldMk cId="3719004764" sldId="428"/>
            <ac:spMk id="23" creationId="{7296B0A1-BA53-5AE8-33D7-9377136118BD}"/>
          </ac:spMkLst>
        </pc:spChg>
        <pc:spChg chg="mod">
          <ac:chgData name="隆誠 堀本" userId="2a8589c694f2ec76" providerId="LiveId" clId="{941F063C-AA7C-432A-A759-70B301AD2747}" dt="2024-02-06T05:58:16.437" v="2565"/>
          <ac:spMkLst>
            <pc:docMk/>
            <pc:sldMk cId="3719004764" sldId="428"/>
            <ac:spMk id="30" creationId="{B537388E-562A-AE50-96E5-F2C87536A35F}"/>
          </ac:spMkLst>
        </pc:spChg>
        <pc:spChg chg="mod">
          <ac:chgData name="隆誠 堀本" userId="2a8589c694f2ec76" providerId="LiveId" clId="{941F063C-AA7C-432A-A759-70B301AD2747}" dt="2024-02-06T05:58:16.437" v="2565"/>
          <ac:spMkLst>
            <pc:docMk/>
            <pc:sldMk cId="3719004764" sldId="428"/>
            <ac:spMk id="31" creationId="{4B25FF9F-EDEC-8F98-1179-4CEBDDEF139F}"/>
          </ac:spMkLst>
        </pc:spChg>
        <pc:spChg chg="mod">
          <ac:chgData name="隆誠 堀本" userId="2a8589c694f2ec76" providerId="LiveId" clId="{941F063C-AA7C-432A-A759-70B301AD2747}" dt="2024-02-06T05:58:16.437" v="2565"/>
          <ac:spMkLst>
            <pc:docMk/>
            <pc:sldMk cId="3719004764" sldId="428"/>
            <ac:spMk id="32" creationId="{C901C99D-9429-DD25-1467-22B6D5428C46}"/>
          </ac:spMkLst>
        </pc:spChg>
        <pc:spChg chg="mod">
          <ac:chgData name="隆誠 堀本" userId="2a8589c694f2ec76" providerId="LiveId" clId="{941F063C-AA7C-432A-A759-70B301AD2747}" dt="2024-02-06T05:58:16.437" v="2565"/>
          <ac:spMkLst>
            <pc:docMk/>
            <pc:sldMk cId="3719004764" sldId="428"/>
            <ac:spMk id="33" creationId="{C2C81FB8-96BF-CD58-1611-21BEE1CBFCE6}"/>
          </ac:spMkLst>
        </pc:spChg>
        <pc:spChg chg="mod">
          <ac:chgData name="隆誠 堀本" userId="2a8589c694f2ec76" providerId="LiveId" clId="{941F063C-AA7C-432A-A759-70B301AD2747}" dt="2024-02-06T05:58:16.437" v="2565"/>
          <ac:spMkLst>
            <pc:docMk/>
            <pc:sldMk cId="3719004764" sldId="428"/>
            <ac:spMk id="34" creationId="{2FCCE348-592C-FC10-1C1A-4F89B0474A85}"/>
          </ac:spMkLst>
        </pc:spChg>
        <pc:spChg chg="mod">
          <ac:chgData name="隆誠 堀本" userId="2a8589c694f2ec76" providerId="LiveId" clId="{941F063C-AA7C-432A-A759-70B301AD2747}" dt="2024-02-06T05:58:16.437" v="2565"/>
          <ac:spMkLst>
            <pc:docMk/>
            <pc:sldMk cId="3719004764" sldId="428"/>
            <ac:spMk id="35" creationId="{7998003E-148E-6615-2A80-7A0E2E562F0E}"/>
          </ac:spMkLst>
        </pc:spChg>
        <pc:spChg chg="mod">
          <ac:chgData name="隆誠 堀本" userId="2a8589c694f2ec76" providerId="LiveId" clId="{941F063C-AA7C-432A-A759-70B301AD2747}" dt="2024-02-06T05:58:16.437" v="2565"/>
          <ac:spMkLst>
            <pc:docMk/>
            <pc:sldMk cId="3719004764" sldId="428"/>
            <ac:spMk id="36" creationId="{15763263-8FB1-E6D8-9A52-5AB0CBE7FB84}"/>
          </ac:spMkLst>
        </pc:spChg>
        <pc:spChg chg="mod">
          <ac:chgData name="隆誠 堀本" userId="2a8589c694f2ec76" providerId="LiveId" clId="{941F063C-AA7C-432A-A759-70B301AD2747}" dt="2024-02-06T05:58:16.437" v="2565"/>
          <ac:spMkLst>
            <pc:docMk/>
            <pc:sldMk cId="3719004764" sldId="428"/>
            <ac:spMk id="37" creationId="{4E342D27-65DB-E057-C970-3517609074BA}"/>
          </ac:spMkLst>
        </pc:spChg>
        <pc:spChg chg="mod">
          <ac:chgData name="隆誠 堀本" userId="2a8589c694f2ec76" providerId="LiveId" clId="{941F063C-AA7C-432A-A759-70B301AD2747}" dt="2024-02-06T05:58:16.437" v="2565"/>
          <ac:spMkLst>
            <pc:docMk/>
            <pc:sldMk cId="3719004764" sldId="428"/>
            <ac:spMk id="38" creationId="{C9ABFE8D-B5F5-7846-2A8A-4A5996134CC3}"/>
          </ac:spMkLst>
        </pc:spChg>
        <pc:spChg chg="mod">
          <ac:chgData name="隆誠 堀本" userId="2a8589c694f2ec76" providerId="LiveId" clId="{941F063C-AA7C-432A-A759-70B301AD2747}" dt="2024-02-06T05:58:16.437" v="2565"/>
          <ac:spMkLst>
            <pc:docMk/>
            <pc:sldMk cId="3719004764" sldId="428"/>
            <ac:spMk id="39" creationId="{CA85A68F-AB4C-96DD-ED8C-7DD1263D24EF}"/>
          </ac:spMkLst>
        </pc:spChg>
        <pc:spChg chg="mod">
          <ac:chgData name="隆誠 堀本" userId="2a8589c694f2ec76" providerId="LiveId" clId="{941F063C-AA7C-432A-A759-70B301AD2747}" dt="2024-02-06T05:58:16.437" v="2565"/>
          <ac:spMkLst>
            <pc:docMk/>
            <pc:sldMk cId="3719004764" sldId="428"/>
            <ac:spMk id="40" creationId="{7C18D3F7-236E-A21E-5E93-DC75D57B6ECB}"/>
          </ac:spMkLst>
        </pc:spChg>
        <pc:spChg chg="mod">
          <ac:chgData name="隆誠 堀本" userId="2a8589c694f2ec76" providerId="LiveId" clId="{941F063C-AA7C-432A-A759-70B301AD2747}" dt="2024-02-06T05:58:16.437" v="2565"/>
          <ac:spMkLst>
            <pc:docMk/>
            <pc:sldMk cId="3719004764" sldId="428"/>
            <ac:spMk id="41" creationId="{D2BD8DAE-AB86-0633-0E41-182CC98020A3}"/>
          </ac:spMkLst>
        </pc:spChg>
        <pc:spChg chg="mod">
          <ac:chgData name="隆誠 堀本" userId="2a8589c694f2ec76" providerId="LiveId" clId="{941F063C-AA7C-432A-A759-70B301AD2747}" dt="2024-02-06T05:58:16.437" v="2565"/>
          <ac:spMkLst>
            <pc:docMk/>
            <pc:sldMk cId="3719004764" sldId="428"/>
            <ac:spMk id="42" creationId="{AD5CCB9A-D388-0575-A0D6-6831923F16A5}"/>
          </ac:spMkLst>
        </pc:spChg>
        <pc:spChg chg="mod">
          <ac:chgData name="隆誠 堀本" userId="2a8589c694f2ec76" providerId="LiveId" clId="{941F063C-AA7C-432A-A759-70B301AD2747}" dt="2024-02-06T05:58:16.437" v="2565"/>
          <ac:spMkLst>
            <pc:docMk/>
            <pc:sldMk cId="3719004764" sldId="428"/>
            <ac:spMk id="43" creationId="{13A7B458-A2E4-3AF1-818C-F20EBE0169E8}"/>
          </ac:spMkLst>
        </pc:spChg>
        <pc:spChg chg="mod">
          <ac:chgData name="隆誠 堀本" userId="2a8589c694f2ec76" providerId="LiveId" clId="{941F063C-AA7C-432A-A759-70B301AD2747}" dt="2024-02-06T05:58:16.437" v="2565"/>
          <ac:spMkLst>
            <pc:docMk/>
            <pc:sldMk cId="3719004764" sldId="428"/>
            <ac:spMk id="44" creationId="{0C16680B-027B-D26A-C573-61EAD54956CC}"/>
          </ac:spMkLst>
        </pc:spChg>
        <pc:spChg chg="mod">
          <ac:chgData name="隆誠 堀本" userId="2a8589c694f2ec76" providerId="LiveId" clId="{941F063C-AA7C-432A-A759-70B301AD2747}" dt="2024-02-06T05:58:16.437" v="2565"/>
          <ac:spMkLst>
            <pc:docMk/>
            <pc:sldMk cId="3719004764" sldId="428"/>
            <ac:spMk id="45" creationId="{A1CABF91-BFB0-9683-484C-F7E286B23A88}"/>
          </ac:spMkLst>
        </pc:spChg>
        <pc:spChg chg="mod">
          <ac:chgData name="隆誠 堀本" userId="2a8589c694f2ec76" providerId="LiveId" clId="{941F063C-AA7C-432A-A759-70B301AD2747}" dt="2024-02-06T05:58:16.437" v="2565"/>
          <ac:spMkLst>
            <pc:docMk/>
            <pc:sldMk cId="3719004764" sldId="428"/>
            <ac:spMk id="46" creationId="{C858F3EC-07C2-F4CF-0FBF-CBA10E8FE98D}"/>
          </ac:spMkLst>
        </pc:spChg>
        <pc:spChg chg="mod">
          <ac:chgData name="隆誠 堀本" userId="2a8589c694f2ec76" providerId="LiveId" clId="{941F063C-AA7C-432A-A759-70B301AD2747}" dt="2024-02-06T05:58:16.437" v="2565"/>
          <ac:spMkLst>
            <pc:docMk/>
            <pc:sldMk cId="3719004764" sldId="428"/>
            <ac:spMk id="48" creationId="{95023E00-91BE-56E2-F1D8-4D252850F1E5}"/>
          </ac:spMkLst>
        </pc:spChg>
        <pc:spChg chg="mod">
          <ac:chgData name="隆誠 堀本" userId="2a8589c694f2ec76" providerId="LiveId" clId="{941F063C-AA7C-432A-A759-70B301AD2747}" dt="2024-02-06T05:58:16.437" v="2565"/>
          <ac:spMkLst>
            <pc:docMk/>
            <pc:sldMk cId="3719004764" sldId="428"/>
            <ac:spMk id="89" creationId="{A9B695AA-1562-5418-456F-F2BB94D76D3A}"/>
          </ac:spMkLst>
        </pc:spChg>
        <pc:spChg chg="mod">
          <ac:chgData name="隆誠 堀本" userId="2a8589c694f2ec76" providerId="LiveId" clId="{941F063C-AA7C-432A-A759-70B301AD2747}" dt="2024-02-06T05:58:16.437" v="2565"/>
          <ac:spMkLst>
            <pc:docMk/>
            <pc:sldMk cId="3719004764" sldId="428"/>
            <ac:spMk id="90" creationId="{FE48E5A7-C5AB-FE71-BB91-A06027CD501E}"/>
          </ac:spMkLst>
        </pc:spChg>
        <pc:spChg chg="mod">
          <ac:chgData name="隆誠 堀本" userId="2a8589c694f2ec76" providerId="LiveId" clId="{941F063C-AA7C-432A-A759-70B301AD2747}" dt="2024-02-06T05:58:16.437" v="2565"/>
          <ac:spMkLst>
            <pc:docMk/>
            <pc:sldMk cId="3719004764" sldId="428"/>
            <ac:spMk id="91" creationId="{D627E457-5E30-6A52-167B-C2A9926051E3}"/>
          </ac:spMkLst>
        </pc:spChg>
        <pc:spChg chg="mod">
          <ac:chgData name="隆誠 堀本" userId="2a8589c694f2ec76" providerId="LiveId" clId="{941F063C-AA7C-432A-A759-70B301AD2747}" dt="2024-02-06T05:58:16.437" v="2565"/>
          <ac:spMkLst>
            <pc:docMk/>
            <pc:sldMk cId="3719004764" sldId="428"/>
            <ac:spMk id="92" creationId="{50A05DEE-1E46-8440-EC1F-5339B8E88413}"/>
          </ac:spMkLst>
        </pc:spChg>
        <pc:spChg chg="mod">
          <ac:chgData name="隆誠 堀本" userId="2a8589c694f2ec76" providerId="LiveId" clId="{941F063C-AA7C-432A-A759-70B301AD2747}" dt="2024-02-06T05:58:16.437" v="2565"/>
          <ac:spMkLst>
            <pc:docMk/>
            <pc:sldMk cId="3719004764" sldId="428"/>
            <ac:spMk id="94" creationId="{6678DB61-18F9-F83D-DF11-B2F6DE1B543E}"/>
          </ac:spMkLst>
        </pc:spChg>
        <pc:spChg chg="mod">
          <ac:chgData name="隆誠 堀本" userId="2a8589c694f2ec76" providerId="LiveId" clId="{941F063C-AA7C-432A-A759-70B301AD2747}" dt="2024-02-06T05:58:16.437" v="2565"/>
          <ac:spMkLst>
            <pc:docMk/>
            <pc:sldMk cId="3719004764" sldId="428"/>
            <ac:spMk id="103" creationId="{24B23B2A-5FEA-ECC4-64F4-9571F4C1A58F}"/>
          </ac:spMkLst>
        </pc:spChg>
        <pc:spChg chg="mod">
          <ac:chgData name="隆誠 堀本" userId="2a8589c694f2ec76" providerId="LiveId" clId="{941F063C-AA7C-432A-A759-70B301AD2747}" dt="2024-02-06T05:58:16.437" v="2565"/>
          <ac:spMkLst>
            <pc:docMk/>
            <pc:sldMk cId="3719004764" sldId="428"/>
            <ac:spMk id="104" creationId="{228FD6D1-134C-9549-8850-D15868FCC87D}"/>
          </ac:spMkLst>
        </pc:spChg>
        <pc:spChg chg="mod">
          <ac:chgData name="隆誠 堀本" userId="2a8589c694f2ec76" providerId="LiveId" clId="{941F063C-AA7C-432A-A759-70B301AD2747}" dt="2024-02-06T05:58:16.437" v="2565"/>
          <ac:spMkLst>
            <pc:docMk/>
            <pc:sldMk cId="3719004764" sldId="428"/>
            <ac:spMk id="105" creationId="{96B64811-CC3B-1E59-87B9-45CCB1816301}"/>
          </ac:spMkLst>
        </pc:spChg>
        <pc:spChg chg="mod">
          <ac:chgData name="隆誠 堀本" userId="2a8589c694f2ec76" providerId="LiveId" clId="{941F063C-AA7C-432A-A759-70B301AD2747}" dt="2024-02-06T05:58:16.437" v="2565"/>
          <ac:spMkLst>
            <pc:docMk/>
            <pc:sldMk cId="3719004764" sldId="428"/>
            <ac:spMk id="106" creationId="{2A375535-5FE7-5C6E-D603-2EA64E1DC004}"/>
          </ac:spMkLst>
        </pc:spChg>
        <pc:spChg chg="mod">
          <ac:chgData name="隆誠 堀本" userId="2a8589c694f2ec76" providerId="LiveId" clId="{941F063C-AA7C-432A-A759-70B301AD2747}" dt="2024-02-06T05:58:16.437" v="2565"/>
          <ac:spMkLst>
            <pc:docMk/>
            <pc:sldMk cId="3719004764" sldId="428"/>
            <ac:spMk id="107" creationId="{4F5BD2B8-68A9-A31F-2F42-210C8DF5F4BE}"/>
          </ac:spMkLst>
        </pc:spChg>
        <pc:spChg chg="mod">
          <ac:chgData name="隆誠 堀本" userId="2a8589c694f2ec76" providerId="LiveId" clId="{941F063C-AA7C-432A-A759-70B301AD2747}" dt="2024-02-06T05:58:16.437" v="2565"/>
          <ac:spMkLst>
            <pc:docMk/>
            <pc:sldMk cId="3719004764" sldId="428"/>
            <ac:spMk id="108" creationId="{7BEFCCD1-3B3C-3A21-BBBC-B5902B9845D9}"/>
          </ac:spMkLst>
        </pc:spChg>
        <pc:spChg chg="mod">
          <ac:chgData name="隆誠 堀本" userId="2a8589c694f2ec76" providerId="LiveId" clId="{941F063C-AA7C-432A-A759-70B301AD2747}" dt="2024-02-06T05:58:16.437" v="2565"/>
          <ac:spMkLst>
            <pc:docMk/>
            <pc:sldMk cId="3719004764" sldId="428"/>
            <ac:spMk id="109" creationId="{42C9E422-9457-1989-6301-F8F6E34F68CC}"/>
          </ac:spMkLst>
        </pc:spChg>
        <pc:spChg chg="mod">
          <ac:chgData name="隆誠 堀本" userId="2a8589c694f2ec76" providerId="LiveId" clId="{941F063C-AA7C-432A-A759-70B301AD2747}" dt="2024-02-06T05:58:16.437" v="2565"/>
          <ac:spMkLst>
            <pc:docMk/>
            <pc:sldMk cId="3719004764" sldId="428"/>
            <ac:spMk id="110" creationId="{864968D6-D56D-FD3D-46BF-770902711E99}"/>
          </ac:spMkLst>
        </pc:spChg>
        <pc:spChg chg="mod">
          <ac:chgData name="隆誠 堀本" userId="2a8589c694f2ec76" providerId="LiveId" clId="{941F063C-AA7C-432A-A759-70B301AD2747}" dt="2024-02-06T05:58:16.437" v="2565"/>
          <ac:spMkLst>
            <pc:docMk/>
            <pc:sldMk cId="3719004764" sldId="428"/>
            <ac:spMk id="111" creationId="{F410685F-6947-35D8-907F-7554A3313F59}"/>
          </ac:spMkLst>
        </pc:spChg>
        <pc:spChg chg="mod">
          <ac:chgData name="隆誠 堀本" userId="2a8589c694f2ec76" providerId="LiveId" clId="{941F063C-AA7C-432A-A759-70B301AD2747}" dt="2024-02-06T05:58:16.437" v="2565"/>
          <ac:spMkLst>
            <pc:docMk/>
            <pc:sldMk cId="3719004764" sldId="428"/>
            <ac:spMk id="112" creationId="{FF3A42A2-FEE2-5C22-C209-FC7B04F76860}"/>
          </ac:spMkLst>
        </pc:spChg>
        <pc:spChg chg="mod">
          <ac:chgData name="隆誠 堀本" userId="2a8589c694f2ec76" providerId="LiveId" clId="{941F063C-AA7C-432A-A759-70B301AD2747}" dt="2024-02-06T05:58:16.437" v="2565"/>
          <ac:spMkLst>
            <pc:docMk/>
            <pc:sldMk cId="3719004764" sldId="428"/>
            <ac:spMk id="113" creationId="{A7A77F5E-B0CA-361C-A5ED-24BDBF89FB8F}"/>
          </ac:spMkLst>
        </pc:spChg>
        <pc:spChg chg="mod">
          <ac:chgData name="隆誠 堀本" userId="2a8589c694f2ec76" providerId="LiveId" clId="{941F063C-AA7C-432A-A759-70B301AD2747}" dt="2024-02-06T05:58:16.437" v="2565"/>
          <ac:spMkLst>
            <pc:docMk/>
            <pc:sldMk cId="3719004764" sldId="428"/>
            <ac:spMk id="114" creationId="{80D15DF9-4EAB-20EE-663F-5F5F26FD5F62}"/>
          </ac:spMkLst>
        </pc:spChg>
        <pc:spChg chg="add mod">
          <ac:chgData name="隆誠 堀本" userId="2a8589c694f2ec76" providerId="LiveId" clId="{941F063C-AA7C-432A-A759-70B301AD2747}" dt="2024-02-06T05:59:26.032" v="2570" actId="1076"/>
          <ac:spMkLst>
            <pc:docMk/>
            <pc:sldMk cId="3719004764" sldId="428"/>
            <ac:spMk id="115" creationId="{AC572BC5-03FD-16D7-5EA7-25837B297DAE}"/>
          </ac:spMkLst>
        </pc:spChg>
        <pc:spChg chg="add mod">
          <ac:chgData name="隆誠 堀本" userId="2a8589c694f2ec76" providerId="LiveId" clId="{941F063C-AA7C-432A-A759-70B301AD2747}" dt="2024-02-06T05:59:20.753" v="2569" actId="1076"/>
          <ac:spMkLst>
            <pc:docMk/>
            <pc:sldMk cId="3719004764" sldId="428"/>
            <ac:spMk id="116" creationId="{80114314-B4AC-921A-685F-02AF15B884EF}"/>
          </ac:spMkLst>
        </pc:spChg>
        <pc:grpChg chg="add mod">
          <ac:chgData name="隆誠 堀本" userId="2a8589c694f2ec76" providerId="LiveId" clId="{941F063C-AA7C-432A-A759-70B301AD2747}" dt="2024-02-06T05:59:41.586" v="2572" actId="1076"/>
          <ac:grpSpMkLst>
            <pc:docMk/>
            <pc:sldMk cId="3719004764" sldId="428"/>
            <ac:grpSpMk id="2" creationId="{E53D7B21-73F4-4C08-AC6B-D36B4A8D8868}"/>
          </ac:grpSpMkLst>
        </pc:grpChg>
        <pc:grpChg chg="mod">
          <ac:chgData name="隆誠 堀本" userId="2a8589c694f2ec76" providerId="LiveId" clId="{941F063C-AA7C-432A-A759-70B301AD2747}" dt="2024-02-06T05:58:16.437" v="2565"/>
          <ac:grpSpMkLst>
            <pc:docMk/>
            <pc:sldMk cId="3719004764" sldId="428"/>
            <ac:grpSpMk id="3" creationId="{A2695BA8-DDA6-84D3-2611-8438CD808571}"/>
          </ac:grpSpMkLst>
        </pc:grpChg>
        <pc:grpChg chg="mod">
          <ac:chgData name="隆誠 堀本" userId="2a8589c694f2ec76" providerId="LiveId" clId="{941F063C-AA7C-432A-A759-70B301AD2747}" dt="2024-02-06T05:58:16.437" v="2565"/>
          <ac:grpSpMkLst>
            <pc:docMk/>
            <pc:sldMk cId="3719004764" sldId="428"/>
            <ac:grpSpMk id="7" creationId="{607D13C4-104A-B512-F52A-F2F75B866857}"/>
          </ac:grpSpMkLst>
        </pc:grpChg>
        <pc:grpChg chg="mod">
          <ac:chgData name="隆誠 堀本" userId="2a8589c694f2ec76" providerId="LiveId" clId="{941F063C-AA7C-432A-A759-70B301AD2747}" dt="2024-02-06T05:58:16.437" v="2565"/>
          <ac:grpSpMkLst>
            <pc:docMk/>
            <pc:sldMk cId="3719004764" sldId="428"/>
            <ac:grpSpMk id="9" creationId="{88CC95DD-1A5D-B3C4-48BC-31E6276B2D87}"/>
          </ac:grpSpMkLst>
        </pc:grpChg>
        <pc:grpChg chg="mod">
          <ac:chgData name="隆誠 堀本" userId="2a8589c694f2ec76" providerId="LiveId" clId="{941F063C-AA7C-432A-A759-70B301AD2747}" dt="2024-02-06T05:58:16.437" v="2565"/>
          <ac:grpSpMkLst>
            <pc:docMk/>
            <pc:sldMk cId="3719004764" sldId="428"/>
            <ac:grpSpMk id="11" creationId="{5D785AE3-5302-E6C6-8774-2404C4149ABA}"/>
          </ac:grpSpMkLst>
        </pc:grpChg>
        <pc:grpChg chg="del">
          <ac:chgData name="隆誠 堀本" userId="2a8589c694f2ec76" providerId="LiveId" clId="{941F063C-AA7C-432A-A759-70B301AD2747}" dt="2024-02-06T05:57:00.447" v="2563" actId="478"/>
          <ac:grpSpMkLst>
            <pc:docMk/>
            <pc:sldMk cId="3719004764" sldId="428"/>
            <ac:grpSpMk id="47" creationId="{972A841E-0865-8630-01AB-45F41CA94D96}"/>
          </ac:grpSpMkLst>
        </pc:grpChg>
        <pc:grpChg chg="mod">
          <ac:chgData name="隆誠 堀本" userId="2a8589c694f2ec76" providerId="LiveId" clId="{941F063C-AA7C-432A-A759-70B301AD2747}" dt="2024-02-06T05:58:16.437" v="2565"/>
          <ac:grpSpMkLst>
            <pc:docMk/>
            <pc:sldMk cId="3719004764" sldId="428"/>
            <ac:grpSpMk id="93" creationId="{9DEA693D-3F8B-CBC7-B49E-51392F4B9593}"/>
          </ac:grpSpMkLst>
        </pc:grpChg>
        <pc:grpChg chg="mod">
          <ac:chgData name="隆誠 堀本" userId="2a8589c694f2ec76" providerId="LiveId" clId="{941F063C-AA7C-432A-A759-70B301AD2747}" dt="2024-02-06T05:58:16.437" v="2565"/>
          <ac:grpSpMkLst>
            <pc:docMk/>
            <pc:sldMk cId="3719004764" sldId="428"/>
            <ac:grpSpMk id="95" creationId="{635537ED-0DD9-6EEA-712E-BED3E2E55E14}"/>
          </ac:grpSpMkLst>
        </pc:grpChg>
        <pc:cxnChg chg="mod">
          <ac:chgData name="隆誠 堀本" userId="2a8589c694f2ec76" providerId="LiveId" clId="{941F063C-AA7C-432A-A759-70B301AD2747}" dt="2024-02-06T05:58:16.437" v="2565"/>
          <ac:cxnSpMkLst>
            <pc:docMk/>
            <pc:sldMk cId="3719004764" sldId="428"/>
            <ac:cxnSpMk id="24" creationId="{B5FA3ACD-C397-DEC0-6CF5-F33E5CBA3803}"/>
          </ac:cxnSpMkLst>
        </pc:cxnChg>
        <pc:cxnChg chg="mod">
          <ac:chgData name="隆誠 堀本" userId="2a8589c694f2ec76" providerId="LiveId" clId="{941F063C-AA7C-432A-A759-70B301AD2747}" dt="2024-02-06T05:58:16.437" v="2565"/>
          <ac:cxnSpMkLst>
            <pc:docMk/>
            <pc:sldMk cId="3719004764" sldId="428"/>
            <ac:cxnSpMk id="25" creationId="{77B2B46A-A9E3-661C-D76E-193870A9E7BF}"/>
          </ac:cxnSpMkLst>
        </pc:cxnChg>
        <pc:cxnChg chg="mod">
          <ac:chgData name="隆誠 堀本" userId="2a8589c694f2ec76" providerId="LiveId" clId="{941F063C-AA7C-432A-A759-70B301AD2747}" dt="2024-02-06T05:58:16.437" v="2565"/>
          <ac:cxnSpMkLst>
            <pc:docMk/>
            <pc:sldMk cId="3719004764" sldId="428"/>
            <ac:cxnSpMk id="26" creationId="{0A9CA226-0A72-DCB4-39C4-BE2AEF489920}"/>
          </ac:cxnSpMkLst>
        </pc:cxnChg>
        <pc:cxnChg chg="mod">
          <ac:chgData name="隆誠 堀本" userId="2a8589c694f2ec76" providerId="LiveId" clId="{941F063C-AA7C-432A-A759-70B301AD2747}" dt="2024-02-06T05:58:16.437" v="2565"/>
          <ac:cxnSpMkLst>
            <pc:docMk/>
            <pc:sldMk cId="3719004764" sldId="428"/>
            <ac:cxnSpMk id="27" creationId="{3852AC96-F4F8-29F2-30EB-07D43F5FC47E}"/>
          </ac:cxnSpMkLst>
        </pc:cxnChg>
        <pc:cxnChg chg="mod">
          <ac:chgData name="隆誠 堀本" userId="2a8589c694f2ec76" providerId="LiveId" clId="{941F063C-AA7C-432A-A759-70B301AD2747}" dt="2024-02-06T05:58:16.437" v="2565"/>
          <ac:cxnSpMkLst>
            <pc:docMk/>
            <pc:sldMk cId="3719004764" sldId="428"/>
            <ac:cxnSpMk id="28" creationId="{5DAC57FD-05FC-CFC7-6A07-19F5662BB49C}"/>
          </ac:cxnSpMkLst>
        </pc:cxnChg>
        <pc:cxnChg chg="mod">
          <ac:chgData name="隆誠 堀本" userId="2a8589c694f2ec76" providerId="LiveId" clId="{941F063C-AA7C-432A-A759-70B301AD2747}" dt="2024-02-06T05:58:16.437" v="2565"/>
          <ac:cxnSpMkLst>
            <pc:docMk/>
            <pc:sldMk cId="3719004764" sldId="428"/>
            <ac:cxnSpMk id="29" creationId="{D81C1766-B75B-CA84-73DA-10D0B1FAF1C7}"/>
          </ac:cxnSpMkLst>
        </pc:cxnChg>
        <pc:cxnChg chg="mod">
          <ac:chgData name="隆誠 堀本" userId="2a8589c694f2ec76" providerId="LiveId" clId="{941F063C-AA7C-432A-A759-70B301AD2747}" dt="2024-02-06T05:57:00.447" v="2563" actId="478"/>
          <ac:cxnSpMkLst>
            <pc:docMk/>
            <pc:sldMk cId="3719004764" sldId="428"/>
            <ac:cxnSpMk id="61" creationId="{F10D57FC-18F4-013E-2E05-BD4A9147816C}"/>
          </ac:cxnSpMkLst>
        </pc:cxnChg>
        <pc:cxnChg chg="mod">
          <ac:chgData name="隆誠 堀本" userId="2a8589c694f2ec76" providerId="LiveId" clId="{941F063C-AA7C-432A-A759-70B301AD2747}" dt="2024-02-06T05:58:16.437" v="2565"/>
          <ac:cxnSpMkLst>
            <pc:docMk/>
            <pc:sldMk cId="3719004764" sldId="428"/>
            <ac:cxnSpMk id="96" creationId="{AA4D598A-34CA-996E-17C5-8A6D1AE7F1DB}"/>
          </ac:cxnSpMkLst>
        </pc:cxnChg>
        <pc:cxnChg chg="mod">
          <ac:chgData name="隆誠 堀本" userId="2a8589c694f2ec76" providerId="LiveId" clId="{941F063C-AA7C-432A-A759-70B301AD2747}" dt="2024-02-06T05:58:16.437" v="2565"/>
          <ac:cxnSpMkLst>
            <pc:docMk/>
            <pc:sldMk cId="3719004764" sldId="428"/>
            <ac:cxnSpMk id="97" creationId="{105889F8-0DD4-FA5E-8ED0-B6947745CFC8}"/>
          </ac:cxnSpMkLst>
        </pc:cxnChg>
        <pc:cxnChg chg="mod">
          <ac:chgData name="隆誠 堀本" userId="2a8589c694f2ec76" providerId="LiveId" clId="{941F063C-AA7C-432A-A759-70B301AD2747}" dt="2024-02-06T05:58:16.437" v="2565"/>
          <ac:cxnSpMkLst>
            <pc:docMk/>
            <pc:sldMk cId="3719004764" sldId="428"/>
            <ac:cxnSpMk id="98" creationId="{683926FF-EC86-ABDD-A589-C67D16DB2248}"/>
          </ac:cxnSpMkLst>
        </pc:cxnChg>
        <pc:cxnChg chg="mod">
          <ac:chgData name="隆誠 堀本" userId="2a8589c694f2ec76" providerId="LiveId" clId="{941F063C-AA7C-432A-A759-70B301AD2747}" dt="2024-02-06T05:58:16.437" v="2565"/>
          <ac:cxnSpMkLst>
            <pc:docMk/>
            <pc:sldMk cId="3719004764" sldId="428"/>
            <ac:cxnSpMk id="99" creationId="{0A365AA6-0C7C-EA1A-7475-655DE13D7DCC}"/>
          </ac:cxnSpMkLst>
        </pc:cxnChg>
        <pc:cxnChg chg="mod">
          <ac:chgData name="隆誠 堀本" userId="2a8589c694f2ec76" providerId="LiveId" clId="{941F063C-AA7C-432A-A759-70B301AD2747}" dt="2024-02-06T05:58:16.437" v="2565"/>
          <ac:cxnSpMkLst>
            <pc:docMk/>
            <pc:sldMk cId="3719004764" sldId="428"/>
            <ac:cxnSpMk id="100" creationId="{A6ACF1BC-9CF1-8175-6BCD-40917E8D19A8}"/>
          </ac:cxnSpMkLst>
        </pc:cxnChg>
        <pc:cxnChg chg="mod">
          <ac:chgData name="隆誠 堀本" userId="2a8589c694f2ec76" providerId="LiveId" clId="{941F063C-AA7C-432A-A759-70B301AD2747}" dt="2024-02-06T05:58:16.437" v="2565"/>
          <ac:cxnSpMkLst>
            <pc:docMk/>
            <pc:sldMk cId="3719004764" sldId="428"/>
            <ac:cxnSpMk id="101" creationId="{41713664-2BB5-682C-5A34-31F869785E90}"/>
          </ac:cxnSpMkLst>
        </pc:cxnChg>
        <pc:cxnChg chg="mod">
          <ac:chgData name="隆誠 堀本" userId="2a8589c694f2ec76" providerId="LiveId" clId="{941F063C-AA7C-432A-A759-70B301AD2747}" dt="2024-02-06T05:58:16.437" v="2565"/>
          <ac:cxnSpMkLst>
            <pc:docMk/>
            <pc:sldMk cId="3719004764" sldId="428"/>
            <ac:cxnSpMk id="102" creationId="{178E1A64-F84F-16EB-3586-9F9A52A686F4}"/>
          </ac:cxnSpMkLst>
        </pc:cxnChg>
      </pc:sldChg>
      <pc:sldChg chg="modSp del mod">
        <pc:chgData name="隆誠 堀本" userId="2a8589c694f2ec76" providerId="LiveId" clId="{941F063C-AA7C-432A-A759-70B301AD2747}" dt="2024-02-06T06:19:21.381" v="2711" actId="2696"/>
        <pc:sldMkLst>
          <pc:docMk/>
          <pc:sldMk cId="1018094499" sldId="429"/>
        </pc:sldMkLst>
        <pc:spChg chg="mod">
          <ac:chgData name="隆誠 堀本" userId="2a8589c694f2ec76" providerId="LiveId" clId="{941F063C-AA7C-432A-A759-70B301AD2747}" dt="2024-02-06T06:14:34.164" v="2654" actId="404"/>
          <ac:spMkLst>
            <pc:docMk/>
            <pc:sldMk cId="1018094499" sldId="429"/>
            <ac:spMk id="3" creationId="{8F081CB1-B52B-E343-6665-FE6B2F90B017}"/>
          </ac:spMkLst>
        </pc:spChg>
        <pc:spChg chg="mod">
          <ac:chgData name="隆誠 堀本" userId="2a8589c694f2ec76" providerId="LiveId" clId="{941F063C-AA7C-432A-A759-70B301AD2747}" dt="2024-02-06T06:14:37.505" v="2655" actId="404"/>
          <ac:spMkLst>
            <pc:docMk/>
            <pc:sldMk cId="1018094499" sldId="429"/>
            <ac:spMk id="4" creationId="{0C85F418-DFD6-0EAF-45D3-0781C23A178D}"/>
          </ac:spMkLst>
        </pc:spChg>
      </pc:sldChg>
      <pc:sldChg chg="delSp modSp mod ord modNotesTx">
        <pc:chgData name="隆誠 堀本" userId="2a8589c694f2ec76" providerId="LiveId" clId="{941F063C-AA7C-432A-A759-70B301AD2747}" dt="2024-02-07T04:29:23.890" v="8243" actId="20577"/>
        <pc:sldMkLst>
          <pc:docMk/>
          <pc:sldMk cId="989324706" sldId="431"/>
        </pc:sldMkLst>
        <pc:spChg chg="mod">
          <ac:chgData name="隆誠 堀本" userId="2a8589c694f2ec76" providerId="LiveId" clId="{941F063C-AA7C-432A-A759-70B301AD2747}" dt="2024-02-05T06:52:22.885" v="591" actId="20577"/>
          <ac:spMkLst>
            <pc:docMk/>
            <pc:sldMk cId="989324706" sldId="431"/>
            <ac:spMk id="15" creationId="{AA5D7CDA-D982-5CA8-E145-A1A0D2F9E48F}"/>
          </ac:spMkLst>
        </pc:spChg>
        <pc:spChg chg="mod">
          <ac:chgData name="隆誠 堀本" userId="2a8589c694f2ec76" providerId="LiveId" clId="{941F063C-AA7C-432A-A759-70B301AD2747}" dt="2024-02-06T02:04:16.057" v="1336" actId="20577"/>
          <ac:spMkLst>
            <pc:docMk/>
            <pc:sldMk cId="989324706" sldId="431"/>
            <ac:spMk id="17" creationId="{B7366AC2-D6A5-697C-F213-FBAE00BFE641}"/>
          </ac:spMkLst>
        </pc:spChg>
        <pc:spChg chg="del">
          <ac:chgData name="隆誠 堀本" userId="2a8589c694f2ec76" providerId="LiveId" clId="{941F063C-AA7C-432A-A759-70B301AD2747}" dt="2024-02-06T02:00:39.668" v="1251" actId="478"/>
          <ac:spMkLst>
            <pc:docMk/>
            <pc:sldMk cId="989324706" sldId="431"/>
            <ac:spMk id="29" creationId="{81A263BB-2F5C-E872-C9DC-F189F8E1A58C}"/>
          </ac:spMkLst>
        </pc:spChg>
        <pc:graphicFrameChg chg="mod modGraphic">
          <ac:chgData name="隆誠 堀本" userId="2a8589c694f2ec76" providerId="LiveId" clId="{941F063C-AA7C-432A-A759-70B301AD2747}" dt="2024-02-06T02:05:45.575" v="1358" actId="404"/>
          <ac:graphicFrameMkLst>
            <pc:docMk/>
            <pc:sldMk cId="989324706" sldId="431"/>
            <ac:graphicFrameMk id="30" creationId="{8E62DB77-A6A9-AF2F-5949-60E51E210978}"/>
          </ac:graphicFrameMkLst>
        </pc:graphicFrameChg>
      </pc:sldChg>
      <pc:sldChg chg="modSp mod ord">
        <pc:chgData name="隆誠 堀本" userId="2a8589c694f2ec76" providerId="LiveId" clId="{941F063C-AA7C-432A-A759-70B301AD2747}" dt="2024-02-07T02:10:36.343" v="5351"/>
        <pc:sldMkLst>
          <pc:docMk/>
          <pc:sldMk cId="3760421397" sldId="432"/>
        </pc:sldMkLst>
        <pc:spChg chg="mod">
          <ac:chgData name="隆誠 堀本" userId="2a8589c694f2ec76" providerId="LiveId" clId="{941F063C-AA7C-432A-A759-70B301AD2747}" dt="2024-02-05T07:21:57.335" v="796" actId="27636"/>
          <ac:spMkLst>
            <pc:docMk/>
            <pc:sldMk cId="3760421397" sldId="432"/>
            <ac:spMk id="2" creationId="{7CAC9385-9B5C-16CF-19CA-C6AAC76A2E9A}"/>
          </ac:spMkLst>
        </pc:spChg>
        <pc:spChg chg="mod">
          <ac:chgData name="隆誠 堀本" userId="2a8589c694f2ec76" providerId="LiveId" clId="{941F063C-AA7C-432A-A759-70B301AD2747}" dt="2024-02-06T06:07:16.142" v="2610" actId="20577"/>
          <ac:spMkLst>
            <pc:docMk/>
            <pc:sldMk cId="3760421397" sldId="432"/>
            <ac:spMk id="5" creationId="{C594FBBB-84F5-02A9-3B75-3B610495F271}"/>
          </ac:spMkLst>
        </pc:spChg>
        <pc:spChg chg="mod">
          <ac:chgData name="隆誠 堀本" userId="2a8589c694f2ec76" providerId="LiveId" clId="{941F063C-AA7C-432A-A759-70B301AD2747}" dt="2024-02-06T06:07:21.673" v="2620" actId="20577"/>
          <ac:spMkLst>
            <pc:docMk/>
            <pc:sldMk cId="3760421397" sldId="432"/>
            <ac:spMk id="7" creationId="{4577DBDA-0844-B8B9-E51A-86EED59A6920}"/>
          </ac:spMkLst>
        </pc:spChg>
      </pc:sldChg>
      <pc:sldChg chg="del">
        <pc:chgData name="隆誠 堀本" userId="2a8589c694f2ec76" providerId="LiveId" clId="{941F063C-AA7C-432A-A759-70B301AD2747}" dt="2024-02-06T06:19:27.960" v="2712" actId="2696"/>
        <pc:sldMkLst>
          <pc:docMk/>
          <pc:sldMk cId="2173088162" sldId="437"/>
        </pc:sldMkLst>
      </pc:sldChg>
      <pc:sldChg chg="modSp mod ord">
        <pc:chgData name="隆誠 堀本" userId="2a8589c694f2ec76" providerId="LiveId" clId="{941F063C-AA7C-432A-A759-70B301AD2747}" dt="2024-02-06T07:15:43.830" v="2769"/>
        <pc:sldMkLst>
          <pc:docMk/>
          <pc:sldMk cId="3892997594" sldId="439"/>
        </pc:sldMkLst>
        <pc:spChg chg="mod">
          <ac:chgData name="隆誠 堀本" userId="2a8589c694f2ec76" providerId="LiveId" clId="{941F063C-AA7C-432A-A759-70B301AD2747}" dt="2024-02-05T06:52:07.607" v="571" actId="20577"/>
          <ac:spMkLst>
            <pc:docMk/>
            <pc:sldMk cId="3892997594" sldId="439"/>
            <ac:spMk id="15" creationId="{AA5D7CDA-D982-5CA8-E145-A1A0D2F9E48F}"/>
          </ac:spMkLst>
        </pc:spChg>
      </pc:sldChg>
      <pc:sldChg chg="modSp mod ord">
        <pc:chgData name="隆誠 堀本" userId="2a8589c694f2ec76" providerId="LiveId" clId="{941F063C-AA7C-432A-A759-70B301AD2747}" dt="2024-02-06T07:18:01.266" v="2776"/>
        <pc:sldMkLst>
          <pc:docMk/>
          <pc:sldMk cId="783251379" sldId="440"/>
        </pc:sldMkLst>
        <pc:spChg chg="mod">
          <ac:chgData name="隆誠 堀本" userId="2a8589c694f2ec76" providerId="LiveId" clId="{941F063C-AA7C-432A-A759-70B301AD2747}" dt="2024-02-05T07:22:55.780" v="818" actId="27636"/>
          <ac:spMkLst>
            <pc:docMk/>
            <pc:sldMk cId="783251379" sldId="440"/>
            <ac:spMk id="4" creationId="{2FAA92EB-95D1-A4CA-2899-2929ED852CF5}"/>
          </ac:spMkLst>
        </pc:spChg>
      </pc:sldChg>
      <pc:sldChg chg="modSp mod ord">
        <pc:chgData name="隆誠 堀本" userId="2a8589c694f2ec76" providerId="LiveId" clId="{941F063C-AA7C-432A-A759-70B301AD2747}" dt="2024-02-06T07:18:01.266" v="2776"/>
        <pc:sldMkLst>
          <pc:docMk/>
          <pc:sldMk cId="1740183164" sldId="441"/>
        </pc:sldMkLst>
        <pc:spChg chg="mod">
          <ac:chgData name="隆誠 堀本" userId="2a8589c694f2ec76" providerId="LiveId" clId="{941F063C-AA7C-432A-A759-70B301AD2747}" dt="2024-02-05T07:22:43.449" v="810" actId="27636"/>
          <ac:spMkLst>
            <pc:docMk/>
            <pc:sldMk cId="1740183164" sldId="441"/>
            <ac:spMk id="4" creationId="{2FAA92EB-95D1-A4CA-2899-2929ED852CF5}"/>
          </ac:spMkLst>
        </pc:spChg>
      </pc:sldChg>
      <pc:sldChg chg="addSp delSp modSp mod ord modNotesTx">
        <pc:chgData name="隆誠 堀本" userId="2a8589c694f2ec76" providerId="LiveId" clId="{941F063C-AA7C-432A-A759-70B301AD2747}" dt="2024-02-07T02:57:26.169" v="6272" actId="20577"/>
        <pc:sldMkLst>
          <pc:docMk/>
          <pc:sldMk cId="2973686158" sldId="442"/>
        </pc:sldMkLst>
        <pc:spChg chg="mod">
          <ac:chgData name="隆誠 堀本" userId="2a8589c694f2ec76" providerId="LiveId" clId="{941F063C-AA7C-432A-A759-70B301AD2747}" dt="2024-02-06T07:48:51.216" v="2846" actId="1076"/>
          <ac:spMkLst>
            <pc:docMk/>
            <pc:sldMk cId="2973686158" sldId="442"/>
            <ac:spMk id="2" creationId="{4E4DA43C-6B69-58FF-71E6-4DBD6D5A26D5}"/>
          </ac:spMkLst>
        </pc:spChg>
        <pc:spChg chg="mod">
          <ac:chgData name="隆誠 堀本" userId="2a8589c694f2ec76" providerId="LiveId" clId="{941F063C-AA7C-432A-A759-70B301AD2747}" dt="2024-02-06T07:48:56.739" v="2847" actId="1076"/>
          <ac:spMkLst>
            <pc:docMk/>
            <pc:sldMk cId="2973686158" sldId="442"/>
            <ac:spMk id="3" creationId="{5EDD3FEC-0917-3A80-A533-E71E12D27924}"/>
          </ac:spMkLst>
        </pc:spChg>
        <pc:spChg chg="del mod">
          <ac:chgData name="隆誠 堀本" userId="2a8589c694f2ec76" providerId="LiveId" clId="{941F063C-AA7C-432A-A759-70B301AD2747}" dt="2024-02-06T07:46:30.517" v="2794" actId="478"/>
          <ac:spMkLst>
            <pc:docMk/>
            <pc:sldMk cId="2973686158" sldId="442"/>
            <ac:spMk id="4" creationId="{1220A784-9408-E724-1FBA-A5FB5BD977B2}"/>
          </ac:spMkLst>
        </pc:spChg>
        <pc:spChg chg="add mod">
          <ac:chgData name="隆誠 堀本" userId="2a8589c694f2ec76" providerId="LiveId" clId="{941F063C-AA7C-432A-A759-70B301AD2747}" dt="2024-02-06T07:49:02.289" v="2848" actId="1076"/>
          <ac:spMkLst>
            <pc:docMk/>
            <pc:sldMk cId="2973686158" sldId="442"/>
            <ac:spMk id="7" creationId="{277323BC-80E0-A7CC-F822-C36416EC3D3F}"/>
          </ac:spMkLst>
        </pc:spChg>
        <pc:spChg chg="add mod">
          <ac:chgData name="隆誠 堀本" userId="2a8589c694f2ec76" providerId="LiveId" clId="{941F063C-AA7C-432A-A759-70B301AD2747}" dt="2024-02-06T07:49:02.289" v="2848" actId="1076"/>
          <ac:spMkLst>
            <pc:docMk/>
            <pc:sldMk cId="2973686158" sldId="442"/>
            <ac:spMk id="9" creationId="{EA4ED7F9-BCCF-D93A-55F2-EFF1997D5D98}"/>
          </ac:spMkLst>
        </pc:spChg>
        <pc:spChg chg="mod">
          <ac:chgData name="隆誠 堀本" userId="2a8589c694f2ec76" providerId="LiveId" clId="{941F063C-AA7C-432A-A759-70B301AD2747}" dt="2024-02-06T02:50:34.508" v="1763" actId="20577"/>
          <ac:spMkLst>
            <pc:docMk/>
            <pc:sldMk cId="2973686158" sldId="442"/>
            <ac:spMk id="12" creationId="{8B4A258B-3E8C-426A-6EBD-892CFB68F165}"/>
          </ac:spMkLst>
        </pc:spChg>
      </pc:sldChg>
      <pc:sldChg chg="modSp del mod">
        <pc:chgData name="隆誠 堀本" userId="2a8589c694f2ec76" providerId="LiveId" clId="{941F063C-AA7C-432A-A759-70B301AD2747}" dt="2024-02-06T06:37:26.852" v="2740" actId="2696"/>
        <pc:sldMkLst>
          <pc:docMk/>
          <pc:sldMk cId="1357539551" sldId="443"/>
        </pc:sldMkLst>
        <pc:spChg chg="mod">
          <ac:chgData name="隆誠 堀本" userId="2a8589c694f2ec76" providerId="LiveId" clId="{941F063C-AA7C-432A-A759-70B301AD2747}" dt="2024-02-05T07:22:16.629" v="798" actId="27636"/>
          <ac:spMkLst>
            <pc:docMk/>
            <pc:sldMk cId="1357539551" sldId="443"/>
            <ac:spMk id="2" creationId="{7CAC9385-9B5C-16CF-19CA-C6AAC76A2E9A}"/>
          </ac:spMkLst>
        </pc:spChg>
      </pc:sldChg>
      <pc:sldChg chg="modSp mod ord modNotesTx">
        <pc:chgData name="隆誠 堀本" userId="2a8589c694f2ec76" providerId="LiveId" clId="{941F063C-AA7C-432A-A759-70B301AD2747}" dt="2024-02-07T03:20:49.165" v="7772" actId="20577"/>
        <pc:sldMkLst>
          <pc:docMk/>
          <pc:sldMk cId="2148298799" sldId="445"/>
        </pc:sldMkLst>
        <pc:spChg chg="mod">
          <ac:chgData name="隆誠 堀本" userId="2a8589c694f2ec76" providerId="LiveId" clId="{941F063C-AA7C-432A-A759-70B301AD2747}" dt="2024-02-05T07:21:37.909" v="746" actId="27636"/>
          <ac:spMkLst>
            <pc:docMk/>
            <pc:sldMk cId="2148298799" sldId="445"/>
            <ac:spMk id="2" creationId="{7CAC9385-9B5C-16CF-19CA-C6AAC76A2E9A}"/>
          </ac:spMkLst>
        </pc:spChg>
        <pc:spChg chg="mod">
          <ac:chgData name="隆誠 堀本" userId="2a8589c694f2ec76" providerId="LiveId" clId="{941F063C-AA7C-432A-A759-70B301AD2747}" dt="2024-02-06T06:09:42.560" v="2624" actId="20577"/>
          <ac:spMkLst>
            <pc:docMk/>
            <pc:sldMk cId="2148298799" sldId="445"/>
            <ac:spMk id="4" creationId="{F02A87EE-A03A-E6C3-4059-1B0FF632B93F}"/>
          </ac:spMkLst>
        </pc:spChg>
        <pc:spChg chg="mod">
          <ac:chgData name="隆誠 堀本" userId="2a8589c694f2ec76" providerId="LiveId" clId="{941F063C-AA7C-432A-A759-70B301AD2747}" dt="2024-02-06T06:09:59.978" v="2628" actId="1076"/>
          <ac:spMkLst>
            <pc:docMk/>
            <pc:sldMk cId="2148298799" sldId="445"/>
            <ac:spMk id="5" creationId="{932EE73D-C875-8D01-EAC3-9ABFC0447121}"/>
          </ac:spMkLst>
        </pc:spChg>
        <pc:spChg chg="mod">
          <ac:chgData name="隆誠 堀本" userId="2a8589c694f2ec76" providerId="LiveId" clId="{941F063C-AA7C-432A-A759-70B301AD2747}" dt="2024-02-06T06:10:07.139" v="2629" actId="1076"/>
          <ac:spMkLst>
            <pc:docMk/>
            <pc:sldMk cId="2148298799" sldId="445"/>
            <ac:spMk id="6" creationId="{90C503A0-0931-D6EF-6F0A-97931E158A5B}"/>
          </ac:spMkLst>
        </pc:spChg>
      </pc:sldChg>
      <pc:sldChg chg="ord">
        <pc:chgData name="隆誠 堀本" userId="2a8589c694f2ec76" providerId="LiveId" clId="{941F063C-AA7C-432A-A759-70B301AD2747}" dt="2024-02-05T07:08:18.855" v="718"/>
        <pc:sldMkLst>
          <pc:docMk/>
          <pc:sldMk cId="2844122443" sldId="447"/>
        </pc:sldMkLst>
      </pc:sldChg>
      <pc:sldChg chg="ord">
        <pc:chgData name="隆誠 堀本" userId="2a8589c694f2ec76" providerId="LiveId" clId="{941F063C-AA7C-432A-A759-70B301AD2747}" dt="2024-02-05T07:08:18.855" v="718"/>
        <pc:sldMkLst>
          <pc:docMk/>
          <pc:sldMk cId="2835923384" sldId="448"/>
        </pc:sldMkLst>
      </pc:sldChg>
      <pc:sldChg chg="modSp mod ord">
        <pc:chgData name="隆誠 堀本" userId="2a8589c694f2ec76" providerId="LiveId" clId="{941F063C-AA7C-432A-A759-70B301AD2747}" dt="2024-02-05T08:07:59.905" v="1019"/>
        <pc:sldMkLst>
          <pc:docMk/>
          <pc:sldMk cId="726236578" sldId="449"/>
        </pc:sldMkLst>
        <pc:spChg chg="mod">
          <ac:chgData name="隆誠 堀本" userId="2a8589c694f2ec76" providerId="LiveId" clId="{941F063C-AA7C-432A-A759-70B301AD2747}" dt="2024-02-05T07:19:16.435" v="722" actId="20577"/>
          <ac:spMkLst>
            <pc:docMk/>
            <pc:sldMk cId="726236578" sldId="449"/>
            <ac:spMk id="4" creationId="{B2FB028C-F284-AE1E-5AA8-C8E24A2D8498}"/>
          </ac:spMkLst>
        </pc:spChg>
      </pc:sldChg>
      <pc:sldChg chg="modSp mod ord">
        <pc:chgData name="隆誠 堀本" userId="2a8589c694f2ec76" providerId="LiveId" clId="{941F063C-AA7C-432A-A759-70B301AD2747}" dt="2024-02-06T07:15:43.830" v="2769"/>
        <pc:sldMkLst>
          <pc:docMk/>
          <pc:sldMk cId="2949452253" sldId="452"/>
        </pc:sldMkLst>
        <pc:spChg chg="mod">
          <ac:chgData name="隆誠 堀本" userId="2a8589c694f2ec76" providerId="LiveId" clId="{941F063C-AA7C-432A-A759-70B301AD2747}" dt="2024-02-05T06:52:14.719" v="584" actId="20577"/>
          <ac:spMkLst>
            <pc:docMk/>
            <pc:sldMk cId="2949452253" sldId="452"/>
            <ac:spMk id="15" creationId="{AA5D7CDA-D982-5CA8-E145-A1A0D2F9E48F}"/>
          </ac:spMkLst>
        </pc:spChg>
      </pc:sldChg>
      <pc:sldChg chg="ord">
        <pc:chgData name="隆誠 堀本" userId="2a8589c694f2ec76" providerId="LiveId" clId="{941F063C-AA7C-432A-A759-70B301AD2747}" dt="2024-02-05T06:55:03.914" v="639"/>
        <pc:sldMkLst>
          <pc:docMk/>
          <pc:sldMk cId="651686362" sldId="454"/>
        </pc:sldMkLst>
      </pc:sldChg>
      <pc:sldChg chg="ord">
        <pc:chgData name="隆誠 堀本" userId="2a8589c694f2ec76" providerId="LiveId" clId="{941F063C-AA7C-432A-A759-70B301AD2747}" dt="2024-02-05T06:55:16.386" v="641"/>
        <pc:sldMkLst>
          <pc:docMk/>
          <pc:sldMk cId="3098076629" sldId="455"/>
        </pc:sldMkLst>
      </pc:sldChg>
      <pc:sldChg chg="addSp delSp modSp mod modNotesTx">
        <pc:chgData name="隆誠 堀本" userId="2a8589c694f2ec76" providerId="LiveId" clId="{941F063C-AA7C-432A-A759-70B301AD2747}" dt="2024-02-07T01:10:46.757" v="3314"/>
        <pc:sldMkLst>
          <pc:docMk/>
          <pc:sldMk cId="3165739065" sldId="457"/>
        </pc:sldMkLst>
        <pc:spChg chg="del mod">
          <ac:chgData name="隆誠 堀本" userId="2a8589c694f2ec76" providerId="LiveId" clId="{941F063C-AA7C-432A-A759-70B301AD2747}" dt="2024-02-07T01:10:05.064" v="3310" actId="478"/>
          <ac:spMkLst>
            <pc:docMk/>
            <pc:sldMk cId="3165739065" sldId="457"/>
            <ac:spMk id="5" creationId="{E5E0D810-C1F8-5453-8286-A1B2B56C596A}"/>
          </ac:spMkLst>
        </pc:spChg>
        <pc:spChg chg="mod">
          <ac:chgData name="隆誠 堀本" userId="2a8589c694f2ec76" providerId="LiveId" clId="{941F063C-AA7C-432A-A759-70B301AD2747}" dt="2024-02-07T01:03:51.690" v="3235" actId="404"/>
          <ac:spMkLst>
            <pc:docMk/>
            <pc:sldMk cId="3165739065" sldId="457"/>
            <ac:spMk id="8" creationId="{20CF2930-3B2C-D94B-64DB-862796FC0501}"/>
          </ac:spMkLst>
        </pc:spChg>
        <pc:spChg chg="mod">
          <ac:chgData name="隆誠 堀本" userId="2a8589c694f2ec76" providerId="LiveId" clId="{941F063C-AA7C-432A-A759-70B301AD2747}" dt="2024-02-05T06:24:00.474" v="466"/>
          <ac:spMkLst>
            <pc:docMk/>
            <pc:sldMk cId="3165739065" sldId="457"/>
            <ac:spMk id="10" creationId="{0249C512-91DB-D0B2-2653-75765D41FBEA}"/>
          </ac:spMkLst>
        </pc:spChg>
        <pc:spChg chg="mod">
          <ac:chgData name="隆誠 堀本" userId="2a8589c694f2ec76" providerId="LiveId" clId="{941F063C-AA7C-432A-A759-70B301AD2747}" dt="2024-02-07T01:04:14.956" v="3239" actId="14100"/>
          <ac:spMkLst>
            <pc:docMk/>
            <pc:sldMk cId="3165739065" sldId="457"/>
            <ac:spMk id="11" creationId="{F09BE40D-9A59-2C22-5CF4-14D7DC01076D}"/>
          </ac:spMkLst>
        </pc:spChg>
        <pc:spChg chg="mod">
          <ac:chgData name="隆誠 堀本" userId="2a8589c694f2ec76" providerId="LiveId" clId="{941F063C-AA7C-432A-A759-70B301AD2747}" dt="2024-02-05T06:24:00.474" v="466"/>
          <ac:spMkLst>
            <pc:docMk/>
            <pc:sldMk cId="3165739065" sldId="457"/>
            <ac:spMk id="12" creationId="{C3DEA60D-9727-BBE0-2A55-DED37A536F18}"/>
          </ac:spMkLst>
        </pc:spChg>
        <pc:spChg chg="mod">
          <ac:chgData name="隆誠 堀本" userId="2a8589c694f2ec76" providerId="LiveId" clId="{941F063C-AA7C-432A-A759-70B301AD2747}" dt="2024-02-05T06:24:00.474" v="466"/>
          <ac:spMkLst>
            <pc:docMk/>
            <pc:sldMk cId="3165739065" sldId="457"/>
            <ac:spMk id="13" creationId="{B738F23C-9C58-4709-E19E-EA36CAB3DA16}"/>
          </ac:spMkLst>
        </pc:spChg>
        <pc:spChg chg="mod">
          <ac:chgData name="隆誠 堀本" userId="2a8589c694f2ec76" providerId="LiveId" clId="{941F063C-AA7C-432A-A759-70B301AD2747}" dt="2024-02-05T06:24:00.474" v="466"/>
          <ac:spMkLst>
            <pc:docMk/>
            <pc:sldMk cId="3165739065" sldId="457"/>
            <ac:spMk id="15" creationId="{6CD1011C-1F61-2679-E7D7-5EF9F0DF6FB2}"/>
          </ac:spMkLst>
        </pc:spChg>
        <pc:spChg chg="mod">
          <ac:chgData name="隆誠 堀本" userId="2a8589c694f2ec76" providerId="LiveId" clId="{941F063C-AA7C-432A-A759-70B301AD2747}" dt="2024-02-05T06:24:00.474" v="466"/>
          <ac:spMkLst>
            <pc:docMk/>
            <pc:sldMk cId="3165739065" sldId="457"/>
            <ac:spMk id="16" creationId="{821B38E1-4608-7337-BE28-5FF9F9AEA8FA}"/>
          </ac:spMkLst>
        </pc:spChg>
        <pc:spChg chg="mod">
          <ac:chgData name="隆誠 堀本" userId="2a8589c694f2ec76" providerId="LiveId" clId="{941F063C-AA7C-432A-A759-70B301AD2747}" dt="2024-02-05T06:24:00.474" v="466"/>
          <ac:spMkLst>
            <pc:docMk/>
            <pc:sldMk cId="3165739065" sldId="457"/>
            <ac:spMk id="17" creationId="{97848D99-2C9C-4BA7-BC5C-F77E52257D8F}"/>
          </ac:spMkLst>
        </pc:spChg>
        <pc:spChg chg="mod">
          <ac:chgData name="隆誠 堀本" userId="2a8589c694f2ec76" providerId="LiveId" clId="{941F063C-AA7C-432A-A759-70B301AD2747}" dt="2024-02-05T06:24:00.474" v="466"/>
          <ac:spMkLst>
            <pc:docMk/>
            <pc:sldMk cId="3165739065" sldId="457"/>
            <ac:spMk id="18" creationId="{19C7882E-1580-A566-C0B5-729D0530BCE6}"/>
          </ac:spMkLst>
        </pc:spChg>
        <pc:spChg chg="mod">
          <ac:chgData name="隆誠 堀本" userId="2a8589c694f2ec76" providerId="LiveId" clId="{941F063C-AA7C-432A-A759-70B301AD2747}" dt="2024-02-05T06:24:00.474" v="466"/>
          <ac:spMkLst>
            <pc:docMk/>
            <pc:sldMk cId="3165739065" sldId="457"/>
            <ac:spMk id="19" creationId="{4FC5FC5A-E203-9580-66A5-3A3EC21C3F9B}"/>
          </ac:spMkLst>
        </pc:spChg>
        <pc:spChg chg="del mod">
          <ac:chgData name="隆誠 堀本" userId="2a8589c694f2ec76" providerId="LiveId" clId="{941F063C-AA7C-432A-A759-70B301AD2747}" dt="2024-02-07T01:10:05.064" v="3310" actId="478"/>
          <ac:spMkLst>
            <pc:docMk/>
            <pc:sldMk cId="3165739065" sldId="457"/>
            <ac:spMk id="21" creationId="{5BF3C8D5-03FC-BEE7-F868-4B6241EF80F0}"/>
          </ac:spMkLst>
        </pc:spChg>
        <pc:spChg chg="mod">
          <ac:chgData name="隆誠 堀本" userId="2a8589c694f2ec76" providerId="LiveId" clId="{941F063C-AA7C-432A-A759-70B301AD2747}" dt="2024-02-07T01:08:03.005" v="3298" actId="14100"/>
          <ac:spMkLst>
            <pc:docMk/>
            <pc:sldMk cId="3165739065" sldId="457"/>
            <ac:spMk id="47" creationId="{8AD29D25-D139-1A6F-5813-FAD7D5EB5AD6}"/>
          </ac:spMkLst>
        </pc:spChg>
        <pc:spChg chg="mod">
          <ac:chgData name="隆誠 堀本" userId="2a8589c694f2ec76" providerId="LiveId" clId="{941F063C-AA7C-432A-A759-70B301AD2747}" dt="2024-02-07T01:08:03.005" v="3298" actId="14100"/>
          <ac:spMkLst>
            <pc:docMk/>
            <pc:sldMk cId="3165739065" sldId="457"/>
            <ac:spMk id="49" creationId="{B8DF708D-FCD5-71C3-CB08-81A02D185D2E}"/>
          </ac:spMkLst>
        </pc:spChg>
        <pc:spChg chg="mod">
          <ac:chgData name="隆誠 堀本" userId="2a8589c694f2ec76" providerId="LiveId" clId="{941F063C-AA7C-432A-A759-70B301AD2747}" dt="2024-02-07T01:08:03.005" v="3298" actId="14100"/>
          <ac:spMkLst>
            <pc:docMk/>
            <pc:sldMk cId="3165739065" sldId="457"/>
            <ac:spMk id="50" creationId="{E3D01DC4-5D3C-982B-44D7-5322003659C5}"/>
          </ac:spMkLst>
        </pc:spChg>
        <pc:spChg chg="mod">
          <ac:chgData name="隆誠 堀本" userId="2a8589c694f2ec76" providerId="LiveId" clId="{941F063C-AA7C-432A-A759-70B301AD2747}" dt="2024-02-07T01:08:03.005" v="3298" actId="14100"/>
          <ac:spMkLst>
            <pc:docMk/>
            <pc:sldMk cId="3165739065" sldId="457"/>
            <ac:spMk id="59" creationId="{6633F360-DAE8-794C-1977-BE6E948B9034}"/>
          </ac:spMkLst>
        </pc:spChg>
        <pc:spChg chg="mod">
          <ac:chgData name="隆誠 堀本" userId="2a8589c694f2ec76" providerId="LiveId" clId="{941F063C-AA7C-432A-A759-70B301AD2747}" dt="2024-02-07T01:08:03.005" v="3298" actId="14100"/>
          <ac:spMkLst>
            <pc:docMk/>
            <pc:sldMk cId="3165739065" sldId="457"/>
            <ac:spMk id="62" creationId="{D17E1B32-7B67-0935-E9A5-EA81AC576B15}"/>
          </ac:spMkLst>
        </pc:spChg>
        <pc:spChg chg="mod">
          <ac:chgData name="隆誠 堀本" userId="2a8589c694f2ec76" providerId="LiveId" clId="{941F063C-AA7C-432A-A759-70B301AD2747}" dt="2024-02-07T01:08:03.005" v="3298" actId="14100"/>
          <ac:spMkLst>
            <pc:docMk/>
            <pc:sldMk cId="3165739065" sldId="457"/>
            <ac:spMk id="63" creationId="{1F181487-0AD5-90F1-58E4-4E806946C0A5}"/>
          </ac:spMkLst>
        </pc:spChg>
        <pc:spChg chg="mod">
          <ac:chgData name="隆誠 堀本" userId="2a8589c694f2ec76" providerId="LiveId" clId="{941F063C-AA7C-432A-A759-70B301AD2747}" dt="2024-02-07T01:08:03.005" v="3298" actId="14100"/>
          <ac:spMkLst>
            <pc:docMk/>
            <pc:sldMk cId="3165739065" sldId="457"/>
            <ac:spMk id="64" creationId="{ACACB495-F178-1164-6B76-5B44573FDEF1}"/>
          </ac:spMkLst>
        </pc:spChg>
        <pc:spChg chg="mod">
          <ac:chgData name="隆誠 堀本" userId="2a8589c694f2ec76" providerId="LiveId" clId="{941F063C-AA7C-432A-A759-70B301AD2747}" dt="2024-02-07T01:08:03.005" v="3298" actId="14100"/>
          <ac:spMkLst>
            <pc:docMk/>
            <pc:sldMk cId="3165739065" sldId="457"/>
            <ac:spMk id="65" creationId="{3EC5D036-B23E-19F8-8491-FB56A1DB6493}"/>
          </ac:spMkLst>
        </pc:spChg>
        <pc:spChg chg="mod">
          <ac:chgData name="隆誠 堀本" userId="2a8589c694f2ec76" providerId="LiveId" clId="{941F063C-AA7C-432A-A759-70B301AD2747}" dt="2024-02-07T01:08:03.005" v="3298" actId="14100"/>
          <ac:spMkLst>
            <pc:docMk/>
            <pc:sldMk cId="3165739065" sldId="457"/>
            <ac:spMk id="66" creationId="{139125DE-F32F-70D0-06CB-6789AC0209D2}"/>
          </ac:spMkLst>
        </pc:spChg>
        <pc:spChg chg="mod">
          <ac:chgData name="隆誠 堀本" userId="2a8589c694f2ec76" providerId="LiveId" clId="{941F063C-AA7C-432A-A759-70B301AD2747}" dt="2024-02-07T01:08:03.005" v="3298" actId="14100"/>
          <ac:spMkLst>
            <pc:docMk/>
            <pc:sldMk cId="3165739065" sldId="457"/>
            <ac:spMk id="67" creationId="{DDA04BBC-8997-D3EA-4EE8-020803E54C56}"/>
          </ac:spMkLst>
        </pc:spChg>
        <pc:spChg chg="mod">
          <ac:chgData name="隆誠 堀本" userId="2a8589c694f2ec76" providerId="LiveId" clId="{941F063C-AA7C-432A-A759-70B301AD2747}" dt="2024-02-07T01:08:03.005" v="3298" actId="14100"/>
          <ac:spMkLst>
            <pc:docMk/>
            <pc:sldMk cId="3165739065" sldId="457"/>
            <ac:spMk id="68" creationId="{A297ABDD-8AD4-AAFC-D82F-4EF22B7B08CD}"/>
          </ac:spMkLst>
        </pc:spChg>
        <pc:spChg chg="add del mod">
          <ac:chgData name="隆誠 堀本" userId="2a8589c694f2ec76" providerId="LiveId" clId="{941F063C-AA7C-432A-A759-70B301AD2747}" dt="2024-02-07T01:10:05.064" v="3310" actId="478"/>
          <ac:spMkLst>
            <pc:docMk/>
            <pc:sldMk cId="3165739065" sldId="457"/>
            <ac:spMk id="79" creationId="{1409B57A-7B40-C12A-E418-ABA6F431A141}"/>
          </ac:spMkLst>
        </pc:spChg>
        <pc:spChg chg="add del mod">
          <ac:chgData name="隆誠 堀本" userId="2a8589c694f2ec76" providerId="LiveId" clId="{941F063C-AA7C-432A-A759-70B301AD2747}" dt="2024-02-07T01:09:07.995" v="3305" actId="478"/>
          <ac:spMkLst>
            <pc:docMk/>
            <pc:sldMk cId="3165739065" sldId="457"/>
            <ac:spMk id="107" creationId="{15329718-195F-2434-EAEE-6F7617818CBD}"/>
          </ac:spMkLst>
        </pc:spChg>
        <pc:grpChg chg="add del mod">
          <ac:chgData name="隆誠 堀本" userId="2a8589c694f2ec76" providerId="LiveId" clId="{941F063C-AA7C-432A-A759-70B301AD2747}" dt="2024-02-05T06:28:15.078" v="503" actId="478"/>
          <ac:grpSpMkLst>
            <pc:docMk/>
            <pc:sldMk cId="3165739065" sldId="457"/>
            <ac:grpSpMk id="4" creationId="{E1AA3348-EA0B-1CD3-E1B4-7906E17DB8C6}"/>
          </ac:grpSpMkLst>
        </pc:grpChg>
        <pc:grpChg chg="del">
          <ac:chgData name="隆誠 堀本" userId="2a8589c694f2ec76" providerId="LiveId" clId="{941F063C-AA7C-432A-A759-70B301AD2747}" dt="2024-02-05T06:23:57.736" v="465" actId="478"/>
          <ac:grpSpMkLst>
            <pc:docMk/>
            <pc:sldMk cId="3165739065" sldId="457"/>
            <ac:grpSpMk id="20" creationId="{12A67293-56A3-059F-15FA-7734CB602D82}"/>
          </ac:grpSpMkLst>
        </pc:grpChg>
        <pc:grpChg chg="add mod">
          <ac:chgData name="隆誠 堀本" userId="2a8589c694f2ec76" providerId="LiveId" clId="{941F063C-AA7C-432A-A759-70B301AD2747}" dt="2024-02-07T01:08:33.525" v="3300" actId="1076"/>
          <ac:grpSpMkLst>
            <pc:docMk/>
            <pc:sldMk cId="3165739065" sldId="457"/>
            <ac:grpSpMk id="45" creationId="{225A85E1-91AC-EC77-CAA6-09F63AB10E07}"/>
          </ac:grpSpMkLst>
        </pc:grpChg>
        <pc:grpChg chg="mod">
          <ac:chgData name="隆誠 堀本" userId="2a8589c694f2ec76" providerId="LiveId" clId="{941F063C-AA7C-432A-A759-70B301AD2747}" dt="2024-02-05T06:28:17.180" v="504"/>
          <ac:grpSpMkLst>
            <pc:docMk/>
            <pc:sldMk cId="3165739065" sldId="457"/>
            <ac:grpSpMk id="46" creationId="{306801BA-6936-D011-E667-D352BC5253C0}"/>
          </ac:grpSpMkLst>
        </pc:grpChg>
        <pc:cxnChg chg="mod">
          <ac:chgData name="隆誠 堀本" userId="2a8589c694f2ec76" providerId="LiveId" clId="{941F063C-AA7C-432A-A759-70B301AD2747}" dt="2024-02-05T06:23:57.736" v="465" actId="478"/>
          <ac:cxnSpMkLst>
            <pc:docMk/>
            <pc:sldMk cId="3165739065" sldId="457"/>
            <ac:cxnSpMk id="7" creationId="{3EAE1CC9-69B8-6F27-A021-56FC842D58D9}"/>
          </ac:cxnSpMkLst>
        </pc:cxnChg>
        <pc:cxnChg chg="mod">
          <ac:chgData name="隆誠 堀本" userId="2a8589c694f2ec76" providerId="LiveId" clId="{941F063C-AA7C-432A-A759-70B301AD2747}" dt="2024-02-05T06:23:57.736" v="465" actId="478"/>
          <ac:cxnSpMkLst>
            <pc:docMk/>
            <pc:sldMk cId="3165739065" sldId="457"/>
            <ac:cxnSpMk id="9" creationId="{9C615CC3-904B-A8ED-3C88-9A81BC30A76A}"/>
          </ac:cxnSpMkLst>
        </pc:cxnChg>
        <pc:cxnChg chg="mod">
          <ac:chgData name="隆誠 堀本" userId="2a8589c694f2ec76" providerId="LiveId" clId="{941F063C-AA7C-432A-A759-70B301AD2747}" dt="2024-02-05T06:23:57.736" v="465" actId="478"/>
          <ac:cxnSpMkLst>
            <pc:docMk/>
            <pc:sldMk cId="3165739065" sldId="457"/>
            <ac:cxnSpMk id="14" creationId="{C9FF1FE3-352D-0001-8899-5649BC8ACC5B}"/>
          </ac:cxnSpMkLst>
        </pc:cxnChg>
        <pc:cxnChg chg="mod">
          <ac:chgData name="隆誠 堀本" userId="2a8589c694f2ec76" providerId="LiveId" clId="{941F063C-AA7C-432A-A759-70B301AD2747}" dt="2024-02-05T06:28:15.078" v="503" actId="478"/>
          <ac:cxnSpMkLst>
            <pc:docMk/>
            <pc:sldMk cId="3165739065" sldId="457"/>
            <ac:cxnSpMk id="31" creationId="{AC54B892-AC90-3263-9141-CEDCFF5C70A6}"/>
          </ac:cxnSpMkLst>
        </pc:cxnChg>
        <pc:cxnChg chg="mod">
          <ac:chgData name="隆誠 堀本" userId="2a8589c694f2ec76" providerId="LiveId" clId="{941F063C-AA7C-432A-A759-70B301AD2747}" dt="2024-02-05T06:23:57.736" v="465" actId="478"/>
          <ac:cxnSpMkLst>
            <pc:docMk/>
            <pc:sldMk cId="3165739065" sldId="457"/>
            <ac:cxnSpMk id="32" creationId="{611698C7-6380-D798-14F5-0B470074C68E}"/>
          </ac:cxnSpMkLst>
        </pc:cxnChg>
        <pc:cxnChg chg="mod">
          <ac:chgData name="隆誠 堀本" userId="2a8589c694f2ec76" providerId="LiveId" clId="{941F063C-AA7C-432A-A759-70B301AD2747}" dt="2024-02-05T06:23:57.736" v="465" actId="478"/>
          <ac:cxnSpMkLst>
            <pc:docMk/>
            <pc:sldMk cId="3165739065" sldId="457"/>
            <ac:cxnSpMk id="33" creationId="{34814E00-DCB7-889A-7096-A3575F940C12}"/>
          </ac:cxnSpMkLst>
        </pc:cxnChg>
        <pc:cxnChg chg="mod">
          <ac:chgData name="隆誠 堀本" userId="2a8589c694f2ec76" providerId="LiveId" clId="{941F063C-AA7C-432A-A759-70B301AD2747}" dt="2024-02-05T06:28:15.078" v="503" actId="478"/>
          <ac:cxnSpMkLst>
            <pc:docMk/>
            <pc:sldMk cId="3165739065" sldId="457"/>
            <ac:cxnSpMk id="34" creationId="{79F5C86B-98E8-443B-C511-090B026DDE09}"/>
          </ac:cxnSpMkLst>
        </pc:cxnChg>
        <pc:cxnChg chg="mod">
          <ac:chgData name="隆誠 堀本" userId="2a8589c694f2ec76" providerId="LiveId" clId="{941F063C-AA7C-432A-A759-70B301AD2747}" dt="2024-02-05T06:28:15.078" v="503" actId="478"/>
          <ac:cxnSpMkLst>
            <pc:docMk/>
            <pc:sldMk cId="3165739065" sldId="457"/>
            <ac:cxnSpMk id="35" creationId="{BAAC8D8D-6200-46A0-5C05-E8D63D1F1053}"/>
          </ac:cxnSpMkLst>
        </pc:cxnChg>
        <pc:cxnChg chg="mod">
          <ac:chgData name="隆誠 堀本" userId="2a8589c694f2ec76" providerId="LiveId" clId="{941F063C-AA7C-432A-A759-70B301AD2747}" dt="2024-02-05T06:23:57.736" v="465" actId="478"/>
          <ac:cxnSpMkLst>
            <pc:docMk/>
            <pc:sldMk cId="3165739065" sldId="457"/>
            <ac:cxnSpMk id="36" creationId="{49C697BD-BEBA-777F-3C1B-F778148387B0}"/>
          </ac:cxnSpMkLst>
        </pc:cxnChg>
        <pc:cxnChg chg="mod">
          <ac:chgData name="隆誠 堀本" userId="2a8589c694f2ec76" providerId="LiveId" clId="{941F063C-AA7C-432A-A759-70B301AD2747}" dt="2024-02-05T06:28:15.078" v="503" actId="478"/>
          <ac:cxnSpMkLst>
            <pc:docMk/>
            <pc:sldMk cId="3165739065" sldId="457"/>
            <ac:cxnSpMk id="37" creationId="{4B11EE55-09FD-598E-3DC5-04CE2BED89A3}"/>
          </ac:cxnSpMkLst>
        </pc:cxnChg>
        <pc:cxnChg chg="mod">
          <ac:chgData name="隆誠 堀本" userId="2a8589c694f2ec76" providerId="LiveId" clId="{941F063C-AA7C-432A-A759-70B301AD2747}" dt="2024-02-05T06:28:15.078" v="503" actId="478"/>
          <ac:cxnSpMkLst>
            <pc:docMk/>
            <pc:sldMk cId="3165739065" sldId="457"/>
            <ac:cxnSpMk id="38" creationId="{E62F9130-A61B-8E88-B54A-ED64AD82DA5F}"/>
          </ac:cxnSpMkLst>
        </pc:cxnChg>
        <pc:cxnChg chg="mod">
          <ac:chgData name="隆誠 堀本" userId="2a8589c694f2ec76" providerId="LiveId" clId="{941F063C-AA7C-432A-A759-70B301AD2747}" dt="2024-02-05T06:23:57.736" v="465" actId="478"/>
          <ac:cxnSpMkLst>
            <pc:docMk/>
            <pc:sldMk cId="3165739065" sldId="457"/>
            <ac:cxnSpMk id="39" creationId="{D56E1DC4-FC9D-4C4E-8844-7FB944E97CB9}"/>
          </ac:cxnSpMkLst>
        </pc:cxnChg>
        <pc:cxnChg chg="mod">
          <ac:chgData name="隆誠 堀本" userId="2a8589c694f2ec76" providerId="LiveId" clId="{941F063C-AA7C-432A-A759-70B301AD2747}" dt="2024-02-05T06:28:15.078" v="503" actId="478"/>
          <ac:cxnSpMkLst>
            <pc:docMk/>
            <pc:sldMk cId="3165739065" sldId="457"/>
            <ac:cxnSpMk id="40" creationId="{FEB9DDAB-6005-4AD7-13A8-D9D74DD3EC03}"/>
          </ac:cxnSpMkLst>
        </pc:cxnChg>
        <pc:cxnChg chg="mod">
          <ac:chgData name="隆誠 堀本" userId="2a8589c694f2ec76" providerId="LiveId" clId="{941F063C-AA7C-432A-A759-70B301AD2747}" dt="2024-02-05T06:28:15.078" v="503" actId="478"/>
          <ac:cxnSpMkLst>
            <pc:docMk/>
            <pc:sldMk cId="3165739065" sldId="457"/>
            <ac:cxnSpMk id="41" creationId="{BCFB11D5-410A-599F-06DA-C5B605A8FB0C}"/>
          </ac:cxnSpMkLst>
        </pc:cxnChg>
        <pc:cxnChg chg="mod">
          <ac:chgData name="隆誠 堀本" userId="2a8589c694f2ec76" providerId="LiveId" clId="{941F063C-AA7C-432A-A759-70B301AD2747}" dt="2024-02-05T06:23:57.736" v="465" actId="478"/>
          <ac:cxnSpMkLst>
            <pc:docMk/>
            <pc:sldMk cId="3165739065" sldId="457"/>
            <ac:cxnSpMk id="42" creationId="{774FE318-669A-5F36-4091-DBF14A7998B6}"/>
          </ac:cxnSpMkLst>
        </pc:cxnChg>
        <pc:cxnChg chg="mod">
          <ac:chgData name="隆誠 堀本" userId="2a8589c694f2ec76" providerId="LiveId" clId="{941F063C-AA7C-432A-A759-70B301AD2747}" dt="2024-02-05T06:28:15.078" v="503" actId="478"/>
          <ac:cxnSpMkLst>
            <pc:docMk/>
            <pc:sldMk cId="3165739065" sldId="457"/>
            <ac:cxnSpMk id="43" creationId="{890C7417-D4CC-8876-62ED-F0FD446BFAFC}"/>
          </ac:cxnSpMkLst>
        </pc:cxnChg>
        <pc:cxnChg chg="mod">
          <ac:chgData name="隆誠 堀本" userId="2a8589c694f2ec76" providerId="LiveId" clId="{941F063C-AA7C-432A-A759-70B301AD2747}" dt="2024-02-05T06:28:15.078" v="503" actId="478"/>
          <ac:cxnSpMkLst>
            <pc:docMk/>
            <pc:sldMk cId="3165739065" sldId="457"/>
            <ac:cxnSpMk id="44" creationId="{78407B6A-842F-A63F-C1D4-910BEE073593}"/>
          </ac:cxnSpMkLst>
        </pc:cxnChg>
        <pc:cxnChg chg="mod">
          <ac:chgData name="隆誠 堀本" userId="2a8589c694f2ec76" providerId="LiveId" clId="{941F063C-AA7C-432A-A759-70B301AD2747}" dt="2024-02-05T06:23:57.736" v="465" actId="478"/>
          <ac:cxnSpMkLst>
            <pc:docMk/>
            <pc:sldMk cId="3165739065" sldId="457"/>
            <ac:cxnSpMk id="48" creationId="{AC6A931C-B14D-4051-4D8E-6D3BE3B2EF28}"/>
          </ac:cxnSpMkLst>
        </pc:cxnChg>
        <pc:cxnChg chg="mod">
          <ac:chgData name="隆誠 堀本" userId="2a8589c694f2ec76" providerId="LiveId" clId="{941F063C-AA7C-432A-A759-70B301AD2747}" dt="2024-02-05T06:23:57.736" v="465" actId="478"/>
          <ac:cxnSpMkLst>
            <pc:docMk/>
            <pc:sldMk cId="3165739065" sldId="457"/>
            <ac:cxnSpMk id="51" creationId="{7F15A4D0-03E0-B409-443E-BD8ED57155A7}"/>
          </ac:cxnSpMkLst>
        </pc:cxnChg>
        <pc:cxnChg chg="del mod">
          <ac:chgData name="隆誠 堀本" userId="2a8589c694f2ec76" providerId="LiveId" clId="{941F063C-AA7C-432A-A759-70B301AD2747}" dt="2024-02-07T01:10:25.031" v="3311" actId="478"/>
          <ac:cxnSpMkLst>
            <pc:docMk/>
            <pc:sldMk cId="3165739065" sldId="457"/>
            <ac:cxnSpMk id="52" creationId="{17ADFB99-95DD-FFAF-B7F8-B23063E5C64A}"/>
          </ac:cxnSpMkLst>
        </pc:cxnChg>
        <pc:cxnChg chg="mod">
          <ac:chgData name="隆誠 堀本" userId="2a8589c694f2ec76" providerId="LiveId" clId="{941F063C-AA7C-432A-A759-70B301AD2747}" dt="2024-02-07T01:08:03.005" v="3298" actId="14100"/>
          <ac:cxnSpMkLst>
            <pc:docMk/>
            <pc:sldMk cId="3165739065" sldId="457"/>
            <ac:cxnSpMk id="53" creationId="{14C2EA0F-79A6-7EF4-9684-6A0367A9DD47}"/>
          </ac:cxnSpMkLst>
        </pc:cxnChg>
        <pc:cxnChg chg="mod">
          <ac:chgData name="隆誠 堀本" userId="2a8589c694f2ec76" providerId="LiveId" clId="{941F063C-AA7C-432A-A759-70B301AD2747}" dt="2024-02-05T06:23:57.736" v="465" actId="478"/>
          <ac:cxnSpMkLst>
            <pc:docMk/>
            <pc:sldMk cId="3165739065" sldId="457"/>
            <ac:cxnSpMk id="54" creationId="{F6228C8A-EA37-BD71-13FB-91A0973AC840}"/>
          </ac:cxnSpMkLst>
        </pc:cxnChg>
        <pc:cxnChg chg="mod">
          <ac:chgData name="隆誠 堀本" userId="2a8589c694f2ec76" providerId="LiveId" clId="{941F063C-AA7C-432A-A759-70B301AD2747}" dt="2024-02-07T01:08:11.807" v="3299" actId="14100"/>
          <ac:cxnSpMkLst>
            <pc:docMk/>
            <pc:sldMk cId="3165739065" sldId="457"/>
            <ac:cxnSpMk id="55" creationId="{11A1C06F-82CA-4C01-A0BA-6722389DDA1F}"/>
          </ac:cxnSpMkLst>
        </pc:cxnChg>
        <pc:cxnChg chg="del mod">
          <ac:chgData name="隆誠 堀本" userId="2a8589c694f2ec76" providerId="LiveId" clId="{941F063C-AA7C-432A-A759-70B301AD2747}" dt="2024-02-07T01:10:25.031" v="3311" actId="478"/>
          <ac:cxnSpMkLst>
            <pc:docMk/>
            <pc:sldMk cId="3165739065" sldId="457"/>
            <ac:cxnSpMk id="56" creationId="{92986C37-F094-5837-4158-C7F6F0057413}"/>
          </ac:cxnSpMkLst>
        </pc:cxnChg>
        <pc:cxnChg chg="mod">
          <ac:chgData name="隆誠 堀本" userId="2a8589c694f2ec76" providerId="LiveId" clId="{941F063C-AA7C-432A-A759-70B301AD2747}" dt="2024-02-05T06:23:57.736" v="465" actId="478"/>
          <ac:cxnSpMkLst>
            <pc:docMk/>
            <pc:sldMk cId="3165739065" sldId="457"/>
            <ac:cxnSpMk id="57" creationId="{1490B575-9034-32C7-5657-DF18560AFB19}"/>
          </ac:cxnSpMkLst>
        </pc:cxnChg>
        <pc:cxnChg chg="del mod">
          <ac:chgData name="隆誠 堀本" userId="2a8589c694f2ec76" providerId="LiveId" clId="{941F063C-AA7C-432A-A759-70B301AD2747}" dt="2024-02-07T01:10:25.031" v="3311" actId="478"/>
          <ac:cxnSpMkLst>
            <pc:docMk/>
            <pc:sldMk cId="3165739065" sldId="457"/>
            <ac:cxnSpMk id="58" creationId="{2A9BBB83-91FF-E8C2-04CC-4141BC2EF1CB}"/>
          </ac:cxnSpMkLst>
        </pc:cxnChg>
        <pc:cxnChg chg="mod">
          <ac:chgData name="隆誠 堀本" userId="2a8589c694f2ec76" providerId="LiveId" clId="{941F063C-AA7C-432A-A759-70B301AD2747}" dt="2024-02-07T01:08:03.005" v="3298" actId="14100"/>
          <ac:cxnSpMkLst>
            <pc:docMk/>
            <pc:sldMk cId="3165739065" sldId="457"/>
            <ac:cxnSpMk id="69" creationId="{47DB73A8-8992-01B7-D1B8-F56E18C7AA8D}"/>
          </ac:cxnSpMkLst>
        </pc:cxnChg>
        <pc:cxnChg chg="mod">
          <ac:chgData name="隆誠 堀本" userId="2a8589c694f2ec76" providerId="LiveId" clId="{941F063C-AA7C-432A-A759-70B301AD2747}" dt="2024-02-07T01:08:03.005" v="3298" actId="14100"/>
          <ac:cxnSpMkLst>
            <pc:docMk/>
            <pc:sldMk cId="3165739065" sldId="457"/>
            <ac:cxnSpMk id="70" creationId="{122ACF3B-31C5-AEA1-54D0-4B1E2591022A}"/>
          </ac:cxnSpMkLst>
        </pc:cxnChg>
        <pc:cxnChg chg="mod">
          <ac:chgData name="隆誠 堀本" userId="2a8589c694f2ec76" providerId="LiveId" clId="{941F063C-AA7C-432A-A759-70B301AD2747}" dt="2024-02-07T01:08:03.005" v="3298" actId="14100"/>
          <ac:cxnSpMkLst>
            <pc:docMk/>
            <pc:sldMk cId="3165739065" sldId="457"/>
            <ac:cxnSpMk id="71" creationId="{A87E57E5-6937-D9F9-C150-9E8DA4C0A791}"/>
          </ac:cxnSpMkLst>
        </pc:cxnChg>
        <pc:cxnChg chg="mod">
          <ac:chgData name="隆誠 堀本" userId="2a8589c694f2ec76" providerId="LiveId" clId="{941F063C-AA7C-432A-A759-70B301AD2747}" dt="2024-02-07T01:08:03.005" v="3298" actId="14100"/>
          <ac:cxnSpMkLst>
            <pc:docMk/>
            <pc:sldMk cId="3165739065" sldId="457"/>
            <ac:cxnSpMk id="72" creationId="{02C62964-792F-FF67-E48F-3E20A0A363A2}"/>
          </ac:cxnSpMkLst>
        </pc:cxnChg>
        <pc:cxnChg chg="del mod">
          <ac:chgData name="隆誠 堀本" userId="2a8589c694f2ec76" providerId="LiveId" clId="{941F063C-AA7C-432A-A759-70B301AD2747}" dt="2024-02-07T01:10:25.031" v="3311" actId="478"/>
          <ac:cxnSpMkLst>
            <pc:docMk/>
            <pc:sldMk cId="3165739065" sldId="457"/>
            <ac:cxnSpMk id="73" creationId="{B00E814C-4DF9-3F72-2FB3-7F0B90723B9C}"/>
          </ac:cxnSpMkLst>
        </pc:cxnChg>
        <pc:cxnChg chg="del mod">
          <ac:chgData name="隆誠 堀本" userId="2a8589c694f2ec76" providerId="LiveId" clId="{941F063C-AA7C-432A-A759-70B301AD2747}" dt="2024-02-07T01:10:25.031" v="3311" actId="478"/>
          <ac:cxnSpMkLst>
            <pc:docMk/>
            <pc:sldMk cId="3165739065" sldId="457"/>
            <ac:cxnSpMk id="74" creationId="{E7CFF91F-8DA2-B0DA-5E4B-54FE590A08F1}"/>
          </ac:cxnSpMkLst>
        </pc:cxnChg>
        <pc:cxnChg chg="del mod">
          <ac:chgData name="隆誠 堀本" userId="2a8589c694f2ec76" providerId="LiveId" clId="{941F063C-AA7C-432A-A759-70B301AD2747}" dt="2024-02-07T01:10:25.031" v="3311" actId="478"/>
          <ac:cxnSpMkLst>
            <pc:docMk/>
            <pc:sldMk cId="3165739065" sldId="457"/>
            <ac:cxnSpMk id="75" creationId="{64404705-0AB8-0B1D-324C-18B164983D4C}"/>
          </ac:cxnSpMkLst>
        </pc:cxnChg>
        <pc:cxnChg chg="mod">
          <ac:chgData name="隆誠 堀本" userId="2a8589c694f2ec76" providerId="LiveId" clId="{941F063C-AA7C-432A-A759-70B301AD2747}" dt="2024-02-07T01:08:03.005" v="3298" actId="14100"/>
          <ac:cxnSpMkLst>
            <pc:docMk/>
            <pc:sldMk cId="3165739065" sldId="457"/>
            <ac:cxnSpMk id="76" creationId="{97C54862-C988-9050-90EA-174B1B226F7E}"/>
          </ac:cxnSpMkLst>
        </pc:cxnChg>
        <pc:cxnChg chg="del mod">
          <ac:chgData name="隆誠 堀本" userId="2a8589c694f2ec76" providerId="LiveId" clId="{941F063C-AA7C-432A-A759-70B301AD2747}" dt="2024-02-07T01:10:25.031" v="3311" actId="478"/>
          <ac:cxnSpMkLst>
            <pc:docMk/>
            <pc:sldMk cId="3165739065" sldId="457"/>
            <ac:cxnSpMk id="77" creationId="{ACA63ECE-BCBC-3A83-37ED-EFD08A8D51A1}"/>
          </ac:cxnSpMkLst>
        </pc:cxnChg>
      </pc:sldChg>
      <pc:sldChg chg="ord">
        <pc:chgData name="隆誠 堀本" userId="2a8589c694f2ec76" providerId="LiveId" clId="{941F063C-AA7C-432A-A759-70B301AD2747}" dt="2024-02-05T06:11:38.279" v="196"/>
        <pc:sldMkLst>
          <pc:docMk/>
          <pc:sldMk cId="2833983568" sldId="458"/>
        </pc:sldMkLst>
      </pc:sldChg>
      <pc:sldChg chg="modSp mod ord">
        <pc:chgData name="隆誠 堀本" userId="2a8589c694f2ec76" providerId="LiveId" clId="{941F063C-AA7C-432A-A759-70B301AD2747}" dt="2024-02-06T07:18:01.266" v="2776"/>
        <pc:sldMkLst>
          <pc:docMk/>
          <pc:sldMk cId="3756792041" sldId="459"/>
        </pc:sldMkLst>
        <pc:spChg chg="mod">
          <ac:chgData name="隆誠 堀本" userId="2a8589c694f2ec76" providerId="LiveId" clId="{941F063C-AA7C-432A-A759-70B301AD2747}" dt="2024-02-05T07:22:49.299" v="814" actId="27636"/>
          <ac:spMkLst>
            <pc:docMk/>
            <pc:sldMk cId="3756792041" sldId="459"/>
            <ac:spMk id="4" creationId="{2FAA92EB-95D1-A4CA-2899-2929ED852CF5}"/>
          </ac:spMkLst>
        </pc:spChg>
      </pc:sldChg>
      <pc:sldChg chg="addSp delSp modSp mod">
        <pc:chgData name="隆誠 堀本" userId="2a8589c694f2ec76" providerId="LiveId" clId="{941F063C-AA7C-432A-A759-70B301AD2747}" dt="2024-02-05T06:58:21.191" v="670" actId="1076"/>
        <pc:sldMkLst>
          <pc:docMk/>
          <pc:sldMk cId="3509332984" sldId="464"/>
        </pc:sldMkLst>
        <pc:spChg chg="mod">
          <ac:chgData name="隆誠 堀本" userId="2a8589c694f2ec76" providerId="LiveId" clId="{941F063C-AA7C-432A-A759-70B301AD2747}" dt="2024-02-05T06:58:14.283" v="669" actId="1076"/>
          <ac:spMkLst>
            <pc:docMk/>
            <pc:sldMk cId="3509332984" sldId="464"/>
            <ac:spMk id="5" creationId="{773FC922-19A6-FBE6-B396-BDBDCD3B2C13}"/>
          </ac:spMkLst>
        </pc:spChg>
        <pc:spChg chg="mod">
          <ac:chgData name="隆誠 堀本" userId="2a8589c694f2ec76" providerId="LiveId" clId="{941F063C-AA7C-432A-A759-70B301AD2747}" dt="2024-02-05T06:58:05.400" v="668" actId="1076"/>
          <ac:spMkLst>
            <pc:docMk/>
            <pc:sldMk cId="3509332984" sldId="464"/>
            <ac:spMk id="13" creationId="{4C208D52-86FB-6543-71E0-60282664587A}"/>
          </ac:spMkLst>
        </pc:spChg>
        <pc:spChg chg="mod">
          <ac:chgData name="隆誠 堀本" userId="2a8589c694f2ec76" providerId="LiveId" clId="{941F063C-AA7C-432A-A759-70B301AD2747}" dt="2024-02-05T06:57:06.574" v="658" actId="1076"/>
          <ac:spMkLst>
            <pc:docMk/>
            <pc:sldMk cId="3509332984" sldId="464"/>
            <ac:spMk id="14" creationId="{1BF2E8BB-3173-A449-A6D7-F52176187F75}"/>
          </ac:spMkLst>
        </pc:spChg>
        <pc:spChg chg="mod">
          <ac:chgData name="隆誠 堀本" userId="2a8589c694f2ec76" providerId="LiveId" clId="{941F063C-AA7C-432A-A759-70B301AD2747}" dt="2024-02-05T06:57:51.629" v="666" actId="1076"/>
          <ac:spMkLst>
            <pc:docMk/>
            <pc:sldMk cId="3509332984" sldId="464"/>
            <ac:spMk id="28" creationId="{B8B3BD8D-1C08-9129-5087-C20EEBEB2452}"/>
          </ac:spMkLst>
        </pc:spChg>
        <pc:spChg chg="del">
          <ac:chgData name="隆誠 堀本" userId="2a8589c694f2ec76" providerId="LiveId" clId="{941F063C-AA7C-432A-A759-70B301AD2747}" dt="2024-02-05T06:39:46.742" v="528" actId="478"/>
          <ac:spMkLst>
            <pc:docMk/>
            <pc:sldMk cId="3509332984" sldId="464"/>
            <ac:spMk id="41" creationId="{A6E1FCDF-AFB4-4146-9B24-119848DF7CB1}"/>
          </ac:spMkLst>
        </pc:spChg>
        <pc:grpChg chg="add mod">
          <ac:chgData name="隆誠 堀本" userId="2a8589c694f2ec76" providerId="LiveId" clId="{941F063C-AA7C-432A-A759-70B301AD2747}" dt="2024-02-05T06:58:21.191" v="670" actId="1076"/>
          <ac:grpSpMkLst>
            <pc:docMk/>
            <pc:sldMk cId="3509332984" sldId="464"/>
            <ac:grpSpMk id="34" creationId="{ED8638E0-CBD1-CB46-8319-52985757232F}"/>
          </ac:grpSpMkLst>
        </pc:grpChg>
        <pc:grpChg chg="mod">
          <ac:chgData name="隆誠 堀本" userId="2a8589c694f2ec76" providerId="LiveId" clId="{941F063C-AA7C-432A-A759-70B301AD2747}" dt="2024-02-05T06:39:12.157" v="524" actId="164"/>
          <ac:grpSpMkLst>
            <pc:docMk/>
            <pc:sldMk cId="3509332984" sldId="464"/>
            <ac:grpSpMk id="57" creationId="{DB8A6772-6A5E-B51E-5C35-81275B3929EC}"/>
          </ac:grpSpMkLst>
        </pc:grpChg>
      </pc:sldChg>
      <pc:sldChg chg="addSp modSp new mod">
        <pc:chgData name="隆誠 堀本" userId="2a8589c694f2ec76" providerId="LiveId" clId="{941F063C-AA7C-432A-A759-70B301AD2747}" dt="2024-02-05T06:22:23.763" v="449" actId="1076"/>
        <pc:sldMkLst>
          <pc:docMk/>
          <pc:sldMk cId="4198926427" sldId="465"/>
        </pc:sldMkLst>
        <pc:spChg chg="mod">
          <ac:chgData name="隆誠 堀本" userId="2a8589c694f2ec76" providerId="LiveId" clId="{941F063C-AA7C-432A-A759-70B301AD2747}" dt="2024-02-05T06:22:21.333" v="448"/>
          <ac:spMkLst>
            <pc:docMk/>
            <pc:sldMk cId="4198926427" sldId="465"/>
            <ac:spMk id="9" creationId="{E43F399F-185F-9FC2-33DE-C2A1F51F3D29}"/>
          </ac:spMkLst>
        </pc:spChg>
        <pc:spChg chg="mod">
          <ac:chgData name="隆誠 堀本" userId="2a8589c694f2ec76" providerId="LiveId" clId="{941F063C-AA7C-432A-A759-70B301AD2747}" dt="2024-02-05T06:22:21.333" v="448"/>
          <ac:spMkLst>
            <pc:docMk/>
            <pc:sldMk cId="4198926427" sldId="465"/>
            <ac:spMk id="10" creationId="{4640D607-93C1-43B8-8DA0-760F4A6DF2EE}"/>
          </ac:spMkLst>
        </pc:spChg>
        <pc:spChg chg="mod">
          <ac:chgData name="隆誠 堀本" userId="2a8589c694f2ec76" providerId="LiveId" clId="{941F063C-AA7C-432A-A759-70B301AD2747}" dt="2024-02-05T06:22:21.333" v="448"/>
          <ac:spMkLst>
            <pc:docMk/>
            <pc:sldMk cId="4198926427" sldId="465"/>
            <ac:spMk id="11" creationId="{3C660DFF-367D-45BA-DBB7-9A20268A351A}"/>
          </ac:spMkLst>
        </pc:spChg>
        <pc:spChg chg="mod">
          <ac:chgData name="隆誠 堀本" userId="2a8589c694f2ec76" providerId="LiveId" clId="{941F063C-AA7C-432A-A759-70B301AD2747}" dt="2024-02-05T06:22:21.333" v="448"/>
          <ac:spMkLst>
            <pc:docMk/>
            <pc:sldMk cId="4198926427" sldId="465"/>
            <ac:spMk id="12" creationId="{4D6B97D1-7BF8-E858-FF66-17D01BD06BE6}"/>
          </ac:spMkLst>
        </pc:spChg>
        <pc:spChg chg="mod">
          <ac:chgData name="隆誠 堀本" userId="2a8589c694f2ec76" providerId="LiveId" clId="{941F063C-AA7C-432A-A759-70B301AD2747}" dt="2024-02-05T06:22:21.333" v="448"/>
          <ac:spMkLst>
            <pc:docMk/>
            <pc:sldMk cId="4198926427" sldId="465"/>
            <ac:spMk id="13" creationId="{7ED4C2ED-1D1C-06EF-EA7B-94513464E3ED}"/>
          </ac:spMkLst>
        </pc:spChg>
        <pc:spChg chg="mod">
          <ac:chgData name="隆誠 堀本" userId="2a8589c694f2ec76" providerId="LiveId" clId="{941F063C-AA7C-432A-A759-70B301AD2747}" dt="2024-02-05T06:22:21.333" v="448"/>
          <ac:spMkLst>
            <pc:docMk/>
            <pc:sldMk cId="4198926427" sldId="465"/>
            <ac:spMk id="14" creationId="{F1EB2760-146E-5A6A-CB39-F22E164119FE}"/>
          </ac:spMkLst>
        </pc:spChg>
        <pc:spChg chg="mod">
          <ac:chgData name="隆誠 堀本" userId="2a8589c694f2ec76" providerId="LiveId" clId="{941F063C-AA7C-432A-A759-70B301AD2747}" dt="2024-02-05T06:22:21.333" v="448"/>
          <ac:spMkLst>
            <pc:docMk/>
            <pc:sldMk cId="4198926427" sldId="465"/>
            <ac:spMk id="15" creationId="{718B95CD-F316-D2C3-5C38-7DE7FA98B4D1}"/>
          </ac:spMkLst>
        </pc:spChg>
        <pc:spChg chg="mod">
          <ac:chgData name="隆誠 堀本" userId="2a8589c694f2ec76" providerId="LiveId" clId="{941F063C-AA7C-432A-A759-70B301AD2747}" dt="2024-02-05T06:22:21.333" v="448"/>
          <ac:spMkLst>
            <pc:docMk/>
            <pc:sldMk cId="4198926427" sldId="465"/>
            <ac:spMk id="16" creationId="{54338506-17B8-8901-F707-88601739DB5D}"/>
          </ac:spMkLst>
        </pc:spChg>
        <pc:spChg chg="mod">
          <ac:chgData name="隆誠 堀本" userId="2a8589c694f2ec76" providerId="LiveId" clId="{941F063C-AA7C-432A-A759-70B301AD2747}" dt="2024-02-05T06:22:21.333" v="448"/>
          <ac:spMkLst>
            <pc:docMk/>
            <pc:sldMk cId="4198926427" sldId="465"/>
            <ac:spMk id="17" creationId="{B77D8825-74AB-94AD-B5EF-E9753289D8B3}"/>
          </ac:spMkLst>
        </pc:spChg>
        <pc:spChg chg="mod">
          <ac:chgData name="隆誠 堀本" userId="2a8589c694f2ec76" providerId="LiveId" clId="{941F063C-AA7C-432A-A759-70B301AD2747}" dt="2024-02-05T06:22:21.333" v="448"/>
          <ac:spMkLst>
            <pc:docMk/>
            <pc:sldMk cId="4198926427" sldId="465"/>
            <ac:spMk id="18" creationId="{F7F175E9-BFA3-2BB1-4AFF-526BAD74ECFF}"/>
          </ac:spMkLst>
        </pc:spChg>
        <pc:grpChg chg="add mod">
          <ac:chgData name="隆誠 堀本" userId="2a8589c694f2ec76" providerId="LiveId" clId="{941F063C-AA7C-432A-A759-70B301AD2747}" dt="2024-02-05T06:22:23.763" v="449" actId="1076"/>
          <ac:grpSpMkLst>
            <pc:docMk/>
            <pc:sldMk cId="4198926427" sldId="465"/>
            <ac:grpSpMk id="3" creationId="{5D403EC2-FD85-DA66-AACD-F7DF10AE65DB}"/>
          </ac:grpSpMkLst>
        </pc:grpChg>
        <pc:grpChg chg="mod">
          <ac:chgData name="隆誠 堀本" userId="2a8589c694f2ec76" providerId="LiveId" clId="{941F063C-AA7C-432A-A759-70B301AD2747}" dt="2024-02-05T06:22:21.333" v="448"/>
          <ac:grpSpMkLst>
            <pc:docMk/>
            <pc:sldMk cId="4198926427" sldId="465"/>
            <ac:grpSpMk id="4" creationId="{EC359B0E-EA30-40A8-79D3-9144A47C76EC}"/>
          </ac:grpSpMkLst>
        </pc:grpChg>
        <pc:grpChg chg="mod">
          <ac:chgData name="隆誠 堀本" userId="2a8589c694f2ec76" providerId="LiveId" clId="{941F063C-AA7C-432A-A759-70B301AD2747}" dt="2024-02-05T06:22:21.333" v="448"/>
          <ac:grpSpMkLst>
            <pc:docMk/>
            <pc:sldMk cId="4198926427" sldId="465"/>
            <ac:grpSpMk id="8" creationId="{1EBF3AEC-0FF6-EB96-47D4-4CA211AD5714}"/>
          </ac:grpSpMkLst>
        </pc:grpChg>
        <pc:cxnChg chg="mod">
          <ac:chgData name="隆誠 堀本" userId="2a8589c694f2ec76" providerId="LiveId" clId="{941F063C-AA7C-432A-A759-70B301AD2747}" dt="2024-02-05T06:22:21.333" v="448"/>
          <ac:cxnSpMkLst>
            <pc:docMk/>
            <pc:sldMk cId="4198926427" sldId="465"/>
            <ac:cxnSpMk id="5" creationId="{B2ACC190-37F5-3634-D98D-A497EA79FC17}"/>
          </ac:cxnSpMkLst>
        </pc:cxnChg>
        <pc:cxnChg chg="mod">
          <ac:chgData name="隆誠 堀本" userId="2a8589c694f2ec76" providerId="LiveId" clId="{941F063C-AA7C-432A-A759-70B301AD2747}" dt="2024-02-05T06:22:21.333" v="448"/>
          <ac:cxnSpMkLst>
            <pc:docMk/>
            <pc:sldMk cId="4198926427" sldId="465"/>
            <ac:cxnSpMk id="6" creationId="{68BE54DC-FB9A-91BE-2C2E-5283FDADA4C4}"/>
          </ac:cxnSpMkLst>
        </pc:cxnChg>
        <pc:cxnChg chg="mod">
          <ac:chgData name="隆誠 堀本" userId="2a8589c694f2ec76" providerId="LiveId" clId="{941F063C-AA7C-432A-A759-70B301AD2747}" dt="2024-02-05T06:22:21.333" v="448"/>
          <ac:cxnSpMkLst>
            <pc:docMk/>
            <pc:sldMk cId="4198926427" sldId="465"/>
            <ac:cxnSpMk id="7" creationId="{C5CA15BD-AB43-1E7B-2B05-45244851D276}"/>
          </ac:cxnSpMkLst>
        </pc:cxnChg>
        <pc:cxnChg chg="mod">
          <ac:chgData name="隆誠 堀本" userId="2a8589c694f2ec76" providerId="LiveId" clId="{941F063C-AA7C-432A-A759-70B301AD2747}" dt="2024-02-05T06:22:21.333" v="448"/>
          <ac:cxnSpMkLst>
            <pc:docMk/>
            <pc:sldMk cId="4198926427" sldId="465"/>
            <ac:cxnSpMk id="19" creationId="{D70CB066-E4F9-712F-AE4D-DA2A08678F6D}"/>
          </ac:cxnSpMkLst>
        </pc:cxnChg>
        <pc:cxnChg chg="mod">
          <ac:chgData name="隆誠 堀本" userId="2a8589c694f2ec76" providerId="LiveId" clId="{941F063C-AA7C-432A-A759-70B301AD2747}" dt="2024-02-05T06:22:21.333" v="448"/>
          <ac:cxnSpMkLst>
            <pc:docMk/>
            <pc:sldMk cId="4198926427" sldId="465"/>
            <ac:cxnSpMk id="20" creationId="{AB894D35-F56B-F554-8B74-E3848B2EE53E}"/>
          </ac:cxnSpMkLst>
        </pc:cxnChg>
        <pc:cxnChg chg="mod">
          <ac:chgData name="隆誠 堀本" userId="2a8589c694f2ec76" providerId="LiveId" clId="{941F063C-AA7C-432A-A759-70B301AD2747}" dt="2024-02-05T06:22:21.333" v="448"/>
          <ac:cxnSpMkLst>
            <pc:docMk/>
            <pc:sldMk cId="4198926427" sldId="465"/>
            <ac:cxnSpMk id="21" creationId="{A5CA173E-E27C-29F3-C73F-703A3E2C4A2E}"/>
          </ac:cxnSpMkLst>
        </pc:cxnChg>
        <pc:cxnChg chg="mod">
          <ac:chgData name="隆誠 堀本" userId="2a8589c694f2ec76" providerId="LiveId" clId="{941F063C-AA7C-432A-A759-70B301AD2747}" dt="2024-02-05T06:22:21.333" v="448"/>
          <ac:cxnSpMkLst>
            <pc:docMk/>
            <pc:sldMk cId="4198926427" sldId="465"/>
            <ac:cxnSpMk id="22" creationId="{090282BC-540F-6BD0-6E92-53F11DB8085E}"/>
          </ac:cxnSpMkLst>
        </pc:cxnChg>
        <pc:cxnChg chg="mod">
          <ac:chgData name="隆誠 堀本" userId="2a8589c694f2ec76" providerId="LiveId" clId="{941F063C-AA7C-432A-A759-70B301AD2747}" dt="2024-02-05T06:22:21.333" v="448"/>
          <ac:cxnSpMkLst>
            <pc:docMk/>
            <pc:sldMk cId="4198926427" sldId="465"/>
            <ac:cxnSpMk id="23" creationId="{D6633140-B810-9A66-99ED-89EE6CCE2E56}"/>
          </ac:cxnSpMkLst>
        </pc:cxnChg>
        <pc:cxnChg chg="mod">
          <ac:chgData name="隆誠 堀本" userId="2a8589c694f2ec76" providerId="LiveId" clId="{941F063C-AA7C-432A-A759-70B301AD2747}" dt="2024-02-05T06:22:21.333" v="448"/>
          <ac:cxnSpMkLst>
            <pc:docMk/>
            <pc:sldMk cId="4198926427" sldId="465"/>
            <ac:cxnSpMk id="24" creationId="{6AFDB07B-5B24-18A1-679D-3D31601FFD71}"/>
          </ac:cxnSpMkLst>
        </pc:cxnChg>
        <pc:cxnChg chg="mod">
          <ac:chgData name="隆誠 堀本" userId="2a8589c694f2ec76" providerId="LiveId" clId="{941F063C-AA7C-432A-A759-70B301AD2747}" dt="2024-02-05T06:22:21.333" v="448"/>
          <ac:cxnSpMkLst>
            <pc:docMk/>
            <pc:sldMk cId="4198926427" sldId="465"/>
            <ac:cxnSpMk id="25" creationId="{288EE5E0-DD13-F159-4464-2F63CA682CC6}"/>
          </ac:cxnSpMkLst>
        </pc:cxnChg>
        <pc:cxnChg chg="mod">
          <ac:chgData name="隆誠 堀本" userId="2a8589c694f2ec76" providerId="LiveId" clId="{941F063C-AA7C-432A-A759-70B301AD2747}" dt="2024-02-05T06:22:21.333" v="448"/>
          <ac:cxnSpMkLst>
            <pc:docMk/>
            <pc:sldMk cId="4198926427" sldId="465"/>
            <ac:cxnSpMk id="26" creationId="{4B844857-213A-7EFF-9CB7-A30512ADDA93}"/>
          </ac:cxnSpMkLst>
        </pc:cxnChg>
        <pc:cxnChg chg="mod">
          <ac:chgData name="隆誠 堀本" userId="2a8589c694f2ec76" providerId="LiveId" clId="{941F063C-AA7C-432A-A759-70B301AD2747}" dt="2024-02-05T06:22:21.333" v="448"/>
          <ac:cxnSpMkLst>
            <pc:docMk/>
            <pc:sldMk cId="4198926427" sldId="465"/>
            <ac:cxnSpMk id="27" creationId="{353EADB5-668C-F56C-BD62-F98F2CFCD00E}"/>
          </ac:cxnSpMkLst>
        </pc:cxnChg>
      </pc:sldChg>
      <pc:sldChg chg="addSp delSp modSp new mod modNotesTx">
        <pc:chgData name="隆誠 堀本" userId="2a8589c694f2ec76" providerId="LiveId" clId="{941F063C-AA7C-432A-A759-70B301AD2747}" dt="2024-02-07T04:31:07.372" v="8274" actId="20577"/>
        <pc:sldMkLst>
          <pc:docMk/>
          <pc:sldMk cId="3929745915" sldId="466"/>
        </pc:sldMkLst>
        <pc:spChg chg="mod">
          <ac:chgData name="隆誠 堀本" userId="2a8589c694f2ec76" providerId="LiveId" clId="{941F063C-AA7C-432A-A759-70B301AD2747}" dt="2024-02-05T06:38:49.553" v="523"/>
          <ac:spMkLst>
            <pc:docMk/>
            <pc:sldMk cId="3929745915" sldId="466"/>
            <ac:spMk id="4" creationId="{09670076-05A0-4136-5292-91B3F264EFC0}"/>
          </ac:spMkLst>
        </pc:spChg>
        <pc:spChg chg="mod">
          <ac:chgData name="隆誠 堀本" userId="2a8589c694f2ec76" providerId="LiveId" clId="{941F063C-AA7C-432A-A759-70B301AD2747}" dt="2024-02-05T06:38:49.553" v="523"/>
          <ac:spMkLst>
            <pc:docMk/>
            <pc:sldMk cId="3929745915" sldId="466"/>
            <ac:spMk id="5" creationId="{3D9D83C7-C2E4-24B1-5916-B12EBCEF9729}"/>
          </ac:spMkLst>
        </pc:spChg>
        <pc:spChg chg="mod">
          <ac:chgData name="隆誠 堀本" userId="2a8589c694f2ec76" providerId="LiveId" clId="{941F063C-AA7C-432A-A759-70B301AD2747}" dt="2024-02-05T06:38:49.553" v="523"/>
          <ac:spMkLst>
            <pc:docMk/>
            <pc:sldMk cId="3929745915" sldId="466"/>
            <ac:spMk id="6" creationId="{5AF16712-B484-957F-DE58-54474B8E30BB}"/>
          </ac:spMkLst>
        </pc:spChg>
        <pc:spChg chg="mod">
          <ac:chgData name="隆誠 堀本" userId="2a8589c694f2ec76" providerId="LiveId" clId="{941F063C-AA7C-432A-A759-70B301AD2747}" dt="2024-02-05T06:38:49.553" v="523"/>
          <ac:spMkLst>
            <pc:docMk/>
            <pc:sldMk cId="3929745915" sldId="466"/>
            <ac:spMk id="8" creationId="{E9B1BAE6-D4CC-3568-E44E-E2C1545BA02D}"/>
          </ac:spMkLst>
        </pc:spChg>
        <pc:spChg chg="mod">
          <ac:chgData name="隆誠 堀本" userId="2a8589c694f2ec76" providerId="LiveId" clId="{941F063C-AA7C-432A-A759-70B301AD2747}" dt="2024-02-05T06:38:49.553" v="523"/>
          <ac:spMkLst>
            <pc:docMk/>
            <pc:sldMk cId="3929745915" sldId="466"/>
            <ac:spMk id="11" creationId="{F5E5AAF6-C475-37D5-078C-2651E9F78AD2}"/>
          </ac:spMkLst>
        </pc:spChg>
        <pc:spChg chg="mod">
          <ac:chgData name="隆誠 堀本" userId="2a8589c694f2ec76" providerId="LiveId" clId="{941F063C-AA7C-432A-A759-70B301AD2747}" dt="2024-02-05T06:38:49.553" v="523"/>
          <ac:spMkLst>
            <pc:docMk/>
            <pc:sldMk cId="3929745915" sldId="466"/>
            <ac:spMk id="12" creationId="{5F8300FA-A9AA-5107-9D7C-D0A2C69A523D}"/>
          </ac:spMkLst>
        </pc:spChg>
        <pc:spChg chg="mod">
          <ac:chgData name="隆誠 堀本" userId="2a8589c694f2ec76" providerId="LiveId" clId="{941F063C-AA7C-432A-A759-70B301AD2747}" dt="2024-02-05T06:38:49.553" v="523"/>
          <ac:spMkLst>
            <pc:docMk/>
            <pc:sldMk cId="3929745915" sldId="466"/>
            <ac:spMk id="22" creationId="{9B731DDA-B127-57D6-1311-A13A152C344D}"/>
          </ac:spMkLst>
        </pc:spChg>
        <pc:spChg chg="mod">
          <ac:chgData name="隆誠 堀本" userId="2a8589c694f2ec76" providerId="LiveId" clId="{941F063C-AA7C-432A-A759-70B301AD2747}" dt="2024-02-05T06:38:49.553" v="523"/>
          <ac:spMkLst>
            <pc:docMk/>
            <pc:sldMk cId="3929745915" sldId="466"/>
            <ac:spMk id="23" creationId="{D4A4D847-CCC0-11FA-ACF6-21F52EDBC196}"/>
          </ac:spMkLst>
        </pc:spChg>
        <pc:spChg chg="mod">
          <ac:chgData name="隆誠 堀本" userId="2a8589c694f2ec76" providerId="LiveId" clId="{941F063C-AA7C-432A-A759-70B301AD2747}" dt="2024-02-05T06:38:49.553" v="523"/>
          <ac:spMkLst>
            <pc:docMk/>
            <pc:sldMk cId="3929745915" sldId="466"/>
            <ac:spMk id="24" creationId="{99BF4165-8F02-978F-8978-17382D1F208A}"/>
          </ac:spMkLst>
        </pc:spChg>
        <pc:spChg chg="mod">
          <ac:chgData name="隆誠 堀本" userId="2a8589c694f2ec76" providerId="LiveId" clId="{941F063C-AA7C-432A-A759-70B301AD2747}" dt="2024-02-05T06:38:49.553" v="523"/>
          <ac:spMkLst>
            <pc:docMk/>
            <pc:sldMk cId="3929745915" sldId="466"/>
            <ac:spMk id="25" creationId="{C9F03381-6C89-368E-04BB-6C0237367533}"/>
          </ac:spMkLst>
        </pc:spChg>
        <pc:spChg chg="mod">
          <ac:chgData name="隆誠 堀本" userId="2a8589c694f2ec76" providerId="LiveId" clId="{941F063C-AA7C-432A-A759-70B301AD2747}" dt="2024-02-05T06:38:49.553" v="523"/>
          <ac:spMkLst>
            <pc:docMk/>
            <pc:sldMk cId="3929745915" sldId="466"/>
            <ac:spMk id="26" creationId="{881990B3-B7E2-1BAF-1813-F733A63C36B0}"/>
          </ac:spMkLst>
        </pc:spChg>
        <pc:spChg chg="mod">
          <ac:chgData name="隆誠 堀本" userId="2a8589c694f2ec76" providerId="LiveId" clId="{941F063C-AA7C-432A-A759-70B301AD2747}" dt="2024-02-05T06:38:49.553" v="523"/>
          <ac:spMkLst>
            <pc:docMk/>
            <pc:sldMk cId="3929745915" sldId="466"/>
            <ac:spMk id="27" creationId="{6C4C256A-F1B4-9DBB-F091-CE2D31B12E25}"/>
          </ac:spMkLst>
        </pc:spChg>
        <pc:spChg chg="mod">
          <ac:chgData name="隆誠 堀本" userId="2a8589c694f2ec76" providerId="LiveId" clId="{941F063C-AA7C-432A-A759-70B301AD2747}" dt="2024-02-05T06:38:49.553" v="523"/>
          <ac:spMkLst>
            <pc:docMk/>
            <pc:sldMk cId="3929745915" sldId="466"/>
            <ac:spMk id="28" creationId="{96B43D4D-9881-E6AA-4606-423FFBF7731C}"/>
          </ac:spMkLst>
        </pc:spChg>
        <pc:spChg chg="mod">
          <ac:chgData name="隆誠 堀本" userId="2a8589c694f2ec76" providerId="LiveId" clId="{941F063C-AA7C-432A-A759-70B301AD2747}" dt="2024-02-05T06:38:49.553" v="523"/>
          <ac:spMkLst>
            <pc:docMk/>
            <pc:sldMk cId="3929745915" sldId="466"/>
            <ac:spMk id="29" creationId="{0A04250E-C58D-82B8-8FA7-F613F09448E6}"/>
          </ac:spMkLst>
        </pc:spChg>
        <pc:spChg chg="mod">
          <ac:chgData name="隆誠 堀本" userId="2a8589c694f2ec76" providerId="LiveId" clId="{941F063C-AA7C-432A-A759-70B301AD2747}" dt="2024-02-05T06:38:49.553" v="523"/>
          <ac:spMkLst>
            <pc:docMk/>
            <pc:sldMk cId="3929745915" sldId="466"/>
            <ac:spMk id="30" creationId="{CEFCDAED-8D0E-B305-FB14-08981857EE27}"/>
          </ac:spMkLst>
        </pc:spChg>
        <pc:spChg chg="mod">
          <ac:chgData name="隆誠 堀本" userId="2a8589c694f2ec76" providerId="LiveId" clId="{941F063C-AA7C-432A-A759-70B301AD2747}" dt="2024-02-05T06:38:49.553" v="523"/>
          <ac:spMkLst>
            <pc:docMk/>
            <pc:sldMk cId="3929745915" sldId="466"/>
            <ac:spMk id="31" creationId="{EAB08D32-B993-62AB-FE0D-F631C1D772C7}"/>
          </ac:spMkLst>
        </pc:spChg>
        <pc:spChg chg="mod">
          <ac:chgData name="隆誠 堀本" userId="2a8589c694f2ec76" providerId="LiveId" clId="{941F063C-AA7C-432A-A759-70B301AD2747}" dt="2024-02-05T06:38:49.553" v="523"/>
          <ac:spMkLst>
            <pc:docMk/>
            <pc:sldMk cId="3929745915" sldId="466"/>
            <ac:spMk id="32" creationId="{101B3F36-A11C-3C4E-6EBB-1D6257A1B1DA}"/>
          </ac:spMkLst>
        </pc:spChg>
        <pc:spChg chg="mod">
          <ac:chgData name="隆誠 堀本" userId="2a8589c694f2ec76" providerId="LiveId" clId="{941F063C-AA7C-432A-A759-70B301AD2747}" dt="2024-02-05T06:38:49.553" v="523"/>
          <ac:spMkLst>
            <pc:docMk/>
            <pc:sldMk cId="3929745915" sldId="466"/>
            <ac:spMk id="33" creationId="{4CDA7477-F7FA-41CE-D86D-EC790E854381}"/>
          </ac:spMkLst>
        </pc:spChg>
        <pc:spChg chg="mod">
          <ac:chgData name="隆誠 堀本" userId="2a8589c694f2ec76" providerId="LiveId" clId="{941F063C-AA7C-432A-A759-70B301AD2747}" dt="2024-02-05T06:38:49.553" v="523"/>
          <ac:spMkLst>
            <pc:docMk/>
            <pc:sldMk cId="3929745915" sldId="466"/>
            <ac:spMk id="34" creationId="{387BB13B-C292-C1C6-3DC5-D5CDC2EDAB6E}"/>
          </ac:spMkLst>
        </pc:spChg>
        <pc:spChg chg="mod">
          <ac:chgData name="隆誠 堀本" userId="2a8589c694f2ec76" providerId="LiveId" clId="{941F063C-AA7C-432A-A759-70B301AD2747}" dt="2024-02-05T06:38:49.553" v="523"/>
          <ac:spMkLst>
            <pc:docMk/>
            <pc:sldMk cId="3929745915" sldId="466"/>
            <ac:spMk id="35" creationId="{7C93F4B0-EA76-9CF5-E0ED-B5FD226833B8}"/>
          </ac:spMkLst>
        </pc:spChg>
        <pc:spChg chg="mod">
          <ac:chgData name="隆誠 堀本" userId="2a8589c694f2ec76" providerId="LiveId" clId="{941F063C-AA7C-432A-A759-70B301AD2747}" dt="2024-02-05T06:38:49.553" v="523"/>
          <ac:spMkLst>
            <pc:docMk/>
            <pc:sldMk cId="3929745915" sldId="466"/>
            <ac:spMk id="36" creationId="{51948CAE-8552-865F-42BC-A366FE49AE5C}"/>
          </ac:spMkLst>
        </pc:spChg>
        <pc:spChg chg="mod">
          <ac:chgData name="隆誠 堀本" userId="2a8589c694f2ec76" providerId="LiveId" clId="{941F063C-AA7C-432A-A759-70B301AD2747}" dt="2024-02-05T06:38:49.553" v="523"/>
          <ac:spMkLst>
            <pc:docMk/>
            <pc:sldMk cId="3929745915" sldId="466"/>
            <ac:spMk id="37" creationId="{03739AA6-8746-A25B-1D20-0AAE0E52B040}"/>
          </ac:spMkLst>
        </pc:spChg>
        <pc:spChg chg="mod">
          <ac:chgData name="隆誠 堀本" userId="2a8589c694f2ec76" providerId="LiveId" clId="{941F063C-AA7C-432A-A759-70B301AD2747}" dt="2024-02-05T06:38:49.553" v="523"/>
          <ac:spMkLst>
            <pc:docMk/>
            <pc:sldMk cId="3929745915" sldId="466"/>
            <ac:spMk id="38" creationId="{3BA5F2A9-D202-DB6F-1640-94E347AA82F2}"/>
          </ac:spMkLst>
        </pc:spChg>
        <pc:spChg chg="mod">
          <ac:chgData name="隆誠 堀本" userId="2a8589c694f2ec76" providerId="LiveId" clId="{941F063C-AA7C-432A-A759-70B301AD2747}" dt="2024-02-05T06:38:49.553" v="523"/>
          <ac:spMkLst>
            <pc:docMk/>
            <pc:sldMk cId="3929745915" sldId="466"/>
            <ac:spMk id="39" creationId="{420B225A-E7A2-17F2-1D08-2CCC7182A952}"/>
          </ac:spMkLst>
        </pc:spChg>
        <pc:spChg chg="mod">
          <ac:chgData name="隆誠 堀本" userId="2a8589c694f2ec76" providerId="LiveId" clId="{941F063C-AA7C-432A-A759-70B301AD2747}" dt="2024-02-05T06:38:49.553" v="523"/>
          <ac:spMkLst>
            <pc:docMk/>
            <pc:sldMk cId="3929745915" sldId="466"/>
            <ac:spMk id="40" creationId="{7122FC91-B6EB-3838-7A08-2249D9330381}"/>
          </ac:spMkLst>
        </pc:spChg>
        <pc:spChg chg="mod">
          <ac:chgData name="隆誠 堀本" userId="2a8589c694f2ec76" providerId="LiveId" clId="{941F063C-AA7C-432A-A759-70B301AD2747}" dt="2024-02-05T06:38:49.553" v="523"/>
          <ac:spMkLst>
            <pc:docMk/>
            <pc:sldMk cId="3929745915" sldId="466"/>
            <ac:spMk id="41" creationId="{C530A4F2-4D5C-A4FC-FB84-17484FBF95D4}"/>
          </ac:spMkLst>
        </pc:spChg>
        <pc:spChg chg="mod">
          <ac:chgData name="隆誠 堀本" userId="2a8589c694f2ec76" providerId="LiveId" clId="{941F063C-AA7C-432A-A759-70B301AD2747}" dt="2024-02-05T06:38:49.553" v="523"/>
          <ac:spMkLst>
            <pc:docMk/>
            <pc:sldMk cId="3929745915" sldId="466"/>
            <ac:spMk id="42" creationId="{C6E25C6C-8728-FEE8-1729-B9C8C1B19D59}"/>
          </ac:spMkLst>
        </pc:spChg>
        <pc:spChg chg="mod">
          <ac:chgData name="隆誠 堀本" userId="2a8589c694f2ec76" providerId="LiveId" clId="{941F063C-AA7C-432A-A759-70B301AD2747}" dt="2024-02-05T06:39:31.581" v="526"/>
          <ac:spMkLst>
            <pc:docMk/>
            <pc:sldMk cId="3929745915" sldId="466"/>
            <ac:spMk id="44" creationId="{2EC4EE5A-1684-C5BD-101E-54640C92A1DA}"/>
          </ac:spMkLst>
        </pc:spChg>
        <pc:spChg chg="mod">
          <ac:chgData name="隆誠 堀本" userId="2a8589c694f2ec76" providerId="LiveId" clId="{941F063C-AA7C-432A-A759-70B301AD2747}" dt="2024-02-05T06:39:31.581" v="526"/>
          <ac:spMkLst>
            <pc:docMk/>
            <pc:sldMk cId="3929745915" sldId="466"/>
            <ac:spMk id="45" creationId="{7F787E0A-C325-4523-74DD-3CB2F0F290D3}"/>
          </ac:spMkLst>
        </pc:spChg>
        <pc:spChg chg="mod">
          <ac:chgData name="隆誠 堀本" userId="2a8589c694f2ec76" providerId="LiveId" clId="{941F063C-AA7C-432A-A759-70B301AD2747}" dt="2024-02-05T06:39:31.581" v="526"/>
          <ac:spMkLst>
            <pc:docMk/>
            <pc:sldMk cId="3929745915" sldId="466"/>
            <ac:spMk id="47" creationId="{D0C3088F-FC8A-B740-C4D6-BC9B1F4EF254}"/>
          </ac:spMkLst>
        </pc:spChg>
        <pc:spChg chg="mod">
          <ac:chgData name="隆誠 堀本" userId="2a8589c694f2ec76" providerId="LiveId" clId="{941F063C-AA7C-432A-A759-70B301AD2747}" dt="2024-02-05T06:39:31.581" v="526"/>
          <ac:spMkLst>
            <pc:docMk/>
            <pc:sldMk cId="3929745915" sldId="466"/>
            <ac:spMk id="48" creationId="{07F2A4BE-3DCD-D7D5-6C6E-B8FDC97D1FBA}"/>
          </ac:spMkLst>
        </pc:spChg>
        <pc:spChg chg="del mod">
          <ac:chgData name="隆誠 堀本" userId="2a8589c694f2ec76" providerId="LiveId" clId="{941F063C-AA7C-432A-A759-70B301AD2747}" dt="2024-02-05T06:39:37.479" v="527" actId="478"/>
          <ac:spMkLst>
            <pc:docMk/>
            <pc:sldMk cId="3929745915" sldId="466"/>
            <ac:spMk id="49" creationId="{0A619BA8-22F5-19A5-49C7-1F5DB2F683AE}"/>
          </ac:spMkLst>
        </pc:spChg>
        <pc:spChg chg="mod">
          <ac:chgData name="隆誠 堀本" userId="2a8589c694f2ec76" providerId="LiveId" clId="{941F063C-AA7C-432A-A759-70B301AD2747}" dt="2024-02-05T06:39:31.581" v="526"/>
          <ac:spMkLst>
            <pc:docMk/>
            <pc:sldMk cId="3929745915" sldId="466"/>
            <ac:spMk id="50" creationId="{0C17662D-4015-EC31-8425-67E9D326E87B}"/>
          </ac:spMkLst>
        </pc:spChg>
        <pc:spChg chg="mod">
          <ac:chgData name="隆誠 堀本" userId="2a8589c694f2ec76" providerId="LiveId" clId="{941F063C-AA7C-432A-A759-70B301AD2747}" dt="2024-02-05T06:39:31.581" v="526"/>
          <ac:spMkLst>
            <pc:docMk/>
            <pc:sldMk cId="3929745915" sldId="466"/>
            <ac:spMk id="52" creationId="{D0A44462-3AEC-5BCF-9C3F-1AE9B690F793}"/>
          </ac:spMkLst>
        </pc:spChg>
        <pc:spChg chg="mod">
          <ac:chgData name="隆誠 堀本" userId="2a8589c694f2ec76" providerId="LiveId" clId="{941F063C-AA7C-432A-A759-70B301AD2747}" dt="2024-02-05T06:39:31.581" v="526"/>
          <ac:spMkLst>
            <pc:docMk/>
            <pc:sldMk cId="3929745915" sldId="466"/>
            <ac:spMk id="55" creationId="{BDA9952F-C336-0B71-3F82-29E5026C828D}"/>
          </ac:spMkLst>
        </pc:spChg>
        <pc:spChg chg="mod">
          <ac:chgData name="隆誠 堀本" userId="2a8589c694f2ec76" providerId="LiveId" clId="{941F063C-AA7C-432A-A759-70B301AD2747}" dt="2024-02-05T06:39:31.581" v="526"/>
          <ac:spMkLst>
            <pc:docMk/>
            <pc:sldMk cId="3929745915" sldId="466"/>
            <ac:spMk id="56" creationId="{A2A39F67-75B5-E7E7-9DC2-292D6CCDAAA0}"/>
          </ac:spMkLst>
        </pc:spChg>
        <pc:spChg chg="mod">
          <ac:chgData name="隆誠 堀本" userId="2a8589c694f2ec76" providerId="LiveId" clId="{941F063C-AA7C-432A-A759-70B301AD2747}" dt="2024-02-05T06:39:31.581" v="526"/>
          <ac:spMkLst>
            <pc:docMk/>
            <pc:sldMk cId="3929745915" sldId="466"/>
            <ac:spMk id="66" creationId="{A7EF7A52-B943-A381-E34A-413D9B7CDCED}"/>
          </ac:spMkLst>
        </pc:spChg>
        <pc:spChg chg="mod">
          <ac:chgData name="隆誠 堀本" userId="2a8589c694f2ec76" providerId="LiveId" clId="{941F063C-AA7C-432A-A759-70B301AD2747}" dt="2024-02-05T06:39:31.581" v="526"/>
          <ac:spMkLst>
            <pc:docMk/>
            <pc:sldMk cId="3929745915" sldId="466"/>
            <ac:spMk id="67" creationId="{CC45BAE9-759C-F59C-C2CB-16CB85DB37A5}"/>
          </ac:spMkLst>
        </pc:spChg>
        <pc:spChg chg="mod">
          <ac:chgData name="隆誠 堀本" userId="2a8589c694f2ec76" providerId="LiveId" clId="{941F063C-AA7C-432A-A759-70B301AD2747}" dt="2024-02-05T06:39:31.581" v="526"/>
          <ac:spMkLst>
            <pc:docMk/>
            <pc:sldMk cId="3929745915" sldId="466"/>
            <ac:spMk id="68" creationId="{2E7A10ED-1ABE-2A8F-15A0-8AA3E6564F6B}"/>
          </ac:spMkLst>
        </pc:spChg>
        <pc:spChg chg="mod">
          <ac:chgData name="隆誠 堀本" userId="2a8589c694f2ec76" providerId="LiveId" clId="{941F063C-AA7C-432A-A759-70B301AD2747}" dt="2024-02-05T06:39:31.581" v="526"/>
          <ac:spMkLst>
            <pc:docMk/>
            <pc:sldMk cId="3929745915" sldId="466"/>
            <ac:spMk id="69" creationId="{52EF0CEC-EA73-2A68-1574-66DEFE699EC6}"/>
          </ac:spMkLst>
        </pc:spChg>
        <pc:spChg chg="mod">
          <ac:chgData name="隆誠 堀本" userId="2a8589c694f2ec76" providerId="LiveId" clId="{941F063C-AA7C-432A-A759-70B301AD2747}" dt="2024-02-05T06:39:31.581" v="526"/>
          <ac:spMkLst>
            <pc:docMk/>
            <pc:sldMk cId="3929745915" sldId="466"/>
            <ac:spMk id="70" creationId="{54850373-CDCB-8F9C-FFFE-75CBA94A65AB}"/>
          </ac:spMkLst>
        </pc:spChg>
        <pc:spChg chg="mod">
          <ac:chgData name="隆誠 堀本" userId="2a8589c694f2ec76" providerId="LiveId" clId="{941F063C-AA7C-432A-A759-70B301AD2747}" dt="2024-02-05T06:39:31.581" v="526"/>
          <ac:spMkLst>
            <pc:docMk/>
            <pc:sldMk cId="3929745915" sldId="466"/>
            <ac:spMk id="71" creationId="{56F2A950-F81B-8572-E9ED-A18D3A0DE7C6}"/>
          </ac:spMkLst>
        </pc:spChg>
        <pc:spChg chg="mod">
          <ac:chgData name="隆誠 堀本" userId="2a8589c694f2ec76" providerId="LiveId" clId="{941F063C-AA7C-432A-A759-70B301AD2747}" dt="2024-02-05T06:39:31.581" v="526"/>
          <ac:spMkLst>
            <pc:docMk/>
            <pc:sldMk cId="3929745915" sldId="466"/>
            <ac:spMk id="72" creationId="{63A77C35-9E3E-F129-C7C1-8557DEFCB4E7}"/>
          </ac:spMkLst>
        </pc:spChg>
        <pc:spChg chg="mod">
          <ac:chgData name="隆誠 堀本" userId="2a8589c694f2ec76" providerId="LiveId" clId="{941F063C-AA7C-432A-A759-70B301AD2747}" dt="2024-02-05T06:39:31.581" v="526"/>
          <ac:spMkLst>
            <pc:docMk/>
            <pc:sldMk cId="3929745915" sldId="466"/>
            <ac:spMk id="73" creationId="{08B3DD16-CE9A-3E3C-8031-98AD63FFEE71}"/>
          </ac:spMkLst>
        </pc:spChg>
        <pc:spChg chg="mod">
          <ac:chgData name="隆誠 堀本" userId="2a8589c694f2ec76" providerId="LiveId" clId="{941F063C-AA7C-432A-A759-70B301AD2747}" dt="2024-02-05T06:39:31.581" v="526"/>
          <ac:spMkLst>
            <pc:docMk/>
            <pc:sldMk cId="3929745915" sldId="466"/>
            <ac:spMk id="74" creationId="{60055BEE-05CD-3185-4F28-167DF3695597}"/>
          </ac:spMkLst>
        </pc:spChg>
        <pc:spChg chg="mod">
          <ac:chgData name="隆誠 堀本" userId="2a8589c694f2ec76" providerId="LiveId" clId="{941F063C-AA7C-432A-A759-70B301AD2747}" dt="2024-02-05T06:39:31.581" v="526"/>
          <ac:spMkLst>
            <pc:docMk/>
            <pc:sldMk cId="3929745915" sldId="466"/>
            <ac:spMk id="75" creationId="{9A207D64-F81F-E237-0C08-015F23DF92B8}"/>
          </ac:spMkLst>
        </pc:spChg>
        <pc:spChg chg="mod">
          <ac:chgData name="隆誠 堀本" userId="2a8589c694f2ec76" providerId="LiveId" clId="{941F063C-AA7C-432A-A759-70B301AD2747}" dt="2024-02-05T06:39:31.581" v="526"/>
          <ac:spMkLst>
            <pc:docMk/>
            <pc:sldMk cId="3929745915" sldId="466"/>
            <ac:spMk id="76" creationId="{3792FA56-C093-A7D9-182F-7F4E87303F77}"/>
          </ac:spMkLst>
        </pc:spChg>
        <pc:spChg chg="mod">
          <ac:chgData name="隆誠 堀本" userId="2a8589c694f2ec76" providerId="LiveId" clId="{941F063C-AA7C-432A-A759-70B301AD2747}" dt="2024-02-05T06:39:31.581" v="526"/>
          <ac:spMkLst>
            <pc:docMk/>
            <pc:sldMk cId="3929745915" sldId="466"/>
            <ac:spMk id="77" creationId="{122C75F3-F630-DC1B-21E5-5AB20839B600}"/>
          </ac:spMkLst>
        </pc:spChg>
        <pc:spChg chg="mod">
          <ac:chgData name="隆誠 堀本" userId="2a8589c694f2ec76" providerId="LiveId" clId="{941F063C-AA7C-432A-A759-70B301AD2747}" dt="2024-02-05T06:39:31.581" v="526"/>
          <ac:spMkLst>
            <pc:docMk/>
            <pc:sldMk cId="3929745915" sldId="466"/>
            <ac:spMk id="78" creationId="{30D75CE6-F0D8-4C08-5AE4-203068B04030}"/>
          </ac:spMkLst>
        </pc:spChg>
        <pc:spChg chg="mod">
          <ac:chgData name="隆誠 堀本" userId="2a8589c694f2ec76" providerId="LiveId" clId="{941F063C-AA7C-432A-A759-70B301AD2747}" dt="2024-02-05T06:39:31.581" v="526"/>
          <ac:spMkLst>
            <pc:docMk/>
            <pc:sldMk cId="3929745915" sldId="466"/>
            <ac:spMk id="79" creationId="{6A95460F-D6BB-86C6-353F-9A3D1454B1C0}"/>
          </ac:spMkLst>
        </pc:spChg>
        <pc:spChg chg="mod">
          <ac:chgData name="隆誠 堀本" userId="2a8589c694f2ec76" providerId="LiveId" clId="{941F063C-AA7C-432A-A759-70B301AD2747}" dt="2024-02-05T06:39:31.581" v="526"/>
          <ac:spMkLst>
            <pc:docMk/>
            <pc:sldMk cId="3929745915" sldId="466"/>
            <ac:spMk id="80" creationId="{28CF3E57-BBC1-BBD1-02D2-8A7DDF123AE2}"/>
          </ac:spMkLst>
        </pc:spChg>
        <pc:spChg chg="mod">
          <ac:chgData name="隆誠 堀本" userId="2a8589c694f2ec76" providerId="LiveId" clId="{941F063C-AA7C-432A-A759-70B301AD2747}" dt="2024-02-05T06:39:31.581" v="526"/>
          <ac:spMkLst>
            <pc:docMk/>
            <pc:sldMk cId="3929745915" sldId="466"/>
            <ac:spMk id="81" creationId="{EB08971B-AC88-208B-DBD6-1DB0EE9F2839}"/>
          </ac:spMkLst>
        </pc:spChg>
        <pc:spChg chg="mod">
          <ac:chgData name="隆誠 堀本" userId="2a8589c694f2ec76" providerId="LiveId" clId="{941F063C-AA7C-432A-A759-70B301AD2747}" dt="2024-02-05T06:39:31.581" v="526"/>
          <ac:spMkLst>
            <pc:docMk/>
            <pc:sldMk cId="3929745915" sldId="466"/>
            <ac:spMk id="82" creationId="{557F14BD-F054-142F-2349-D5A22A68BD7A}"/>
          </ac:spMkLst>
        </pc:spChg>
        <pc:spChg chg="mod">
          <ac:chgData name="隆誠 堀本" userId="2a8589c694f2ec76" providerId="LiveId" clId="{941F063C-AA7C-432A-A759-70B301AD2747}" dt="2024-02-05T06:39:31.581" v="526"/>
          <ac:spMkLst>
            <pc:docMk/>
            <pc:sldMk cId="3929745915" sldId="466"/>
            <ac:spMk id="83" creationId="{40E6D69F-EC4F-5E3F-2CD4-B6522983BC22}"/>
          </ac:spMkLst>
        </pc:spChg>
        <pc:spChg chg="mod">
          <ac:chgData name="隆誠 堀本" userId="2a8589c694f2ec76" providerId="LiveId" clId="{941F063C-AA7C-432A-A759-70B301AD2747}" dt="2024-02-05T06:39:31.581" v="526"/>
          <ac:spMkLst>
            <pc:docMk/>
            <pc:sldMk cId="3929745915" sldId="466"/>
            <ac:spMk id="84" creationId="{7CCA1754-63AB-6BFA-A2BB-B90E3C1F78A7}"/>
          </ac:spMkLst>
        </pc:spChg>
        <pc:spChg chg="mod">
          <ac:chgData name="隆誠 堀本" userId="2a8589c694f2ec76" providerId="LiveId" clId="{941F063C-AA7C-432A-A759-70B301AD2747}" dt="2024-02-05T06:39:31.581" v="526"/>
          <ac:spMkLst>
            <pc:docMk/>
            <pc:sldMk cId="3929745915" sldId="466"/>
            <ac:spMk id="85" creationId="{FAAB7029-890C-A688-5A36-F5436A64055C}"/>
          </ac:spMkLst>
        </pc:spChg>
        <pc:spChg chg="mod">
          <ac:chgData name="隆誠 堀本" userId="2a8589c694f2ec76" providerId="LiveId" clId="{941F063C-AA7C-432A-A759-70B301AD2747}" dt="2024-02-05T06:39:31.581" v="526"/>
          <ac:spMkLst>
            <pc:docMk/>
            <pc:sldMk cId="3929745915" sldId="466"/>
            <ac:spMk id="86" creationId="{E7A32AEA-EF93-87CE-2353-017E8679371F}"/>
          </ac:spMkLst>
        </pc:spChg>
        <pc:spChg chg="add mod">
          <ac:chgData name="隆誠 堀本" userId="2a8589c694f2ec76" providerId="LiveId" clId="{941F063C-AA7C-432A-A759-70B301AD2747}" dt="2024-02-06T02:20:13.427" v="1638" actId="1076"/>
          <ac:spMkLst>
            <pc:docMk/>
            <pc:sldMk cId="3929745915" sldId="466"/>
            <ac:spMk id="88" creationId="{579907A9-1CFC-1872-CC24-DBC93014FFFE}"/>
          </ac:spMkLst>
        </pc:spChg>
        <pc:spChg chg="mod">
          <ac:chgData name="隆誠 堀本" userId="2a8589c694f2ec76" providerId="LiveId" clId="{941F063C-AA7C-432A-A759-70B301AD2747}" dt="2024-02-05T06:58:44.803" v="672"/>
          <ac:spMkLst>
            <pc:docMk/>
            <pc:sldMk cId="3929745915" sldId="466"/>
            <ac:spMk id="90" creationId="{DAE8698D-13FE-FCB3-2BF2-C510F6A1ABFA}"/>
          </ac:spMkLst>
        </pc:spChg>
        <pc:spChg chg="mod">
          <ac:chgData name="隆誠 堀本" userId="2a8589c694f2ec76" providerId="LiveId" clId="{941F063C-AA7C-432A-A759-70B301AD2747}" dt="2024-02-05T06:58:44.803" v="672"/>
          <ac:spMkLst>
            <pc:docMk/>
            <pc:sldMk cId="3929745915" sldId="466"/>
            <ac:spMk id="91" creationId="{68119CCE-6658-DF94-3B07-593169DE6851}"/>
          </ac:spMkLst>
        </pc:spChg>
        <pc:spChg chg="mod">
          <ac:chgData name="隆誠 堀本" userId="2a8589c694f2ec76" providerId="LiveId" clId="{941F063C-AA7C-432A-A759-70B301AD2747}" dt="2024-02-05T06:58:44.803" v="672"/>
          <ac:spMkLst>
            <pc:docMk/>
            <pc:sldMk cId="3929745915" sldId="466"/>
            <ac:spMk id="93" creationId="{B8927DA3-C37D-2735-EE3A-5D5B66F9B930}"/>
          </ac:spMkLst>
        </pc:spChg>
        <pc:spChg chg="mod">
          <ac:chgData name="隆誠 堀本" userId="2a8589c694f2ec76" providerId="LiveId" clId="{941F063C-AA7C-432A-A759-70B301AD2747}" dt="2024-02-05T06:58:44.803" v="672"/>
          <ac:spMkLst>
            <pc:docMk/>
            <pc:sldMk cId="3929745915" sldId="466"/>
            <ac:spMk id="94" creationId="{B89BB388-9F42-E415-75E0-03A1A654B8EE}"/>
          </ac:spMkLst>
        </pc:spChg>
        <pc:spChg chg="mod">
          <ac:chgData name="隆誠 堀本" userId="2a8589c694f2ec76" providerId="LiveId" clId="{941F063C-AA7C-432A-A759-70B301AD2747}" dt="2024-02-05T06:58:44.803" v="672"/>
          <ac:spMkLst>
            <pc:docMk/>
            <pc:sldMk cId="3929745915" sldId="466"/>
            <ac:spMk id="95" creationId="{C3D3494E-7273-7A18-C062-805606AF042A}"/>
          </ac:spMkLst>
        </pc:spChg>
        <pc:spChg chg="mod">
          <ac:chgData name="隆誠 堀本" userId="2a8589c694f2ec76" providerId="LiveId" clId="{941F063C-AA7C-432A-A759-70B301AD2747}" dt="2024-02-05T06:58:44.803" v="672"/>
          <ac:spMkLst>
            <pc:docMk/>
            <pc:sldMk cId="3929745915" sldId="466"/>
            <ac:spMk id="97" creationId="{6E9EB11D-9779-9B55-34E5-2360B00CA6A2}"/>
          </ac:spMkLst>
        </pc:spChg>
        <pc:spChg chg="mod">
          <ac:chgData name="隆誠 堀本" userId="2a8589c694f2ec76" providerId="LiveId" clId="{941F063C-AA7C-432A-A759-70B301AD2747}" dt="2024-02-05T06:58:44.803" v="672"/>
          <ac:spMkLst>
            <pc:docMk/>
            <pc:sldMk cId="3929745915" sldId="466"/>
            <ac:spMk id="100" creationId="{3B6B902E-7BE6-FAC1-45D6-84DC721018AC}"/>
          </ac:spMkLst>
        </pc:spChg>
        <pc:spChg chg="mod">
          <ac:chgData name="隆誠 堀本" userId="2a8589c694f2ec76" providerId="LiveId" clId="{941F063C-AA7C-432A-A759-70B301AD2747}" dt="2024-02-05T06:58:44.803" v="672"/>
          <ac:spMkLst>
            <pc:docMk/>
            <pc:sldMk cId="3929745915" sldId="466"/>
            <ac:spMk id="101" creationId="{2CE93230-1DF8-347B-A798-A7E9AD4097B6}"/>
          </ac:spMkLst>
        </pc:spChg>
        <pc:spChg chg="mod">
          <ac:chgData name="隆誠 堀本" userId="2a8589c694f2ec76" providerId="LiveId" clId="{941F063C-AA7C-432A-A759-70B301AD2747}" dt="2024-02-05T06:58:44.803" v="672"/>
          <ac:spMkLst>
            <pc:docMk/>
            <pc:sldMk cId="3929745915" sldId="466"/>
            <ac:spMk id="111" creationId="{2D5A3A3D-3F6C-8A11-279D-912A3B4C104D}"/>
          </ac:spMkLst>
        </pc:spChg>
        <pc:spChg chg="mod">
          <ac:chgData name="隆誠 堀本" userId="2a8589c694f2ec76" providerId="LiveId" clId="{941F063C-AA7C-432A-A759-70B301AD2747}" dt="2024-02-05T06:58:44.803" v="672"/>
          <ac:spMkLst>
            <pc:docMk/>
            <pc:sldMk cId="3929745915" sldId="466"/>
            <ac:spMk id="112" creationId="{58EA52D6-E92F-E115-ADC4-A0F0DC294A87}"/>
          </ac:spMkLst>
        </pc:spChg>
        <pc:spChg chg="mod">
          <ac:chgData name="隆誠 堀本" userId="2a8589c694f2ec76" providerId="LiveId" clId="{941F063C-AA7C-432A-A759-70B301AD2747}" dt="2024-02-05T06:58:44.803" v="672"/>
          <ac:spMkLst>
            <pc:docMk/>
            <pc:sldMk cId="3929745915" sldId="466"/>
            <ac:spMk id="113" creationId="{A1A6C8EE-52BA-9DE5-5521-8067A66F727C}"/>
          </ac:spMkLst>
        </pc:spChg>
        <pc:spChg chg="mod">
          <ac:chgData name="隆誠 堀本" userId="2a8589c694f2ec76" providerId="LiveId" clId="{941F063C-AA7C-432A-A759-70B301AD2747}" dt="2024-02-05T06:58:44.803" v="672"/>
          <ac:spMkLst>
            <pc:docMk/>
            <pc:sldMk cId="3929745915" sldId="466"/>
            <ac:spMk id="114" creationId="{E7BF2702-CFD1-AAD6-0B7C-432847432BAF}"/>
          </ac:spMkLst>
        </pc:spChg>
        <pc:spChg chg="mod">
          <ac:chgData name="隆誠 堀本" userId="2a8589c694f2ec76" providerId="LiveId" clId="{941F063C-AA7C-432A-A759-70B301AD2747}" dt="2024-02-05T06:58:44.803" v="672"/>
          <ac:spMkLst>
            <pc:docMk/>
            <pc:sldMk cId="3929745915" sldId="466"/>
            <ac:spMk id="115" creationId="{A944EDD8-FB87-3B9B-7D22-AC8DCA15FD8F}"/>
          </ac:spMkLst>
        </pc:spChg>
        <pc:spChg chg="mod">
          <ac:chgData name="隆誠 堀本" userId="2a8589c694f2ec76" providerId="LiveId" clId="{941F063C-AA7C-432A-A759-70B301AD2747}" dt="2024-02-05T06:58:44.803" v="672"/>
          <ac:spMkLst>
            <pc:docMk/>
            <pc:sldMk cId="3929745915" sldId="466"/>
            <ac:spMk id="116" creationId="{E8D9EE50-0AE6-397D-5222-2793A1C341DC}"/>
          </ac:spMkLst>
        </pc:spChg>
        <pc:spChg chg="mod">
          <ac:chgData name="隆誠 堀本" userId="2a8589c694f2ec76" providerId="LiveId" clId="{941F063C-AA7C-432A-A759-70B301AD2747}" dt="2024-02-05T06:58:44.803" v="672"/>
          <ac:spMkLst>
            <pc:docMk/>
            <pc:sldMk cId="3929745915" sldId="466"/>
            <ac:spMk id="117" creationId="{2DFB768C-34FD-9904-0C1E-17EB2B5C23DE}"/>
          </ac:spMkLst>
        </pc:spChg>
        <pc:spChg chg="mod">
          <ac:chgData name="隆誠 堀本" userId="2a8589c694f2ec76" providerId="LiveId" clId="{941F063C-AA7C-432A-A759-70B301AD2747}" dt="2024-02-05T06:58:44.803" v="672"/>
          <ac:spMkLst>
            <pc:docMk/>
            <pc:sldMk cId="3929745915" sldId="466"/>
            <ac:spMk id="118" creationId="{7EC0540A-4C79-7D3F-1B63-2DB05FB24268}"/>
          </ac:spMkLst>
        </pc:spChg>
        <pc:spChg chg="mod">
          <ac:chgData name="隆誠 堀本" userId="2a8589c694f2ec76" providerId="LiveId" clId="{941F063C-AA7C-432A-A759-70B301AD2747}" dt="2024-02-05T06:58:44.803" v="672"/>
          <ac:spMkLst>
            <pc:docMk/>
            <pc:sldMk cId="3929745915" sldId="466"/>
            <ac:spMk id="119" creationId="{038D487A-B29C-0476-6425-864228569A91}"/>
          </ac:spMkLst>
        </pc:spChg>
        <pc:spChg chg="mod">
          <ac:chgData name="隆誠 堀本" userId="2a8589c694f2ec76" providerId="LiveId" clId="{941F063C-AA7C-432A-A759-70B301AD2747}" dt="2024-02-05T06:58:44.803" v="672"/>
          <ac:spMkLst>
            <pc:docMk/>
            <pc:sldMk cId="3929745915" sldId="466"/>
            <ac:spMk id="120" creationId="{6E37C3DE-6326-D1DF-2F0B-1AC1E8ED689D}"/>
          </ac:spMkLst>
        </pc:spChg>
        <pc:spChg chg="mod">
          <ac:chgData name="隆誠 堀本" userId="2a8589c694f2ec76" providerId="LiveId" clId="{941F063C-AA7C-432A-A759-70B301AD2747}" dt="2024-02-05T06:58:44.803" v="672"/>
          <ac:spMkLst>
            <pc:docMk/>
            <pc:sldMk cId="3929745915" sldId="466"/>
            <ac:spMk id="121" creationId="{38556EC4-4BCE-C3B5-6B4B-443D434E96F4}"/>
          </ac:spMkLst>
        </pc:spChg>
        <pc:spChg chg="mod">
          <ac:chgData name="隆誠 堀本" userId="2a8589c694f2ec76" providerId="LiveId" clId="{941F063C-AA7C-432A-A759-70B301AD2747}" dt="2024-02-05T06:58:44.803" v="672"/>
          <ac:spMkLst>
            <pc:docMk/>
            <pc:sldMk cId="3929745915" sldId="466"/>
            <ac:spMk id="122" creationId="{AF083EC9-83E3-A9C8-E72F-1A3F804EB371}"/>
          </ac:spMkLst>
        </pc:spChg>
        <pc:spChg chg="mod">
          <ac:chgData name="隆誠 堀本" userId="2a8589c694f2ec76" providerId="LiveId" clId="{941F063C-AA7C-432A-A759-70B301AD2747}" dt="2024-02-05T06:58:44.803" v="672"/>
          <ac:spMkLst>
            <pc:docMk/>
            <pc:sldMk cId="3929745915" sldId="466"/>
            <ac:spMk id="123" creationId="{BCDD9A58-CBF5-E6D2-62F4-C30A908B8EEB}"/>
          </ac:spMkLst>
        </pc:spChg>
        <pc:spChg chg="mod">
          <ac:chgData name="隆誠 堀本" userId="2a8589c694f2ec76" providerId="LiveId" clId="{941F063C-AA7C-432A-A759-70B301AD2747}" dt="2024-02-05T06:58:44.803" v="672"/>
          <ac:spMkLst>
            <pc:docMk/>
            <pc:sldMk cId="3929745915" sldId="466"/>
            <ac:spMk id="124" creationId="{7FC52B4D-EBDC-A171-D4FD-E0050E88BA63}"/>
          </ac:spMkLst>
        </pc:spChg>
        <pc:spChg chg="mod">
          <ac:chgData name="隆誠 堀本" userId="2a8589c694f2ec76" providerId="LiveId" clId="{941F063C-AA7C-432A-A759-70B301AD2747}" dt="2024-02-05T06:58:44.803" v="672"/>
          <ac:spMkLst>
            <pc:docMk/>
            <pc:sldMk cId="3929745915" sldId="466"/>
            <ac:spMk id="125" creationId="{ED27CB67-9885-C7E7-1742-F9B5892AA955}"/>
          </ac:spMkLst>
        </pc:spChg>
        <pc:spChg chg="mod">
          <ac:chgData name="隆誠 堀本" userId="2a8589c694f2ec76" providerId="LiveId" clId="{941F063C-AA7C-432A-A759-70B301AD2747}" dt="2024-02-05T06:58:44.803" v="672"/>
          <ac:spMkLst>
            <pc:docMk/>
            <pc:sldMk cId="3929745915" sldId="466"/>
            <ac:spMk id="126" creationId="{1C67CA6A-2635-3969-21B0-DD653DCC10BE}"/>
          </ac:spMkLst>
        </pc:spChg>
        <pc:spChg chg="mod">
          <ac:chgData name="隆誠 堀本" userId="2a8589c694f2ec76" providerId="LiveId" clId="{941F063C-AA7C-432A-A759-70B301AD2747}" dt="2024-02-05T06:58:44.803" v="672"/>
          <ac:spMkLst>
            <pc:docMk/>
            <pc:sldMk cId="3929745915" sldId="466"/>
            <ac:spMk id="127" creationId="{66F2FA0C-F0FA-28CC-384A-C1AEA1DDB96A}"/>
          </ac:spMkLst>
        </pc:spChg>
        <pc:spChg chg="mod">
          <ac:chgData name="隆誠 堀本" userId="2a8589c694f2ec76" providerId="LiveId" clId="{941F063C-AA7C-432A-A759-70B301AD2747}" dt="2024-02-05T06:58:44.803" v="672"/>
          <ac:spMkLst>
            <pc:docMk/>
            <pc:sldMk cId="3929745915" sldId="466"/>
            <ac:spMk id="128" creationId="{6C64C18A-BAB9-5EF9-676B-ACD8B10F54FD}"/>
          </ac:spMkLst>
        </pc:spChg>
        <pc:spChg chg="mod">
          <ac:chgData name="隆誠 堀本" userId="2a8589c694f2ec76" providerId="LiveId" clId="{941F063C-AA7C-432A-A759-70B301AD2747}" dt="2024-02-05T06:58:44.803" v="672"/>
          <ac:spMkLst>
            <pc:docMk/>
            <pc:sldMk cId="3929745915" sldId="466"/>
            <ac:spMk id="129" creationId="{8F60707C-6D42-6937-B682-15DF13ABEAF3}"/>
          </ac:spMkLst>
        </pc:spChg>
        <pc:spChg chg="mod">
          <ac:chgData name="隆誠 堀本" userId="2a8589c694f2ec76" providerId="LiveId" clId="{941F063C-AA7C-432A-A759-70B301AD2747}" dt="2024-02-05T06:58:44.803" v="672"/>
          <ac:spMkLst>
            <pc:docMk/>
            <pc:sldMk cId="3929745915" sldId="466"/>
            <ac:spMk id="130" creationId="{C52AACD3-E097-B575-D2C2-E11934CEA5AF}"/>
          </ac:spMkLst>
        </pc:spChg>
        <pc:spChg chg="mod">
          <ac:chgData name="隆誠 堀本" userId="2a8589c694f2ec76" providerId="LiveId" clId="{941F063C-AA7C-432A-A759-70B301AD2747}" dt="2024-02-05T06:58:44.803" v="672"/>
          <ac:spMkLst>
            <pc:docMk/>
            <pc:sldMk cId="3929745915" sldId="466"/>
            <ac:spMk id="131" creationId="{6DB58ED6-75A5-F398-5836-AC599C267319}"/>
          </ac:spMkLst>
        </pc:spChg>
        <pc:spChg chg="add mod">
          <ac:chgData name="隆誠 堀本" userId="2a8589c694f2ec76" providerId="LiveId" clId="{941F063C-AA7C-432A-A759-70B301AD2747}" dt="2024-02-06T02:20:07.083" v="1636" actId="1076"/>
          <ac:spMkLst>
            <pc:docMk/>
            <pc:sldMk cId="3929745915" sldId="466"/>
            <ac:spMk id="132" creationId="{9A3A3E37-10F8-C58E-BE67-B009B66FC5E6}"/>
          </ac:spMkLst>
        </pc:spChg>
        <pc:spChg chg="add mod">
          <ac:chgData name="隆誠 堀本" userId="2a8589c694f2ec76" providerId="LiveId" clId="{941F063C-AA7C-432A-A759-70B301AD2747}" dt="2024-02-06T02:21:47.195" v="1700" actId="14100"/>
          <ac:spMkLst>
            <pc:docMk/>
            <pc:sldMk cId="3929745915" sldId="466"/>
            <ac:spMk id="133" creationId="{1A598F14-7759-7B1D-ED57-726D61E0ECF3}"/>
          </ac:spMkLst>
        </pc:spChg>
        <pc:spChg chg="add mod">
          <ac:chgData name="隆誠 堀本" userId="2a8589c694f2ec76" providerId="LiveId" clId="{941F063C-AA7C-432A-A759-70B301AD2747}" dt="2024-02-06T05:38:27.002" v="2299" actId="1076"/>
          <ac:spMkLst>
            <pc:docMk/>
            <pc:sldMk cId="3929745915" sldId="466"/>
            <ac:spMk id="135" creationId="{BD58F508-95E7-B1AB-3080-6FE318E3FB84}"/>
          </ac:spMkLst>
        </pc:spChg>
        <pc:spChg chg="mod">
          <ac:chgData name="隆誠 堀本" userId="2a8589c694f2ec76" providerId="LiveId" clId="{941F063C-AA7C-432A-A759-70B301AD2747}" dt="2024-02-06T06:41:50.311" v="2765" actId="1076"/>
          <ac:spMkLst>
            <pc:docMk/>
            <pc:sldMk cId="3929745915" sldId="466"/>
            <ac:spMk id="138" creationId="{6AF83C19-6812-272B-A5CE-3E0DC88D3D41}"/>
          </ac:spMkLst>
        </pc:spChg>
        <pc:spChg chg="mod">
          <ac:chgData name="隆誠 堀本" userId="2a8589c694f2ec76" providerId="LiveId" clId="{941F063C-AA7C-432A-A759-70B301AD2747}" dt="2024-02-06T06:41:10.846" v="2763" actId="1076"/>
          <ac:spMkLst>
            <pc:docMk/>
            <pc:sldMk cId="3929745915" sldId="466"/>
            <ac:spMk id="139" creationId="{453154AC-4D34-50CF-C564-1DE83011BBEE}"/>
          </ac:spMkLst>
        </pc:spChg>
        <pc:spChg chg="del mod">
          <ac:chgData name="隆誠 堀本" userId="2a8589c694f2ec76" providerId="LiveId" clId="{941F063C-AA7C-432A-A759-70B301AD2747}" dt="2024-02-06T06:40:29.405" v="2756" actId="478"/>
          <ac:spMkLst>
            <pc:docMk/>
            <pc:sldMk cId="3929745915" sldId="466"/>
            <ac:spMk id="140" creationId="{EE6A93A5-ACD5-DCEE-E482-05A8CE2CC16B}"/>
          </ac:spMkLst>
        </pc:spChg>
        <pc:spChg chg="mod">
          <ac:chgData name="隆誠 堀本" userId="2a8589c694f2ec76" providerId="LiveId" clId="{941F063C-AA7C-432A-A759-70B301AD2747}" dt="2024-02-06T05:37:49.270" v="2294"/>
          <ac:spMkLst>
            <pc:docMk/>
            <pc:sldMk cId="3929745915" sldId="466"/>
            <ac:spMk id="142" creationId="{3DB0F48D-40B2-F071-D901-F5C2E8B66EC3}"/>
          </ac:spMkLst>
        </pc:spChg>
        <pc:spChg chg="mod">
          <ac:chgData name="隆誠 堀本" userId="2a8589c694f2ec76" providerId="LiveId" clId="{941F063C-AA7C-432A-A759-70B301AD2747}" dt="2024-02-06T05:37:49.270" v="2294"/>
          <ac:spMkLst>
            <pc:docMk/>
            <pc:sldMk cId="3929745915" sldId="466"/>
            <ac:spMk id="143" creationId="{5847F446-902E-BCEE-159B-2C8E8C50212E}"/>
          </ac:spMkLst>
        </pc:spChg>
        <pc:spChg chg="mod">
          <ac:chgData name="隆誠 堀本" userId="2a8589c694f2ec76" providerId="LiveId" clId="{941F063C-AA7C-432A-A759-70B301AD2747}" dt="2024-02-06T06:41:50.311" v="2765" actId="1076"/>
          <ac:spMkLst>
            <pc:docMk/>
            <pc:sldMk cId="3929745915" sldId="466"/>
            <ac:spMk id="145" creationId="{61E53754-DC4E-280D-4387-EC43B5282ABD}"/>
          </ac:spMkLst>
        </pc:spChg>
        <pc:spChg chg="mod">
          <ac:chgData name="隆誠 堀本" userId="2a8589c694f2ec76" providerId="LiveId" clId="{941F063C-AA7C-432A-A759-70B301AD2747}" dt="2024-02-06T05:37:49.270" v="2294"/>
          <ac:spMkLst>
            <pc:docMk/>
            <pc:sldMk cId="3929745915" sldId="466"/>
            <ac:spMk id="147" creationId="{D1919706-7B01-5D2E-9B2B-621D7623DEA2}"/>
          </ac:spMkLst>
        </pc:spChg>
        <pc:spChg chg="mod">
          <ac:chgData name="隆誠 堀本" userId="2a8589c694f2ec76" providerId="LiveId" clId="{941F063C-AA7C-432A-A759-70B301AD2747}" dt="2024-02-06T05:37:49.270" v="2294"/>
          <ac:spMkLst>
            <pc:docMk/>
            <pc:sldMk cId="3929745915" sldId="466"/>
            <ac:spMk id="149" creationId="{24DC419D-918B-31FD-DF8E-F6DBBA2680CD}"/>
          </ac:spMkLst>
        </pc:spChg>
        <pc:spChg chg="mod">
          <ac:chgData name="隆誠 堀本" userId="2a8589c694f2ec76" providerId="LiveId" clId="{941F063C-AA7C-432A-A759-70B301AD2747}" dt="2024-02-06T05:37:49.270" v="2294"/>
          <ac:spMkLst>
            <pc:docMk/>
            <pc:sldMk cId="3929745915" sldId="466"/>
            <ac:spMk id="150" creationId="{472602AA-588A-22D9-6DCD-A62BABC59DAE}"/>
          </ac:spMkLst>
        </pc:spChg>
        <pc:spChg chg="mod">
          <ac:chgData name="隆誠 堀本" userId="2a8589c694f2ec76" providerId="LiveId" clId="{941F063C-AA7C-432A-A759-70B301AD2747}" dt="2024-02-06T05:37:49.270" v="2294"/>
          <ac:spMkLst>
            <pc:docMk/>
            <pc:sldMk cId="3929745915" sldId="466"/>
            <ac:spMk id="151" creationId="{94AF9C95-FA83-5376-0408-2535D55488AC}"/>
          </ac:spMkLst>
        </pc:spChg>
        <pc:spChg chg="mod">
          <ac:chgData name="隆誠 堀本" userId="2a8589c694f2ec76" providerId="LiveId" clId="{941F063C-AA7C-432A-A759-70B301AD2747}" dt="2024-02-06T05:37:49.270" v="2294"/>
          <ac:spMkLst>
            <pc:docMk/>
            <pc:sldMk cId="3929745915" sldId="466"/>
            <ac:spMk id="152" creationId="{407D0C5D-EA6A-5C0E-8A25-1B5C2F7E59F7}"/>
          </ac:spMkLst>
        </pc:spChg>
        <pc:spChg chg="mod">
          <ac:chgData name="隆誠 堀本" userId="2a8589c694f2ec76" providerId="LiveId" clId="{941F063C-AA7C-432A-A759-70B301AD2747}" dt="2024-02-06T05:37:49.270" v="2294"/>
          <ac:spMkLst>
            <pc:docMk/>
            <pc:sldMk cId="3929745915" sldId="466"/>
            <ac:spMk id="153" creationId="{FC59E0F7-34FF-C08C-81DB-64F2D29D8713}"/>
          </ac:spMkLst>
        </pc:spChg>
        <pc:spChg chg="mod">
          <ac:chgData name="隆誠 堀本" userId="2a8589c694f2ec76" providerId="LiveId" clId="{941F063C-AA7C-432A-A759-70B301AD2747}" dt="2024-02-06T05:37:49.270" v="2294"/>
          <ac:spMkLst>
            <pc:docMk/>
            <pc:sldMk cId="3929745915" sldId="466"/>
            <ac:spMk id="154" creationId="{CC9BCF02-CC57-1618-9679-4E52DB220D1B}"/>
          </ac:spMkLst>
        </pc:spChg>
        <pc:spChg chg="mod">
          <ac:chgData name="隆誠 堀本" userId="2a8589c694f2ec76" providerId="LiveId" clId="{941F063C-AA7C-432A-A759-70B301AD2747}" dt="2024-02-06T05:37:49.270" v="2294"/>
          <ac:spMkLst>
            <pc:docMk/>
            <pc:sldMk cId="3929745915" sldId="466"/>
            <ac:spMk id="155" creationId="{1BA4EE02-EE48-D4F1-AE2E-EDB7520F4BAB}"/>
          </ac:spMkLst>
        </pc:spChg>
        <pc:spChg chg="mod">
          <ac:chgData name="隆誠 堀本" userId="2a8589c694f2ec76" providerId="LiveId" clId="{941F063C-AA7C-432A-A759-70B301AD2747}" dt="2024-02-06T05:37:49.270" v="2294"/>
          <ac:spMkLst>
            <pc:docMk/>
            <pc:sldMk cId="3929745915" sldId="466"/>
            <ac:spMk id="156" creationId="{294BD778-8DE1-3422-E55C-241C167E4FD1}"/>
          </ac:spMkLst>
        </pc:spChg>
        <pc:spChg chg="mod">
          <ac:chgData name="隆誠 堀本" userId="2a8589c694f2ec76" providerId="LiveId" clId="{941F063C-AA7C-432A-A759-70B301AD2747}" dt="2024-02-06T05:37:49.270" v="2294"/>
          <ac:spMkLst>
            <pc:docMk/>
            <pc:sldMk cId="3929745915" sldId="466"/>
            <ac:spMk id="157" creationId="{AFC5BCBB-EDBD-ED4E-CD17-A55635B43E90}"/>
          </ac:spMkLst>
        </pc:spChg>
        <pc:spChg chg="mod">
          <ac:chgData name="隆誠 堀本" userId="2a8589c694f2ec76" providerId="LiveId" clId="{941F063C-AA7C-432A-A759-70B301AD2747}" dt="2024-02-06T05:37:49.270" v="2294"/>
          <ac:spMkLst>
            <pc:docMk/>
            <pc:sldMk cId="3929745915" sldId="466"/>
            <ac:spMk id="158" creationId="{03F41DAE-CA00-9AF8-F5B1-E46FA46BEF9F}"/>
          </ac:spMkLst>
        </pc:spChg>
        <pc:spChg chg="mod">
          <ac:chgData name="隆誠 堀本" userId="2a8589c694f2ec76" providerId="LiveId" clId="{941F063C-AA7C-432A-A759-70B301AD2747}" dt="2024-02-06T05:37:49.270" v="2294"/>
          <ac:spMkLst>
            <pc:docMk/>
            <pc:sldMk cId="3929745915" sldId="466"/>
            <ac:spMk id="159" creationId="{FE70C119-B623-2265-C742-94F1496E7D96}"/>
          </ac:spMkLst>
        </pc:spChg>
        <pc:spChg chg="mod">
          <ac:chgData name="隆誠 堀本" userId="2a8589c694f2ec76" providerId="LiveId" clId="{941F063C-AA7C-432A-A759-70B301AD2747}" dt="2024-02-06T05:37:49.270" v="2294"/>
          <ac:spMkLst>
            <pc:docMk/>
            <pc:sldMk cId="3929745915" sldId="466"/>
            <ac:spMk id="166" creationId="{9F3779E6-FC0A-3045-CE19-936AA1BAB29B}"/>
          </ac:spMkLst>
        </pc:spChg>
        <pc:spChg chg="mod">
          <ac:chgData name="隆誠 堀本" userId="2a8589c694f2ec76" providerId="LiveId" clId="{941F063C-AA7C-432A-A759-70B301AD2747}" dt="2024-02-06T05:37:49.270" v="2294"/>
          <ac:spMkLst>
            <pc:docMk/>
            <pc:sldMk cId="3929745915" sldId="466"/>
            <ac:spMk id="167" creationId="{539E4555-3D12-94BB-05B6-FF73FAD20478}"/>
          </ac:spMkLst>
        </pc:spChg>
        <pc:spChg chg="mod">
          <ac:chgData name="隆誠 堀本" userId="2a8589c694f2ec76" providerId="LiveId" clId="{941F063C-AA7C-432A-A759-70B301AD2747}" dt="2024-02-06T05:37:49.270" v="2294"/>
          <ac:spMkLst>
            <pc:docMk/>
            <pc:sldMk cId="3929745915" sldId="466"/>
            <ac:spMk id="168" creationId="{43DFBEB3-1CDB-2AFB-46E7-48FE6A18414D}"/>
          </ac:spMkLst>
        </pc:spChg>
        <pc:spChg chg="mod">
          <ac:chgData name="隆誠 堀本" userId="2a8589c694f2ec76" providerId="LiveId" clId="{941F063C-AA7C-432A-A759-70B301AD2747}" dt="2024-02-06T05:37:49.270" v="2294"/>
          <ac:spMkLst>
            <pc:docMk/>
            <pc:sldMk cId="3929745915" sldId="466"/>
            <ac:spMk id="169" creationId="{8A057C92-7AC0-A836-4913-7F810564F1AD}"/>
          </ac:spMkLst>
        </pc:spChg>
        <pc:spChg chg="mod">
          <ac:chgData name="隆誠 堀本" userId="2a8589c694f2ec76" providerId="LiveId" clId="{941F063C-AA7C-432A-A759-70B301AD2747}" dt="2024-02-06T05:37:49.270" v="2294"/>
          <ac:spMkLst>
            <pc:docMk/>
            <pc:sldMk cId="3929745915" sldId="466"/>
            <ac:spMk id="170" creationId="{2772B1DD-3675-FA28-AD4C-3400D7A6E7FC}"/>
          </ac:spMkLst>
        </pc:spChg>
        <pc:spChg chg="mod">
          <ac:chgData name="隆誠 堀本" userId="2a8589c694f2ec76" providerId="LiveId" clId="{941F063C-AA7C-432A-A759-70B301AD2747}" dt="2024-02-06T05:37:49.270" v="2294"/>
          <ac:spMkLst>
            <pc:docMk/>
            <pc:sldMk cId="3929745915" sldId="466"/>
            <ac:spMk id="171" creationId="{FCC4070D-E4F4-20C0-849D-FB2C8210FFB0}"/>
          </ac:spMkLst>
        </pc:spChg>
        <pc:spChg chg="mod">
          <ac:chgData name="隆誠 堀本" userId="2a8589c694f2ec76" providerId="LiveId" clId="{941F063C-AA7C-432A-A759-70B301AD2747}" dt="2024-02-06T05:37:49.270" v="2294"/>
          <ac:spMkLst>
            <pc:docMk/>
            <pc:sldMk cId="3929745915" sldId="466"/>
            <ac:spMk id="172" creationId="{EB640B24-1B18-55A1-DB9F-B20CD3CDDE23}"/>
          </ac:spMkLst>
        </pc:spChg>
        <pc:spChg chg="mod">
          <ac:chgData name="隆誠 堀本" userId="2a8589c694f2ec76" providerId="LiveId" clId="{941F063C-AA7C-432A-A759-70B301AD2747}" dt="2024-02-06T05:37:49.270" v="2294"/>
          <ac:spMkLst>
            <pc:docMk/>
            <pc:sldMk cId="3929745915" sldId="466"/>
            <ac:spMk id="173" creationId="{91B73C4B-4394-21E9-6B55-35C5A23774E8}"/>
          </ac:spMkLst>
        </pc:spChg>
        <pc:spChg chg="mod">
          <ac:chgData name="隆誠 堀本" userId="2a8589c694f2ec76" providerId="LiveId" clId="{941F063C-AA7C-432A-A759-70B301AD2747}" dt="2024-02-06T05:37:49.270" v="2294"/>
          <ac:spMkLst>
            <pc:docMk/>
            <pc:sldMk cId="3929745915" sldId="466"/>
            <ac:spMk id="174" creationId="{AADFC0C0-DACF-42E4-2D17-B70245A0F6A9}"/>
          </ac:spMkLst>
        </pc:spChg>
        <pc:spChg chg="mod">
          <ac:chgData name="隆誠 堀本" userId="2a8589c694f2ec76" providerId="LiveId" clId="{941F063C-AA7C-432A-A759-70B301AD2747}" dt="2024-02-06T05:37:49.270" v="2294"/>
          <ac:spMkLst>
            <pc:docMk/>
            <pc:sldMk cId="3929745915" sldId="466"/>
            <ac:spMk id="175" creationId="{E7594859-00FA-8AF7-53E8-8470B77D34F6}"/>
          </ac:spMkLst>
        </pc:spChg>
        <pc:spChg chg="mod">
          <ac:chgData name="隆誠 堀本" userId="2a8589c694f2ec76" providerId="LiveId" clId="{941F063C-AA7C-432A-A759-70B301AD2747}" dt="2024-02-06T05:37:49.270" v="2294"/>
          <ac:spMkLst>
            <pc:docMk/>
            <pc:sldMk cId="3929745915" sldId="466"/>
            <ac:spMk id="176" creationId="{B698F48F-E37B-A270-B164-F2F72A482BA6}"/>
          </ac:spMkLst>
        </pc:spChg>
        <pc:spChg chg="mod">
          <ac:chgData name="隆誠 堀本" userId="2a8589c694f2ec76" providerId="LiveId" clId="{941F063C-AA7C-432A-A759-70B301AD2747}" dt="2024-02-06T05:37:49.270" v="2294"/>
          <ac:spMkLst>
            <pc:docMk/>
            <pc:sldMk cId="3929745915" sldId="466"/>
            <ac:spMk id="177" creationId="{F5F14282-2B3E-3CDE-42F9-2FD0E6FB2366}"/>
          </ac:spMkLst>
        </pc:spChg>
        <pc:spChg chg="mod">
          <ac:chgData name="隆誠 堀本" userId="2a8589c694f2ec76" providerId="LiveId" clId="{941F063C-AA7C-432A-A759-70B301AD2747}" dt="2024-02-06T05:37:49.270" v="2294"/>
          <ac:spMkLst>
            <pc:docMk/>
            <pc:sldMk cId="3929745915" sldId="466"/>
            <ac:spMk id="178" creationId="{7B93B99D-30F4-D294-74D8-FCBA901BA499}"/>
          </ac:spMkLst>
        </pc:spChg>
        <pc:spChg chg="mod">
          <ac:chgData name="隆誠 堀本" userId="2a8589c694f2ec76" providerId="LiveId" clId="{941F063C-AA7C-432A-A759-70B301AD2747}" dt="2024-02-06T05:37:49.270" v="2294"/>
          <ac:spMkLst>
            <pc:docMk/>
            <pc:sldMk cId="3929745915" sldId="466"/>
            <ac:spMk id="179" creationId="{E9C420BE-A57A-FED4-FE81-3DF0014EB23E}"/>
          </ac:spMkLst>
        </pc:spChg>
        <pc:spChg chg="mod">
          <ac:chgData name="隆誠 堀本" userId="2a8589c694f2ec76" providerId="LiveId" clId="{941F063C-AA7C-432A-A759-70B301AD2747}" dt="2024-02-06T05:37:49.270" v="2294"/>
          <ac:spMkLst>
            <pc:docMk/>
            <pc:sldMk cId="3929745915" sldId="466"/>
            <ac:spMk id="180" creationId="{48357DB8-AFCB-86C7-9EC3-E83284C683DB}"/>
          </ac:spMkLst>
        </pc:spChg>
        <pc:spChg chg="mod">
          <ac:chgData name="隆誠 堀本" userId="2a8589c694f2ec76" providerId="LiveId" clId="{941F063C-AA7C-432A-A759-70B301AD2747}" dt="2024-02-06T05:37:49.270" v="2294"/>
          <ac:spMkLst>
            <pc:docMk/>
            <pc:sldMk cId="3929745915" sldId="466"/>
            <ac:spMk id="181" creationId="{4ECDF590-0C53-3CEC-C0A3-C865B36BE514}"/>
          </ac:spMkLst>
        </pc:spChg>
        <pc:spChg chg="mod">
          <ac:chgData name="隆誠 堀本" userId="2a8589c694f2ec76" providerId="LiveId" clId="{941F063C-AA7C-432A-A759-70B301AD2747}" dt="2024-02-06T05:37:49.270" v="2294"/>
          <ac:spMkLst>
            <pc:docMk/>
            <pc:sldMk cId="3929745915" sldId="466"/>
            <ac:spMk id="182" creationId="{B6A21316-D6FF-4D75-2895-155FDCD7F8D9}"/>
          </ac:spMkLst>
        </pc:spChg>
        <pc:spChg chg="mod">
          <ac:chgData name="隆誠 堀本" userId="2a8589c694f2ec76" providerId="LiveId" clId="{941F063C-AA7C-432A-A759-70B301AD2747}" dt="2024-02-06T05:37:49.270" v="2294"/>
          <ac:spMkLst>
            <pc:docMk/>
            <pc:sldMk cId="3929745915" sldId="466"/>
            <ac:spMk id="183" creationId="{7D8C34AB-3542-262A-DA41-4C5A00A97FB9}"/>
          </ac:spMkLst>
        </pc:spChg>
        <pc:spChg chg="mod">
          <ac:chgData name="隆誠 堀本" userId="2a8589c694f2ec76" providerId="LiveId" clId="{941F063C-AA7C-432A-A759-70B301AD2747}" dt="2024-02-06T05:37:49.270" v="2294"/>
          <ac:spMkLst>
            <pc:docMk/>
            <pc:sldMk cId="3929745915" sldId="466"/>
            <ac:spMk id="184" creationId="{B26A3685-BFC0-1C13-1396-607B113BBB77}"/>
          </ac:spMkLst>
        </pc:spChg>
        <pc:spChg chg="mod">
          <ac:chgData name="隆誠 堀本" userId="2a8589c694f2ec76" providerId="LiveId" clId="{941F063C-AA7C-432A-A759-70B301AD2747}" dt="2024-02-06T05:37:49.270" v="2294"/>
          <ac:spMkLst>
            <pc:docMk/>
            <pc:sldMk cId="3929745915" sldId="466"/>
            <ac:spMk id="185" creationId="{DA7770E9-0E85-58C6-A699-CAC2C9047F1A}"/>
          </ac:spMkLst>
        </pc:spChg>
        <pc:spChg chg="mod">
          <ac:chgData name="隆誠 堀本" userId="2a8589c694f2ec76" providerId="LiveId" clId="{941F063C-AA7C-432A-A759-70B301AD2747}" dt="2024-02-06T05:37:49.270" v="2294"/>
          <ac:spMkLst>
            <pc:docMk/>
            <pc:sldMk cId="3929745915" sldId="466"/>
            <ac:spMk id="186" creationId="{573568CA-276B-BC10-2147-22CC9B9D9C06}"/>
          </ac:spMkLst>
        </pc:spChg>
        <pc:spChg chg="mod">
          <ac:chgData name="隆誠 堀本" userId="2a8589c694f2ec76" providerId="LiveId" clId="{941F063C-AA7C-432A-A759-70B301AD2747}" dt="2024-02-06T05:37:49.270" v="2294"/>
          <ac:spMkLst>
            <pc:docMk/>
            <pc:sldMk cId="3929745915" sldId="466"/>
            <ac:spMk id="187" creationId="{C39190D6-5C03-5D91-AA47-C84ECD2F90F8}"/>
          </ac:spMkLst>
        </pc:spChg>
        <pc:spChg chg="mod">
          <ac:chgData name="隆誠 堀本" userId="2a8589c694f2ec76" providerId="LiveId" clId="{941F063C-AA7C-432A-A759-70B301AD2747}" dt="2024-02-06T05:37:49.270" v="2294"/>
          <ac:spMkLst>
            <pc:docMk/>
            <pc:sldMk cId="3929745915" sldId="466"/>
            <ac:spMk id="189" creationId="{25985A94-8133-3225-8205-1AA1337A559F}"/>
          </ac:spMkLst>
        </pc:spChg>
        <pc:spChg chg="mod">
          <ac:chgData name="隆誠 堀本" userId="2a8589c694f2ec76" providerId="LiveId" clId="{941F063C-AA7C-432A-A759-70B301AD2747}" dt="2024-02-06T05:37:49.270" v="2294"/>
          <ac:spMkLst>
            <pc:docMk/>
            <pc:sldMk cId="3929745915" sldId="466"/>
            <ac:spMk id="198" creationId="{F7636CAE-289C-462D-277B-2D1B9047FA1E}"/>
          </ac:spMkLst>
        </pc:spChg>
        <pc:spChg chg="mod">
          <ac:chgData name="隆誠 堀本" userId="2a8589c694f2ec76" providerId="LiveId" clId="{941F063C-AA7C-432A-A759-70B301AD2747}" dt="2024-02-06T05:37:49.270" v="2294"/>
          <ac:spMkLst>
            <pc:docMk/>
            <pc:sldMk cId="3929745915" sldId="466"/>
            <ac:spMk id="199" creationId="{4E3FA9E0-CBC5-6122-0E0B-C9193C369D70}"/>
          </ac:spMkLst>
        </pc:spChg>
        <pc:spChg chg="mod">
          <ac:chgData name="隆誠 堀本" userId="2a8589c694f2ec76" providerId="LiveId" clId="{941F063C-AA7C-432A-A759-70B301AD2747}" dt="2024-02-06T05:37:49.270" v="2294"/>
          <ac:spMkLst>
            <pc:docMk/>
            <pc:sldMk cId="3929745915" sldId="466"/>
            <ac:spMk id="200" creationId="{EA30B71F-46C1-ABC9-1681-2533C8151240}"/>
          </ac:spMkLst>
        </pc:spChg>
        <pc:spChg chg="mod">
          <ac:chgData name="隆誠 堀本" userId="2a8589c694f2ec76" providerId="LiveId" clId="{941F063C-AA7C-432A-A759-70B301AD2747}" dt="2024-02-06T05:37:49.270" v="2294"/>
          <ac:spMkLst>
            <pc:docMk/>
            <pc:sldMk cId="3929745915" sldId="466"/>
            <ac:spMk id="201" creationId="{A1802B1E-ED0C-B5B4-90CE-71EB969E6192}"/>
          </ac:spMkLst>
        </pc:spChg>
        <pc:spChg chg="mod">
          <ac:chgData name="隆誠 堀本" userId="2a8589c694f2ec76" providerId="LiveId" clId="{941F063C-AA7C-432A-A759-70B301AD2747}" dt="2024-02-06T05:37:49.270" v="2294"/>
          <ac:spMkLst>
            <pc:docMk/>
            <pc:sldMk cId="3929745915" sldId="466"/>
            <ac:spMk id="202" creationId="{463201B2-6D5A-0CF4-F43D-1CF4EFC36EA1}"/>
          </ac:spMkLst>
        </pc:spChg>
        <pc:spChg chg="mod">
          <ac:chgData name="隆誠 堀本" userId="2a8589c694f2ec76" providerId="LiveId" clId="{941F063C-AA7C-432A-A759-70B301AD2747}" dt="2024-02-06T05:37:49.270" v="2294"/>
          <ac:spMkLst>
            <pc:docMk/>
            <pc:sldMk cId="3929745915" sldId="466"/>
            <ac:spMk id="203" creationId="{2597F1B3-7538-7587-8727-72B8913F480B}"/>
          </ac:spMkLst>
        </pc:spChg>
        <pc:spChg chg="mod">
          <ac:chgData name="隆誠 堀本" userId="2a8589c694f2ec76" providerId="LiveId" clId="{941F063C-AA7C-432A-A759-70B301AD2747}" dt="2024-02-06T05:37:49.270" v="2294"/>
          <ac:spMkLst>
            <pc:docMk/>
            <pc:sldMk cId="3929745915" sldId="466"/>
            <ac:spMk id="204" creationId="{B32AF443-4EAF-1347-FEB6-F9DB1F62F846}"/>
          </ac:spMkLst>
        </pc:spChg>
        <pc:spChg chg="mod">
          <ac:chgData name="隆誠 堀本" userId="2a8589c694f2ec76" providerId="LiveId" clId="{941F063C-AA7C-432A-A759-70B301AD2747}" dt="2024-02-06T05:37:49.270" v="2294"/>
          <ac:spMkLst>
            <pc:docMk/>
            <pc:sldMk cId="3929745915" sldId="466"/>
            <ac:spMk id="205" creationId="{AA991174-6416-CF24-621E-96A5282E58D8}"/>
          </ac:spMkLst>
        </pc:spChg>
        <pc:spChg chg="mod">
          <ac:chgData name="隆誠 堀本" userId="2a8589c694f2ec76" providerId="LiveId" clId="{941F063C-AA7C-432A-A759-70B301AD2747}" dt="2024-02-06T05:37:49.270" v="2294"/>
          <ac:spMkLst>
            <pc:docMk/>
            <pc:sldMk cId="3929745915" sldId="466"/>
            <ac:spMk id="206" creationId="{4ED66B68-B4A5-318D-B990-403E2645B985}"/>
          </ac:spMkLst>
        </pc:spChg>
        <pc:spChg chg="mod">
          <ac:chgData name="隆誠 堀本" userId="2a8589c694f2ec76" providerId="LiveId" clId="{941F063C-AA7C-432A-A759-70B301AD2747}" dt="2024-02-06T05:37:49.270" v="2294"/>
          <ac:spMkLst>
            <pc:docMk/>
            <pc:sldMk cId="3929745915" sldId="466"/>
            <ac:spMk id="207" creationId="{A0110523-D872-FFDD-A0BD-57029A931D17}"/>
          </ac:spMkLst>
        </pc:spChg>
        <pc:spChg chg="mod">
          <ac:chgData name="隆誠 堀本" userId="2a8589c694f2ec76" providerId="LiveId" clId="{941F063C-AA7C-432A-A759-70B301AD2747}" dt="2024-02-06T05:37:49.270" v="2294"/>
          <ac:spMkLst>
            <pc:docMk/>
            <pc:sldMk cId="3929745915" sldId="466"/>
            <ac:spMk id="208" creationId="{B1C013BF-74B2-0FC5-0610-E54CE0E74AB6}"/>
          </ac:spMkLst>
        </pc:spChg>
        <pc:spChg chg="mod">
          <ac:chgData name="隆誠 堀本" userId="2a8589c694f2ec76" providerId="LiveId" clId="{941F063C-AA7C-432A-A759-70B301AD2747}" dt="2024-02-06T06:40:53.963" v="2760" actId="1076"/>
          <ac:spMkLst>
            <pc:docMk/>
            <pc:sldMk cId="3929745915" sldId="466"/>
            <ac:spMk id="209" creationId="{7A02AD62-EDCA-A6B7-69E4-4B3C06BCFDBA}"/>
          </ac:spMkLst>
        </pc:spChg>
        <pc:spChg chg="add mod">
          <ac:chgData name="隆誠 堀本" userId="2a8589c694f2ec76" providerId="LiveId" clId="{941F063C-AA7C-432A-A759-70B301AD2747}" dt="2024-02-06T06:41:50.311" v="2765" actId="1076"/>
          <ac:spMkLst>
            <pc:docMk/>
            <pc:sldMk cId="3929745915" sldId="466"/>
            <ac:spMk id="211" creationId="{E1098F48-6777-900D-D567-A9B3C677969D}"/>
          </ac:spMkLst>
        </pc:spChg>
        <pc:grpChg chg="add mod">
          <ac:chgData name="隆誠 堀本" userId="2a8589c694f2ec76" providerId="LiveId" clId="{941F063C-AA7C-432A-A759-70B301AD2747}" dt="2024-02-05T06:38:49.553" v="523"/>
          <ac:grpSpMkLst>
            <pc:docMk/>
            <pc:sldMk cId="3929745915" sldId="466"/>
            <ac:grpSpMk id="3" creationId="{B03F4517-E4B0-C989-9ACE-DDF76CFD5143}"/>
          </ac:grpSpMkLst>
        </pc:grpChg>
        <pc:grpChg chg="mod">
          <ac:chgData name="隆誠 堀本" userId="2a8589c694f2ec76" providerId="LiveId" clId="{941F063C-AA7C-432A-A759-70B301AD2747}" dt="2024-02-05T06:38:49.553" v="523"/>
          <ac:grpSpMkLst>
            <pc:docMk/>
            <pc:sldMk cId="3929745915" sldId="466"/>
            <ac:grpSpMk id="7" creationId="{20D71175-C33D-77AD-8222-51EDC4769352}"/>
          </ac:grpSpMkLst>
        </pc:grpChg>
        <pc:grpChg chg="mod">
          <ac:chgData name="隆誠 堀本" userId="2a8589c694f2ec76" providerId="LiveId" clId="{941F063C-AA7C-432A-A759-70B301AD2747}" dt="2024-02-05T06:38:49.553" v="523"/>
          <ac:grpSpMkLst>
            <pc:docMk/>
            <pc:sldMk cId="3929745915" sldId="466"/>
            <ac:grpSpMk id="9" creationId="{52AF5E01-7B99-82CF-C84F-627F917C042F}"/>
          </ac:grpSpMkLst>
        </pc:grpChg>
        <pc:grpChg chg="mod">
          <ac:chgData name="隆誠 堀本" userId="2a8589c694f2ec76" providerId="LiveId" clId="{941F063C-AA7C-432A-A759-70B301AD2747}" dt="2024-02-05T06:38:49.553" v="523"/>
          <ac:grpSpMkLst>
            <pc:docMk/>
            <pc:sldMk cId="3929745915" sldId="466"/>
            <ac:grpSpMk id="10" creationId="{8D6DAA93-4E86-9BF9-F405-6DB4369D08FF}"/>
          </ac:grpSpMkLst>
        </pc:grpChg>
        <pc:grpChg chg="add del mod">
          <ac:chgData name="隆誠 堀本" userId="2a8589c694f2ec76" providerId="LiveId" clId="{941F063C-AA7C-432A-A759-70B301AD2747}" dt="2024-02-05T06:58:42.063" v="671" actId="478"/>
          <ac:grpSpMkLst>
            <pc:docMk/>
            <pc:sldMk cId="3929745915" sldId="466"/>
            <ac:grpSpMk id="43" creationId="{7711B4B4-34C8-BA21-1692-48708DD290D7}"/>
          </ac:grpSpMkLst>
        </pc:grpChg>
        <pc:grpChg chg="mod">
          <ac:chgData name="隆誠 堀本" userId="2a8589c694f2ec76" providerId="LiveId" clId="{941F063C-AA7C-432A-A759-70B301AD2747}" dt="2024-02-05T06:39:31.581" v="526"/>
          <ac:grpSpMkLst>
            <pc:docMk/>
            <pc:sldMk cId="3929745915" sldId="466"/>
            <ac:grpSpMk id="46" creationId="{77AEE589-1A28-B0C0-5445-2504B5D8CF00}"/>
          </ac:grpSpMkLst>
        </pc:grpChg>
        <pc:grpChg chg="mod">
          <ac:chgData name="隆誠 堀本" userId="2a8589c694f2ec76" providerId="LiveId" clId="{941F063C-AA7C-432A-A759-70B301AD2747}" dt="2024-02-05T06:39:31.581" v="526"/>
          <ac:grpSpMkLst>
            <pc:docMk/>
            <pc:sldMk cId="3929745915" sldId="466"/>
            <ac:grpSpMk id="51" creationId="{AA1EA9E7-33CE-8F0A-8803-891344DE6A06}"/>
          </ac:grpSpMkLst>
        </pc:grpChg>
        <pc:grpChg chg="mod">
          <ac:chgData name="隆誠 堀本" userId="2a8589c694f2ec76" providerId="LiveId" clId="{941F063C-AA7C-432A-A759-70B301AD2747}" dt="2024-02-05T06:39:31.581" v="526"/>
          <ac:grpSpMkLst>
            <pc:docMk/>
            <pc:sldMk cId="3929745915" sldId="466"/>
            <ac:grpSpMk id="53" creationId="{D2A44912-BA64-BEB7-0A0A-016165F0F495}"/>
          </ac:grpSpMkLst>
        </pc:grpChg>
        <pc:grpChg chg="mod">
          <ac:chgData name="隆誠 堀本" userId="2a8589c694f2ec76" providerId="LiveId" clId="{941F063C-AA7C-432A-A759-70B301AD2747}" dt="2024-02-05T06:39:31.581" v="526"/>
          <ac:grpSpMkLst>
            <pc:docMk/>
            <pc:sldMk cId="3929745915" sldId="466"/>
            <ac:grpSpMk id="54" creationId="{C6066E14-0C29-0181-DC0B-D0698F72F287}"/>
          </ac:grpSpMkLst>
        </pc:grpChg>
        <pc:grpChg chg="add del mod">
          <ac:chgData name="隆誠 堀本" userId="2a8589c694f2ec76" providerId="LiveId" clId="{941F063C-AA7C-432A-A759-70B301AD2747}" dt="2024-02-06T05:37:46.200" v="2293" actId="478"/>
          <ac:grpSpMkLst>
            <pc:docMk/>
            <pc:sldMk cId="3929745915" sldId="466"/>
            <ac:grpSpMk id="89" creationId="{777683BD-1CF6-E2E0-E4F1-0A62926F9DDA}"/>
          </ac:grpSpMkLst>
        </pc:grpChg>
        <pc:grpChg chg="mod">
          <ac:chgData name="隆誠 堀本" userId="2a8589c694f2ec76" providerId="LiveId" clId="{941F063C-AA7C-432A-A759-70B301AD2747}" dt="2024-02-05T06:58:44.803" v="672"/>
          <ac:grpSpMkLst>
            <pc:docMk/>
            <pc:sldMk cId="3929745915" sldId="466"/>
            <ac:grpSpMk id="92" creationId="{B4E63B1B-B3D7-26AA-A849-8C6FAFC104A6}"/>
          </ac:grpSpMkLst>
        </pc:grpChg>
        <pc:grpChg chg="mod">
          <ac:chgData name="隆誠 堀本" userId="2a8589c694f2ec76" providerId="LiveId" clId="{941F063C-AA7C-432A-A759-70B301AD2747}" dt="2024-02-05T06:58:44.803" v="672"/>
          <ac:grpSpMkLst>
            <pc:docMk/>
            <pc:sldMk cId="3929745915" sldId="466"/>
            <ac:grpSpMk id="96" creationId="{F7D56F6D-0E17-9500-802B-B18AE1CAC6D0}"/>
          </ac:grpSpMkLst>
        </pc:grpChg>
        <pc:grpChg chg="mod">
          <ac:chgData name="隆誠 堀本" userId="2a8589c694f2ec76" providerId="LiveId" clId="{941F063C-AA7C-432A-A759-70B301AD2747}" dt="2024-02-05T06:58:44.803" v="672"/>
          <ac:grpSpMkLst>
            <pc:docMk/>
            <pc:sldMk cId="3929745915" sldId="466"/>
            <ac:grpSpMk id="98" creationId="{71CDE97B-35FA-60CB-AFAD-08BFA833F074}"/>
          </ac:grpSpMkLst>
        </pc:grpChg>
        <pc:grpChg chg="mod">
          <ac:chgData name="隆誠 堀本" userId="2a8589c694f2ec76" providerId="LiveId" clId="{941F063C-AA7C-432A-A759-70B301AD2747}" dt="2024-02-05T06:58:44.803" v="672"/>
          <ac:grpSpMkLst>
            <pc:docMk/>
            <pc:sldMk cId="3929745915" sldId="466"/>
            <ac:grpSpMk id="99" creationId="{F2C47278-F650-79DF-A057-2B4F83BF9E38}"/>
          </ac:grpSpMkLst>
        </pc:grpChg>
        <pc:grpChg chg="add mod">
          <ac:chgData name="隆誠 堀本" userId="2a8589c694f2ec76" providerId="LiveId" clId="{941F063C-AA7C-432A-A759-70B301AD2747}" dt="2024-02-06T06:41:32.532" v="2764" actId="164"/>
          <ac:grpSpMkLst>
            <pc:docMk/>
            <pc:sldMk cId="3929745915" sldId="466"/>
            <ac:grpSpMk id="136" creationId="{A441BDDB-07CB-F933-2851-E33B881A56EC}"/>
          </ac:grpSpMkLst>
        </pc:grpChg>
        <pc:grpChg chg="mod">
          <ac:chgData name="隆誠 堀本" userId="2a8589c694f2ec76" providerId="LiveId" clId="{941F063C-AA7C-432A-A759-70B301AD2747}" dt="2024-02-06T05:37:49.270" v="2294"/>
          <ac:grpSpMkLst>
            <pc:docMk/>
            <pc:sldMk cId="3929745915" sldId="466"/>
            <ac:grpSpMk id="137" creationId="{708A0B87-C2A7-A0C0-BFDD-422A4529F690}"/>
          </ac:grpSpMkLst>
        </pc:grpChg>
        <pc:grpChg chg="mod">
          <ac:chgData name="隆誠 堀本" userId="2a8589c694f2ec76" providerId="LiveId" clId="{941F063C-AA7C-432A-A759-70B301AD2747}" dt="2024-02-06T05:37:49.270" v="2294"/>
          <ac:grpSpMkLst>
            <pc:docMk/>
            <pc:sldMk cId="3929745915" sldId="466"/>
            <ac:grpSpMk id="141" creationId="{1B56F46C-B2C9-A5F9-2BCD-C65EB340426E}"/>
          </ac:grpSpMkLst>
        </pc:grpChg>
        <pc:grpChg chg="mod">
          <ac:chgData name="隆誠 堀本" userId="2a8589c694f2ec76" providerId="LiveId" clId="{941F063C-AA7C-432A-A759-70B301AD2747}" dt="2024-02-06T05:37:49.270" v="2294"/>
          <ac:grpSpMkLst>
            <pc:docMk/>
            <pc:sldMk cId="3929745915" sldId="466"/>
            <ac:grpSpMk id="144" creationId="{C0622680-F658-C060-3004-6F68312EEAE8}"/>
          </ac:grpSpMkLst>
        </pc:grpChg>
        <pc:grpChg chg="mod">
          <ac:chgData name="隆誠 堀本" userId="2a8589c694f2ec76" providerId="LiveId" clId="{941F063C-AA7C-432A-A759-70B301AD2747}" dt="2024-02-06T05:37:49.270" v="2294"/>
          <ac:grpSpMkLst>
            <pc:docMk/>
            <pc:sldMk cId="3929745915" sldId="466"/>
            <ac:grpSpMk id="146" creationId="{E98B1849-B05B-A6F6-24E1-3D7C2BEB7C84}"/>
          </ac:grpSpMkLst>
        </pc:grpChg>
        <pc:grpChg chg="mod">
          <ac:chgData name="隆誠 堀本" userId="2a8589c694f2ec76" providerId="LiveId" clId="{941F063C-AA7C-432A-A759-70B301AD2747}" dt="2024-02-06T05:37:49.270" v="2294"/>
          <ac:grpSpMkLst>
            <pc:docMk/>
            <pc:sldMk cId="3929745915" sldId="466"/>
            <ac:grpSpMk id="148" creationId="{E8F6F62C-AC16-4DD0-F6BF-BCD889D3E28D}"/>
          </ac:grpSpMkLst>
        </pc:grpChg>
        <pc:grpChg chg="mod">
          <ac:chgData name="隆誠 堀本" userId="2a8589c694f2ec76" providerId="LiveId" clId="{941F063C-AA7C-432A-A759-70B301AD2747}" dt="2024-02-06T05:37:49.270" v="2294"/>
          <ac:grpSpMkLst>
            <pc:docMk/>
            <pc:sldMk cId="3929745915" sldId="466"/>
            <ac:grpSpMk id="188" creationId="{F6B23630-03CD-D64E-27D4-BE9D1416D8F2}"/>
          </ac:grpSpMkLst>
        </pc:grpChg>
        <pc:grpChg chg="mod">
          <ac:chgData name="隆誠 堀本" userId="2a8589c694f2ec76" providerId="LiveId" clId="{941F063C-AA7C-432A-A759-70B301AD2747}" dt="2024-02-06T05:37:49.270" v="2294"/>
          <ac:grpSpMkLst>
            <pc:docMk/>
            <pc:sldMk cId="3929745915" sldId="466"/>
            <ac:grpSpMk id="190" creationId="{FD64173E-73C5-D808-F1E5-570CD763711B}"/>
          </ac:grpSpMkLst>
        </pc:grpChg>
        <pc:grpChg chg="add mod">
          <ac:chgData name="隆誠 堀本" userId="2a8589c694f2ec76" providerId="LiveId" clId="{941F063C-AA7C-432A-A759-70B301AD2747}" dt="2024-02-06T06:41:32.532" v="2764" actId="164"/>
          <ac:grpSpMkLst>
            <pc:docMk/>
            <pc:sldMk cId="3929745915" sldId="466"/>
            <ac:grpSpMk id="212" creationId="{C0D3DBFD-41E8-85D8-8AE2-FBB448FB8E2D}"/>
          </ac:grpSpMkLst>
        </pc:grpChg>
        <pc:cxnChg chg="mod">
          <ac:chgData name="隆誠 堀本" userId="2a8589c694f2ec76" providerId="LiveId" clId="{941F063C-AA7C-432A-A759-70B301AD2747}" dt="2024-02-05T06:38:49.553" v="523"/>
          <ac:cxnSpMkLst>
            <pc:docMk/>
            <pc:sldMk cId="3929745915" sldId="466"/>
            <ac:cxnSpMk id="13" creationId="{094CE317-0E2D-CA9B-60DB-4635181C2A3C}"/>
          </ac:cxnSpMkLst>
        </pc:cxnChg>
        <pc:cxnChg chg="mod">
          <ac:chgData name="隆誠 堀本" userId="2a8589c694f2ec76" providerId="LiveId" clId="{941F063C-AA7C-432A-A759-70B301AD2747}" dt="2024-02-05T06:38:49.553" v="523"/>
          <ac:cxnSpMkLst>
            <pc:docMk/>
            <pc:sldMk cId="3929745915" sldId="466"/>
            <ac:cxnSpMk id="14" creationId="{394E9B11-3E3C-7A38-0260-18F56A774D0B}"/>
          </ac:cxnSpMkLst>
        </pc:cxnChg>
        <pc:cxnChg chg="mod">
          <ac:chgData name="隆誠 堀本" userId="2a8589c694f2ec76" providerId="LiveId" clId="{941F063C-AA7C-432A-A759-70B301AD2747}" dt="2024-02-05T06:38:49.553" v="523"/>
          <ac:cxnSpMkLst>
            <pc:docMk/>
            <pc:sldMk cId="3929745915" sldId="466"/>
            <ac:cxnSpMk id="15" creationId="{AD70BBE4-BC92-10DB-8239-9E7F90C2CB04}"/>
          </ac:cxnSpMkLst>
        </pc:cxnChg>
        <pc:cxnChg chg="mod">
          <ac:chgData name="隆誠 堀本" userId="2a8589c694f2ec76" providerId="LiveId" clId="{941F063C-AA7C-432A-A759-70B301AD2747}" dt="2024-02-05T06:38:49.553" v="523"/>
          <ac:cxnSpMkLst>
            <pc:docMk/>
            <pc:sldMk cId="3929745915" sldId="466"/>
            <ac:cxnSpMk id="16" creationId="{C7BC1AE6-044A-AADF-0D3D-03A096260BCB}"/>
          </ac:cxnSpMkLst>
        </pc:cxnChg>
        <pc:cxnChg chg="mod">
          <ac:chgData name="隆誠 堀本" userId="2a8589c694f2ec76" providerId="LiveId" clId="{941F063C-AA7C-432A-A759-70B301AD2747}" dt="2024-02-05T06:38:49.553" v="523"/>
          <ac:cxnSpMkLst>
            <pc:docMk/>
            <pc:sldMk cId="3929745915" sldId="466"/>
            <ac:cxnSpMk id="17" creationId="{615493BE-A59A-8A7A-C981-20B74FAAEA17}"/>
          </ac:cxnSpMkLst>
        </pc:cxnChg>
        <pc:cxnChg chg="mod">
          <ac:chgData name="隆誠 堀本" userId="2a8589c694f2ec76" providerId="LiveId" clId="{941F063C-AA7C-432A-A759-70B301AD2747}" dt="2024-02-05T06:38:49.553" v="523"/>
          <ac:cxnSpMkLst>
            <pc:docMk/>
            <pc:sldMk cId="3929745915" sldId="466"/>
            <ac:cxnSpMk id="18" creationId="{80B838C2-2576-AF93-B78D-D31900726CF0}"/>
          </ac:cxnSpMkLst>
        </pc:cxnChg>
        <pc:cxnChg chg="mod">
          <ac:chgData name="隆誠 堀本" userId="2a8589c694f2ec76" providerId="LiveId" clId="{941F063C-AA7C-432A-A759-70B301AD2747}" dt="2024-02-05T06:38:49.553" v="523"/>
          <ac:cxnSpMkLst>
            <pc:docMk/>
            <pc:sldMk cId="3929745915" sldId="466"/>
            <ac:cxnSpMk id="19" creationId="{965FE0B6-C733-712C-98CB-27B60F07E2F8}"/>
          </ac:cxnSpMkLst>
        </pc:cxnChg>
        <pc:cxnChg chg="mod">
          <ac:chgData name="隆誠 堀本" userId="2a8589c694f2ec76" providerId="LiveId" clId="{941F063C-AA7C-432A-A759-70B301AD2747}" dt="2024-02-05T06:38:49.553" v="523"/>
          <ac:cxnSpMkLst>
            <pc:docMk/>
            <pc:sldMk cId="3929745915" sldId="466"/>
            <ac:cxnSpMk id="20" creationId="{EE0CBF1C-AD97-EC72-3D89-548B3BC5362D}"/>
          </ac:cxnSpMkLst>
        </pc:cxnChg>
        <pc:cxnChg chg="mod">
          <ac:chgData name="隆誠 堀本" userId="2a8589c694f2ec76" providerId="LiveId" clId="{941F063C-AA7C-432A-A759-70B301AD2747}" dt="2024-02-05T06:38:49.553" v="523"/>
          <ac:cxnSpMkLst>
            <pc:docMk/>
            <pc:sldMk cId="3929745915" sldId="466"/>
            <ac:cxnSpMk id="21" creationId="{436B85FB-7803-00F3-D2A7-70DA70CBC2FD}"/>
          </ac:cxnSpMkLst>
        </pc:cxnChg>
        <pc:cxnChg chg="mod">
          <ac:chgData name="隆誠 堀本" userId="2a8589c694f2ec76" providerId="LiveId" clId="{941F063C-AA7C-432A-A759-70B301AD2747}" dt="2024-02-05T06:39:31.581" v="526"/>
          <ac:cxnSpMkLst>
            <pc:docMk/>
            <pc:sldMk cId="3929745915" sldId="466"/>
            <ac:cxnSpMk id="57" creationId="{21488894-8117-C3A9-5315-8CCED3814F44}"/>
          </ac:cxnSpMkLst>
        </pc:cxnChg>
        <pc:cxnChg chg="mod">
          <ac:chgData name="隆誠 堀本" userId="2a8589c694f2ec76" providerId="LiveId" clId="{941F063C-AA7C-432A-A759-70B301AD2747}" dt="2024-02-05T06:39:31.581" v="526"/>
          <ac:cxnSpMkLst>
            <pc:docMk/>
            <pc:sldMk cId="3929745915" sldId="466"/>
            <ac:cxnSpMk id="58" creationId="{718648E9-C296-81DB-E573-299CEF7ACBF2}"/>
          </ac:cxnSpMkLst>
        </pc:cxnChg>
        <pc:cxnChg chg="mod">
          <ac:chgData name="隆誠 堀本" userId="2a8589c694f2ec76" providerId="LiveId" clId="{941F063C-AA7C-432A-A759-70B301AD2747}" dt="2024-02-05T06:58:42.063" v="671" actId="478"/>
          <ac:cxnSpMkLst>
            <pc:docMk/>
            <pc:sldMk cId="3929745915" sldId="466"/>
            <ac:cxnSpMk id="59" creationId="{1DD08531-3A83-BD5E-F98A-20A51A42F227}"/>
          </ac:cxnSpMkLst>
        </pc:cxnChg>
        <pc:cxnChg chg="mod">
          <ac:chgData name="隆誠 堀本" userId="2a8589c694f2ec76" providerId="LiveId" clId="{941F063C-AA7C-432A-A759-70B301AD2747}" dt="2024-02-05T06:39:31.581" v="526"/>
          <ac:cxnSpMkLst>
            <pc:docMk/>
            <pc:sldMk cId="3929745915" sldId="466"/>
            <ac:cxnSpMk id="60" creationId="{6671D7D8-0DEC-D2A5-D0A4-56936D7907F2}"/>
          </ac:cxnSpMkLst>
        </pc:cxnChg>
        <pc:cxnChg chg="mod">
          <ac:chgData name="隆誠 堀本" userId="2a8589c694f2ec76" providerId="LiveId" clId="{941F063C-AA7C-432A-A759-70B301AD2747}" dt="2024-02-05T06:39:31.581" v="526"/>
          <ac:cxnSpMkLst>
            <pc:docMk/>
            <pc:sldMk cId="3929745915" sldId="466"/>
            <ac:cxnSpMk id="61" creationId="{D1A71A13-F0F2-C481-99F9-712AE74F5C5A}"/>
          </ac:cxnSpMkLst>
        </pc:cxnChg>
        <pc:cxnChg chg="mod">
          <ac:chgData name="隆誠 堀本" userId="2a8589c694f2ec76" providerId="LiveId" clId="{941F063C-AA7C-432A-A759-70B301AD2747}" dt="2024-02-05T06:39:31.581" v="526"/>
          <ac:cxnSpMkLst>
            <pc:docMk/>
            <pc:sldMk cId="3929745915" sldId="466"/>
            <ac:cxnSpMk id="62" creationId="{4C92FC77-3C4C-7A5D-A956-442BCD181ED9}"/>
          </ac:cxnSpMkLst>
        </pc:cxnChg>
        <pc:cxnChg chg="mod">
          <ac:chgData name="隆誠 堀本" userId="2a8589c694f2ec76" providerId="LiveId" clId="{941F063C-AA7C-432A-A759-70B301AD2747}" dt="2024-02-05T06:39:31.581" v="526"/>
          <ac:cxnSpMkLst>
            <pc:docMk/>
            <pc:sldMk cId="3929745915" sldId="466"/>
            <ac:cxnSpMk id="63" creationId="{78E700E9-FD96-384D-C103-CE04C259A7D7}"/>
          </ac:cxnSpMkLst>
        </pc:cxnChg>
        <pc:cxnChg chg="mod">
          <ac:chgData name="隆誠 堀本" userId="2a8589c694f2ec76" providerId="LiveId" clId="{941F063C-AA7C-432A-A759-70B301AD2747}" dt="2024-02-05T06:39:31.581" v="526"/>
          <ac:cxnSpMkLst>
            <pc:docMk/>
            <pc:sldMk cId="3929745915" sldId="466"/>
            <ac:cxnSpMk id="64" creationId="{CC499090-6793-DAB5-A831-C97623AB7681}"/>
          </ac:cxnSpMkLst>
        </pc:cxnChg>
        <pc:cxnChg chg="mod">
          <ac:chgData name="隆誠 堀本" userId="2a8589c694f2ec76" providerId="LiveId" clId="{941F063C-AA7C-432A-A759-70B301AD2747}" dt="2024-02-05T06:39:31.581" v="526"/>
          <ac:cxnSpMkLst>
            <pc:docMk/>
            <pc:sldMk cId="3929745915" sldId="466"/>
            <ac:cxnSpMk id="65" creationId="{02CB1E91-C62C-5466-F8B0-A80500434403}"/>
          </ac:cxnSpMkLst>
        </pc:cxnChg>
        <pc:cxnChg chg="mod">
          <ac:chgData name="隆誠 堀本" userId="2a8589c694f2ec76" providerId="LiveId" clId="{941F063C-AA7C-432A-A759-70B301AD2747}" dt="2024-02-05T06:58:44.803" v="672"/>
          <ac:cxnSpMkLst>
            <pc:docMk/>
            <pc:sldMk cId="3929745915" sldId="466"/>
            <ac:cxnSpMk id="102" creationId="{367566DA-3CFA-A134-E7D4-B0909CC001C2}"/>
          </ac:cxnSpMkLst>
        </pc:cxnChg>
        <pc:cxnChg chg="mod">
          <ac:chgData name="隆誠 堀本" userId="2a8589c694f2ec76" providerId="LiveId" clId="{941F063C-AA7C-432A-A759-70B301AD2747}" dt="2024-02-05T06:58:44.803" v="672"/>
          <ac:cxnSpMkLst>
            <pc:docMk/>
            <pc:sldMk cId="3929745915" sldId="466"/>
            <ac:cxnSpMk id="103" creationId="{0B6EC1AB-FE72-EC7A-D9EC-A695DBF5EE05}"/>
          </ac:cxnSpMkLst>
        </pc:cxnChg>
        <pc:cxnChg chg="mod">
          <ac:chgData name="隆誠 堀本" userId="2a8589c694f2ec76" providerId="LiveId" clId="{941F063C-AA7C-432A-A759-70B301AD2747}" dt="2024-02-06T05:37:46.200" v="2293" actId="478"/>
          <ac:cxnSpMkLst>
            <pc:docMk/>
            <pc:sldMk cId="3929745915" sldId="466"/>
            <ac:cxnSpMk id="104" creationId="{71BBF6A9-D704-808C-9D6B-B3257BA4E7ED}"/>
          </ac:cxnSpMkLst>
        </pc:cxnChg>
        <pc:cxnChg chg="mod">
          <ac:chgData name="隆誠 堀本" userId="2a8589c694f2ec76" providerId="LiveId" clId="{941F063C-AA7C-432A-A759-70B301AD2747}" dt="2024-02-05T06:58:44.803" v="672"/>
          <ac:cxnSpMkLst>
            <pc:docMk/>
            <pc:sldMk cId="3929745915" sldId="466"/>
            <ac:cxnSpMk id="105" creationId="{6894B09D-6C1D-6CC7-3DC1-6A160F09FE2F}"/>
          </ac:cxnSpMkLst>
        </pc:cxnChg>
        <pc:cxnChg chg="mod">
          <ac:chgData name="隆誠 堀本" userId="2a8589c694f2ec76" providerId="LiveId" clId="{941F063C-AA7C-432A-A759-70B301AD2747}" dt="2024-02-05T06:58:44.803" v="672"/>
          <ac:cxnSpMkLst>
            <pc:docMk/>
            <pc:sldMk cId="3929745915" sldId="466"/>
            <ac:cxnSpMk id="106" creationId="{EA8F7F0D-4AFC-9DC8-597E-92C1CC307237}"/>
          </ac:cxnSpMkLst>
        </pc:cxnChg>
        <pc:cxnChg chg="mod">
          <ac:chgData name="隆誠 堀本" userId="2a8589c694f2ec76" providerId="LiveId" clId="{941F063C-AA7C-432A-A759-70B301AD2747}" dt="2024-02-05T06:58:44.803" v="672"/>
          <ac:cxnSpMkLst>
            <pc:docMk/>
            <pc:sldMk cId="3929745915" sldId="466"/>
            <ac:cxnSpMk id="107" creationId="{5CF8E71E-51A7-9C5E-F951-D5E7658F63BB}"/>
          </ac:cxnSpMkLst>
        </pc:cxnChg>
        <pc:cxnChg chg="mod">
          <ac:chgData name="隆誠 堀本" userId="2a8589c694f2ec76" providerId="LiveId" clId="{941F063C-AA7C-432A-A759-70B301AD2747}" dt="2024-02-05T06:58:44.803" v="672"/>
          <ac:cxnSpMkLst>
            <pc:docMk/>
            <pc:sldMk cId="3929745915" sldId="466"/>
            <ac:cxnSpMk id="108" creationId="{9F85799E-3F55-DEB5-3233-B8E9E752CBC8}"/>
          </ac:cxnSpMkLst>
        </pc:cxnChg>
        <pc:cxnChg chg="mod">
          <ac:chgData name="隆誠 堀本" userId="2a8589c694f2ec76" providerId="LiveId" clId="{941F063C-AA7C-432A-A759-70B301AD2747}" dt="2024-02-05T06:58:44.803" v="672"/>
          <ac:cxnSpMkLst>
            <pc:docMk/>
            <pc:sldMk cId="3929745915" sldId="466"/>
            <ac:cxnSpMk id="109" creationId="{93820320-4F52-8DA0-A9D8-44231D931C1C}"/>
          </ac:cxnSpMkLst>
        </pc:cxnChg>
        <pc:cxnChg chg="mod">
          <ac:chgData name="隆誠 堀本" userId="2a8589c694f2ec76" providerId="LiveId" clId="{941F063C-AA7C-432A-A759-70B301AD2747}" dt="2024-02-05T06:58:44.803" v="672"/>
          <ac:cxnSpMkLst>
            <pc:docMk/>
            <pc:sldMk cId="3929745915" sldId="466"/>
            <ac:cxnSpMk id="110" creationId="{D4E2D18F-0349-F580-893D-1D083635F5BB}"/>
          </ac:cxnSpMkLst>
        </pc:cxnChg>
        <pc:cxnChg chg="mod">
          <ac:chgData name="隆誠 堀本" userId="2a8589c694f2ec76" providerId="LiveId" clId="{941F063C-AA7C-432A-A759-70B301AD2747}" dt="2024-02-06T05:37:49.270" v="2294"/>
          <ac:cxnSpMkLst>
            <pc:docMk/>
            <pc:sldMk cId="3929745915" sldId="466"/>
            <ac:cxnSpMk id="160" creationId="{F6C50EF4-4111-299C-BCF4-C8349510146C}"/>
          </ac:cxnSpMkLst>
        </pc:cxnChg>
        <pc:cxnChg chg="mod">
          <ac:chgData name="隆誠 堀本" userId="2a8589c694f2ec76" providerId="LiveId" clId="{941F063C-AA7C-432A-A759-70B301AD2747}" dt="2024-02-06T05:37:49.270" v="2294"/>
          <ac:cxnSpMkLst>
            <pc:docMk/>
            <pc:sldMk cId="3929745915" sldId="466"/>
            <ac:cxnSpMk id="161" creationId="{0AB5032E-1281-C2D5-12DC-0CB8739DDCD3}"/>
          </ac:cxnSpMkLst>
        </pc:cxnChg>
        <pc:cxnChg chg="mod">
          <ac:chgData name="隆誠 堀本" userId="2a8589c694f2ec76" providerId="LiveId" clId="{941F063C-AA7C-432A-A759-70B301AD2747}" dt="2024-02-06T05:37:49.270" v="2294"/>
          <ac:cxnSpMkLst>
            <pc:docMk/>
            <pc:sldMk cId="3929745915" sldId="466"/>
            <ac:cxnSpMk id="162" creationId="{B91E7F61-2B11-CBC1-3E38-03B913004110}"/>
          </ac:cxnSpMkLst>
        </pc:cxnChg>
        <pc:cxnChg chg="mod">
          <ac:chgData name="隆誠 堀本" userId="2a8589c694f2ec76" providerId="LiveId" clId="{941F063C-AA7C-432A-A759-70B301AD2747}" dt="2024-02-06T05:37:49.270" v="2294"/>
          <ac:cxnSpMkLst>
            <pc:docMk/>
            <pc:sldMk cId="3929745915" sldId="466"/>
            <ac:cxnSpMk id="163" creationId="{5B9C7146-F318-EFF6-4B6C-714E9F054E15}"/>
          </ac:cxnSpMkLst>
        </pc:cxnChg>
        <pc:cxnChg chg="mod">
          <ac:chgData name="隆誠 堀本" userId="2a8589c694f2ec76" providerId="LiveId" clId="{941F063C-AA7C-432A-A759-70B301AD2747}" dt="2024-02-06T05:37:49.270" v="2294"/>
          <ac:cxnSpMkLst>
            <pc:docMk/>
            <pc:sldMk cId="3929745915" sldId="466"/>
            <ac:cxnSpMk id="164" creationId="{D031BCA0-1BED-4751-8B74-804B708C835F}"/>
          </ac:cxnSpMkLst>
        </pc:cxnChg>
        <pc:cxnChg chg="mod">
          <ac:chgData name="隆誠 堀本" userId="2a8589c694f2ec76" providerId="LiveId" clId="{941F063C-AA7C-432A-A759-70B301AD2747}" dt="2024-02-06T05:37:49.270" v="2294"/>
          <ac:cxnSpMkLst>
            <pc:docMk/>
            <pc:sldMk cId="3929745915" sldId="466"/>
            <ac:cxnSpMk id="165" creationId="{EB0896E4-7893-4FC0-35B0-FD4CF909C35F}"/>
          </ac:cxnSpMkLst>
        </pc:cxnChg>
        <pc:cxnChg chg="mod">
          <ac:chgData name="隆誠 堀本" userId="2a8589c694f2ec76" providerId="LiveId" clId="{941F063C-AA7C-432A-A759-70B301AD2747}" dt="2024-02-06T05:37:49.270" v="2294"/>
          <ac:cxnSpMkLst>
            <pc:docMk/>
            <pc:sldMk cId="3929745915" sldId="466"/>
            <ac:cxnSpMk id="191" creationId="{17BB886D-22D8-6BA0-CB59-4BCDCE1A14B5}"/>
          </ac:cxnSpMkLst>
        </pc:cxnChg>
        <pc:cxnChg chg="mod">
          <ac:chgData name="隆誠 堀本" userId="2a8589c694f2ec76" providerId="LiveId" clId="{941F063C-AA7C-432A-A759-70B301AD2747}" dt="2024-02-06T05:37:49.270" v="2294"/>
          <ac:cxnSpMkLst>
            <pc:docMk/>
            <pc:sldMk cId="3929745915" sldId="466"/>
            <ac:cxnSpMk id="192" creationId="{78192774-5CFB-B181-BD77-4E7776CF7FBF}"/>
          </ac:cxnSpMkLst>
        </pc:cxnChg>
        <pc:cxnChg chg="mod">
          <ac:chgData name="隆誠 堀本" userId="2a8589c694f2ec76" providerId="LiveId" clId="{941F063C-AA7C-432A-A759-70B301AD2747}" dt="2024-02-06T05:37:49.270" v="2294"/>
          <ac:cxnSpMkLst>
            <pc:docMk/>
            <pc:sldMk cId="3929745915" sldId="466"/>
            <ac:cxnSpMk id="193" creationId="{3B2EC187-9B0A-AB9F-8304-F6262DBF702F}"/>
          </ac:cxnSpMkLst>
        </pc:cxnChg>
        <pc:cxnChg chg="mod">
          <ac:chgData name="隆誠 堀本" userId="2a8589c694f2ec76" providerId="LiveId" clId="{941F063C-AA7C-432A-A759-70B301AD2747}" dt="2024-02-06T05:37:49.270" v="2294"/>
          <ac:cxnSpMkLst>
            <pc:docMk/>
            <pc:sldMk cId="3929745915" sldId="466"/>
            <ac:cxnSpMk id="194" creationId="{97DB6468-86F9-B29D-E6BB-A412ECBC7233}"/>
          </ac:cxnSpMkLst>
        </pc:cxnChg>
        <pc:cxnChg chg="mod">
          <ac:chgData name="隆誠 堀本" userId="2a8589c694f2ec76" providerId="LiveId" clId="{941F063C-AA7C-432A-A759-70B301AD2747}" dt="2024-02-06T05:37:49.270" v="2294"/>
          <ac:cxnSpMkLst>
            <pc:docMk/>
            <pc:sldMk cId="3929745915" sldId="466"/>
            <ac:cxnSpMk id="195" creationId="{E2C3534C-8801-2166-38F1-D620B63729A1}"/>
          </ac:cxnSpMkLst>
        </pc:cxnChg>
        <pc:cxnChg chg="mod">
          <ac:chgData name="隆誠 堀本" userId="2a8589c694f2ec76" providerId="LiveId" clId="{941F063C-AA7C-432A-A759-70B301AD2747}" dt="2024-02-06T05:37:49.270" v="2294"/>
          <ac:cxnSpMkLst>
            <pc:docMk/>
            <pc:sldMk cId="3929745915" sldId="466"/>
            <ac:cxnSpMk id="196" creationId="{F8D1D2A4-53C8-6B92-E2D1-4AF36F71D219}"/>
          </ac:cxnSpMkLst>
        </pc:cxnChg>
        <pc:cxnChg chg="mod">
          <ac:chgData name="隆誠 堀本" userId="2a8589c694f2ec76" providerId="LiveId" clId="{941F063C-AA7C-432A-A759-70B301AD2747}" dt="2024-02-06T05:37:49.270" v="2294"/>
          <ac:cxnSpMkLst>
            <pc:docMk/>
            <pc:sldMk cId="3929745915" sldId="466"/>
            <ac:cxnSpMk id="197" creationId="{BF79E3D1-24A2-8B95-CBDC-722509657951}"/>
          </ac:cxnSpMkLst>
        </pc:cxnChg>
      </pc:sldChg>
      <pc:sldChg chg="addSp modSp new mod modNotesTx">
        <pc:chgData name="隆誠 堀本" userId="2a8589c694f2ec76" providerId="LiveId" clId="{941F063C-AA7C-432A-A759-70B301AD2747}" dt="2024-02-07T01:51:23.307" v="4571" actId="20577"/>
        <pc:sldMkLst>
          <pc:docMk/>
          <pc:sldMk cId="2072127332" sldId="467"/>
        </pc:sldMkLst>
        <pc:spChg chg="add mod">
          <ac:chgData name="隆誠 堀本" userId="2a8589c694f2ec76" providerId="LiveId" clId="{941F063C-AA7C-432A-A759-70B301AD2747}" dt="2024-02-05T08:22:21.147" v="1041" actId="14100"/>
          <ac:spMkLst>
            <pc:docMk/>
            <pc:sldMk cId="2072127332" sldId="467"/>
            <ac:spMk id="3" creationId="{CFEA1AB7-C32A-30C3-AC2B-D8A509401035}"/>
          </ac:spMkLst>
        </pc:spChg>
        <pc:spChg chg="add mod">
          <ac:chgData name="隆誠 堀本" userId="2a8589c694f2ec76" providerId="LiveId" clId="{941F063C-AA7C-432A-A759-70B301AD2747}" dt="2024-02-06T07:53:17.280" v="2878" actId="403"/>
          <ac:spMkLst>
            <pc:docMk/>
            <pc:sldMk cId="2072127332" sldId="467"/>
            <ac:spMk id="4" creationId="{5283F06F-D957-C3AE-AEF7-738B0DE483C8}"/>
          </ac:spMkLst>
        </pc:spChg>
        <pc:spChg chg="add mod">
          <ac:chgData name="隆誠 堀本" userId="2a8589c694f2ec76" providerId="LiveId" clId="{941F063C-AA7C-432A-A759-70B301AD2747}" dt="2024-02-06T07:53:11.509" v="2877" actId="14100"/>
          <ac:spMkLst>
            <pc:docMk/>
            <pc:sldMk cId="2072127332" sldId="467"/>
            <ac:spMk id="5" creationId="{68E6A4C4-CCE9-4387-06F9-02B4FE890825}"/>
          </ac:spMkLst>
        </pc:spChg>
        <pc:spChg chg="add mod">
          <ac:chgData name="隆誠 堀本" userId="2a8589c694f2ec76" providerId="LiveId" clId="{941F063C-AA7C-432A-A759-70B301AD2747}" dt="2024-02-07T01:49:51.638" v="4363" actId="20577"/>
          <ac:spMkLst>
            <pc:docMk/>
            <pc:sldMk cId="2072127332" sldId="467"/>
            <ac:spMk id="6" creationId="{E90BE7D2-2060-92A3-1563-DA35FAC89810}"/>
          </ac:spMkLst>
        </pc:spChg>
        <pc:spChg chg="add mod">
          <ac:chgData name="隆誠 堀本" userId="2a8589c694f2ec76" providerId="LiveId" clId="{941F063C-AA7C-432A-A759-70B301AD2747}" dt="2024-02-06T07:53:11.509" v="2877" actId="14100"/>
          <ac:spMkLst>
            <pc:docMk/>
            <pc:sldMk cId="2072127332" sldId="467"/>
            <ac:spMk id="7" creationId="{CA6E4775-3FE1-5775-A86D-CA306537413A}"/>
          </ac:spMkLst>
        </pc:spChg>
        <pc:spChg chg="add mod">
          <ac:chgData name="隆誠 堀本" userId="2a8589c694f2ec76" providerId="LiveId" clId="{941F063C-AA7C-432A-A759-70B301AD2747}" dt="2024-02-06T07:52:33.577" v="2873" actId="14100"/>
          <ac:spMkLst>
            <pc:docMk/>
            <pc:sldMk cId="2072127332" sldId="467"/>
            <ac:spMk id="8" creationId="{C6CC174D-B9D5-8664-E6D6-850342DC9033}"/>
          </ac:spMkLst>
        </pc:spChg>
        <pc:spChg chg="add mod">
          <ac:chgData name="隆誠 堀本" userId="2a8589c694f2ec76" providerId="LiveId" clId="{941F063C-AA7C-432A-A759-70B301AD2747}" dt="2024-02-06T07:52:33.577" v="2873" actId="14100"/>
          <ac:spMkLst>
            <pc:docMk/>
            <pc:sldMk cId="2072127332" sldId="467"/>
            <ac:spMk id="9" creationId="{F325CCE9-CF3E-C977-8023-028FB64BAFAB}"/>
          </ac:spMkLst>
        </pc:spChg>
      </pc:sldChg>
      <pc:sldChg chg="delSp add mod ord">
        <pc:chgData name="隆誠 堀本" userId="2a8589c694f2ec76" providerId="LiveId" clId="{941F063C-AA7C-432A-A759-70B301AD2747}" dt="2024-02-06T07:16:13.782" v="2771"/>
        <pc:sldMkLst>
          <pc:docMk/>
          <pc:sldMk cId="3262062939" sldId="468"/>
        </pc:sldMkLst>
        <pc:spChg chg="del">
          <ac:chgData name="隆誠 堀本" userId="2a8589c694f2ec76" providerId="LiveId" clId="{941F063C-AA7C-432A-A759-70B301AD2747}" dt="2024-02-06T01:59:05.546" v="1248" actId="478"/>
          <ac:spMkLst>
            <pc:docMk/>
            <pc:sldMk cId="3262062939" sldId="468"/>
            <ac:spMk id="5" creationId="{AEAC3E9E-CF56-864E-8CC6-4D9E90A0A048}"/>
          </ac:spMkLst>
        </pc:spChg>
        <pc:spChg chg="del">
          <ac:chgData name="隆誠 堀本" userId="2a8589c694f2ec76" providerId="LiveId" clId="{941F063C-AA7C-432A-A759-70B301AD2747}" dt="2024-02-06T01:59:05.546" v="1248" actId="478"/>
          <ac:spMkLst>
            <pc:docMk/>
            <pc:sldMk cId="3262062939" sldId="468"/>
            <ac:spMk id="8" creationId="{1DDEB8BC-0CC6-1BA4-0D35-C017B88DAEA0}"/>
          </ac:spMkLst>
        </pc:spChg>
      </pc:sldChg>
      <pc:sldChg chg="add ord">
        <pc:chgData name="隆誠 堀本" userId="2a8589c694f2ec76" providerId="LiveId" clId="{941F063C-AA7C-432A-A759-70B301AD2747}" dt="2024-02-06T07:16:13.782" v="2771"/>
        <pc:sldMkLst>
          <pc:docMk/>
          <pc:sldMk cId="2358942713" sldId="469"/>
        </pc:sldMkLst>
      </pc:sldChg>
      <pc:sldChg chg="addSp delSp modSp add mod modNotesTx">
        <pc:chgData name="隆誠 堀本" userId="2a8589c694f2ec76" providerId="LiveId" clId="{941F063C-AA7C-432A-A759-70B301AD2747}" dt="2024-02-07T04:31:15.266" v="8282" actId="20577"/>
        <pc:sldMkLst>
          <pc:docMk/>
          <pc:sldMk cId="2219077330" sldId="470"/>
        </pc:sldMkLst>
        <pc:spChg chg="del mod">
          <ac:chgData name="隆誠 堀本" userId="2a8589c694f2ec76" providerId="LiveId" clId="{941F063C-AA7C-432A-A759-70B301AD2747}" dt="2024-02-06T04:09:47.634" v="1810" actId="478"/>
          <ac:spMkLst>
            <pc:docMk/>
            <pc:sldMk cId="2219077330" sldId="470"/>
            <ac:spMk id="4" creationId="{100248C4-5E7B-24EC-3147-F88E81A53F7C}"/>
          </ac:spMkLst>
        </pc:spChg>
        <pc:spChg chg="mod">
          <ac:chgData name="隆誠 堀本" userId="2a8589c694f2ec76" providerId="LiveId" clId="{941F063C-AA7C-432A-A759-70B301AD2747}" dt="2024-02-06T04:09:22.159" v="1806"/>
          <ac:spMkLst>
            <pc:docMk/>
            <pc:sldMk cId="2219077330" sldId="470"/>
            <ac:spMk id="5" creationId="{2897BEF1-A34E-5BE6-2240-12B31FA5EC6E}"/>
          </ac:spMkLst>
        </pc:spChg>
        <pc:spChg chg="del mod">
          <ac:chgData name="隆誠 堀本" userId="2a8589c694f2ec76" providerId="LiveId" clId="{941F063C-AA7C-432A-A759-70B301AD2747}" dt="2024-02-06T04:09:31.169" v="1807" actId="478"/>
          <ac:spMkLst>
            <pc:docMk/>
            <pc:sldMk cId="2219077330" sldId="470"/>
            <ac:spMk id="7" creationId="{0472A62A-5CDE-2112-166C-1F277B770038}"/>
          </ac:spMkLst>
        </pc:spChg>
        <pc:spChg chg="del mod">
          <ac:chgData name="隆誠 堀本" userId="2a8589c694f2ec76" providerId="LiveId" clId="{941F063C-AA7C-432A-A759-70B301AD2747}" dt="2024-02-06T04:10:00.566" v="1813" actId="478"/>
          <ac:spMkLst>
            <pc:docMk/>
            <pc:sldMk cId="2219077330" sldId="470"/>
            <ac:spMk id="8" creationId="{E712CBFE-3697-40DA-4D75-A05A798FA967}"/>
          </ac:spMkLst>
        </pc:spChg>
        <pc:spChg chg="mod">
          <ac:chgData name="隆誠 堀本" userId="2a8589c694f2ec76" providerId="LiveId" clId="{941F063C-AA7C-432A-A759-70B301AD2747}" dt="2024-02-06T04:09:22.159" v="1806"/>
          <ac:spMkLst>
            <pc:docMk/>
            <pc:sldMk cId="2219077330" sldId="470"/>
            <ac:spMk id="11" creationId="{9F7518AE-FB99-91D4-4281-F3C10BE04698}"/>
          </ac:spMkLst>
        </pc:spChg>
        <pc:spChg chg="mod">
          <ac:chgData name="隆誠 堀本" userId="2a8589c694f2ec76" providerId="LiveId" clId="{941F063C-AA7C-432A-A759-70B301AD2747}" dt="2024-02-06T04:09:22.159" v="1806"/>
          <ac:spMkLst>
            <pc:docMk/>
            <pc:sldMk cId="2219077330" sldId="470"/>
            <ac:spMk id="12" creationId="{67EEAF2F-D033-247C-97FA-434B1FD0B5F3}"/>
          </ac:spMkLst>
        </pc:spChg>
        <pc:spChg chg="mod">
          <ac:chgData name="隆誠 堀本" userId="2a8589c694f2ec76" providerId="LiveId" clId="{941F063C-AA7C-432A-A759-70B301AD2747}" dt="2024-02-06T04:09:22.159" v="1806"/>
          <ac:spMkLst>
            <pc:docMk/>
            <pc:sldMk cId="2219077330" sldId="470"/>
            <ac:spMk id="24" creationId="{6CE34040-2F5A-C7BA-4B0A-E602C1A52DB0}"/>
          </ac:spMkLst>
        </pc:spChg>
        <pc:spChg chg="mod">
          <ac:chgData name="隆誠 堀本" userId="2a8589c694f2ec76" providerId="LiveId" clId="{941F063C-AA7C-432A-A759-70B301AD2747}" dt="2024-02-06T04:09:22.159" v="1806"/>
          <ac:spMkLst>
            <pc:docMk/>
            <pc:sldMk cId="2219077330" sldId="470"/>
            <ac:spMk id="25" creationId="{2D3AA2F4-27E6-BB6D-B620-DF9EB8C9B1D5}"/>
          </ac:spMkLst>
        </pc:spChg>
        <pc:spChg chg="mod">
          <ac:chgData name="隆誠 堀本" userId="2a8589c694f2ec76" providerId="LiveId" clId="{941F063C-AA7C-432A-A759-70B301AD2747}" dt="2024-02-06T04:09:22.159" v="1806"/>
          <ac:spMkLst>
            <pc:docMk/>
            <pc:sldMk cId="2219077330" sldId="470"/>
            <ac:spMk id="26" creationId="{11BC63DD-AA8C-62FF-1AB0-9061B434521C}"/>
          </ac:spMkLst>
        </pc:spChg>
        <pc:spChg chg="mod">
          <ac:chgData name="隆誠 堀本" userId="2a8589c694f2ec76" providerId="LiveId" clId="{941F063C-AA7C-432A-A759-70B301AD2747}" dt="2024-02-06T04:09:22.159" v="1806"/>
          <ac:spMkLst>
            <pc:docMk/>
            <pc:sldMk cId="2219077330" sldId="470"/>
            <ac:spMk id="27" creationId="{F3CCE5CD-42E9-2087-12F0-D16E5FC53916}"/>
          </ac:spMkLst>
        </pc:spChg>
        <pc:spChg chg="mod">
          <ac:chgData name="隆誠 堀本" userId="2a8589c694f2ec76" providerId="LiveId" clId="{941F063C-AA7C-432A-A759-70B301AD2747}" dt="2024-02-06T04:09:22.159" v="1806"/>
          <ac:spMkLst>
            <pc:docMk/>
            <pc:sldMk cId="2219077330" sldId="470"/>
            <ac:spMk id="28" creationId="{2FBCA1E2-CA24-95A3-792B-14A1D0B5902E}"/>
          </ac:spMkLst>
        </pc:spChg>
        <pc:spChg chg="mod">
          <ac:chgData name="隆誠 堀本" userId="2a8589c694f2ec76" providerId="LiveId" clId="{941F063C-AA7C-432A-A759-70B301AD2747}" dt="2024-02-06T04:09:22.159" v="1806"/>
          <ac:spMkLst>
            <pc:docMk/>
            <pc:sldMk cId="2219077330" sldId="470"/>
            <ac:spMk id="29" creationId="{E772C641-73F9-0301-58ED-8560DC81682A}"/>
          </ac:spMkLst>
        </pc:spChg>
        <pc:spChg chg="mod">
          <ac:chgData name="隆誠 堀本" userId="2a8589c694f2ec76" providerId="LiveId" clId="{941F063C-AA7C-432A-A759-70B301AD2747}" dt="2024-02-06T04:09:22.159" v="1806"/>
          <ac:spMkLst>
            <pc:docMk/>
            <pc:sldMk cId="2219077330" sldId="470"/>
            <ac:spMk id="30" creationId="{10C2C4B2-2E35-5090-7D91-0F22479AD46B}"/>
          </ac:spMkLst>
        </pc:spChg>
        <pc:spChg chg="mod">
          <ac:chgData name="隆誠 堀本" userId="2a8589c694f2ec76" providerId="LiveId" clId="{941F063C-AA7C-432A-A759-70B301AD2747}" dt="2024-02-06T04:09:22.159" v="1806"/>
          <ac:spMkLst>
            <pc:docMk/>
            <pc:sldMk cId="2219077330" sldId="470"/>
            <ac:spMk id="31" creationId="{6B91F71B-D378-2FA0-F003-E813BC8EE028}"/>
          </ac:spMkLst>
        </pc:spChg>
        <pc:spChg chg="mod">
          <ac:chgData name="隆誠 堀本" userId="2a8589c694f2ec76" providerId="LiveId" clId="{941F063C-AA7C-432A-A759-70B301AD2747}" dt="2024-02-06T04:09:22.159" v="1806"/>
          <ac:spMkLst>
            <pc:docMk/>
            <pc:sldMk cId="2219077330" sldId="470"/>
            <ac:spMk id="32" creationId="{21A6C078-EBA7-12F9-A41B-F44E8CDD63F2}"/>
          </ac:spMkLst>
        </pc:spChg>
        <pc:spChg chg="mod">
          <ac:chgData name="隆誠 堀本" userId="2a8589c694f2ec76" providerId="LiveId" clId="{941F063C-AA7C-432A-A759-70B301AD2747}" dt="2024-02-06T04:09:22.159" v="1806"/>
          <ac:spMkLst>
            <pc:docMk/>
            <pc:sldMk cId="2219077330" sldId="470"/>
            <ac:spMk id="33" creationId="{9F02A829-753A-8633-D3BE-62E5F249272B}"/>
          </ac:spMkLst>
        </pc:spChg>
        <pc:spChg chg="mod">
          <ac:chgData name="隆誠 堀本" userId="2a8589c694f2ec76" providerId="LiveId" clId="{941F063C-AA7C-432A-A759-70B301AD2747}" dt="2024-02-06T04:09:22.159" v="1806"/>
          <ac:spMkLst>
            <pc:docMk/>
            <pc:sldMk cId="2219077330" sldId="470"/>
            <ac:spMk id="34" creationId="{53093563-624A-126E-682A-82131DD5384B}"/>
          </ac:spMkLst>
        </pc:spChg>
        <pc:spChg chg="mod">
          <ac:chgData name="隆誠 堀本" userId="2a8589c694f2ec76" providerId="LiveId" clId="{941F063C-AA7C-432A-A759-70B301AD2747}" dt="2024-02-06T04:09:22.159" v="1806"/>
          <ac:spMkLst>
            <pc:docMk/>
            <pc:sldMk cId="2219077330" sldId="470"/>
            <ac:spMk id="35" creationId="{B67D08D3-E577-8F64-B277-37CA6CD965FC}"/>
          </ac:spMkLst>
        </pc:spChg>
        <pc:spChg chg="mod">
          <ac:chgData name="隆誠 堀本" userId="2a8589c694f2ec76" providerId="LiveId" clId="{941F063C-AA7C-432A-A759-70B301AD2747}" dt="2024-02-06T04:09:22.159" v="1806"/>
          <ac:spMkLst>
            <pc:docMk/>
            <pc:sldMk cId="2219077330" sldId="470"/>
            <ac:spMk id="36" creationId="{70EAAA22-1458-28A8-FD03-04A5D89C0B28}"/>
          </ac:spMkLst>
        </pc:spChg>
        <pc:spChg chg="mod">
          <ac:chgData name="隆誠 堀本" userId="2a8589c694f2ec76" providerId="LiveId" clId="{941F063C-AA7C-432A-A759-70B301AD2747}" dt="2024-02-06T04:09:22.159" v="1806"/>
          <ac:spMkLst>
            <pc:docMk/>
            <pc:sldMk cId="2219077330" sldId="470"/>
            <ac:spMk id="37" creationId="{5155F3B8-D646-C03A-8176-4965B1E96F4C}"/>
          </ac:spMkLst>
        </pc:spChg>
        <pc:spChg chg="mod">
          <ac:chgData name="隆誠 堀本" userId="2a8589c694f2ec76" providerId="LiveId" clId="{941F063C-AA7C-432A-A759-70B301AD2747}" dt="2024-02-06T04:09:22.159" v="1806"/>
          <ac:spMkLst>
            <pc:docMk/>
            <pc:sldMk cId="2219077330" sldId="470"/>
            <ac:spMk id="38" creationId="{9223915E-91AD-C545-EB90-C6036A1A5452}"/>
          </ac:spMkLst>
        </pc:spChg>
        <pc:spChg chg="mod">
          <ac:chgData name="隆誠 堀本" userId="2a8589c694f2ec76" providerId="LiveId" clId="{941F063C-AA7C-432A-A759-70B301AD2747}" dt="2024-02-06T04:09:22.159" v="1806"/>
          <ac:spMkLst>
            <pc:docMk/>
            <pc:sldMk cId="2219077330" sldId="470"/>
            <ac:spMk id="39" creationId="{8F50CBE2-6EA7-7D24-1B6D-A304DDB98C92}"/>
          </ac:spMkLst>
        </pc:spChg>
        <pc:spChg chg="mod">
          <ac:chgData name="隆誠 堀本" userId="2a8589c694f2ec76" providerId="LiveId" clId="{941F063C-AA7C-432A-A759-70B301AD2747}" dt="2024-02-06T04:09:22.159" v="1806"/>
          <ac:spMkLst>
            <pc:docMk/>
            <pc:sldMk cId="2219077330" sldId="470"/>
            <ac:spMk id="40" creationId="{CDB579BC-DE88-C2CE-1CD3-327327F48376}"/>
          </ac:spMkLst>
        </pc:spChg>
        <pc:spChg chg="mod">
          <ac:chgData name="隆誠 堀本" userId="2a8589c694f2ec76" providerId="LiveId" clId="{941F063C-AA7C-432A-A759-70B301AD2747}" dt="2024-02-06T04:09:22.159" v="1806"/>
          <ac:spMkLst>
            <pc:docMk/>
            <pc:sldMk cId="2219077330" sldId="470"/>
            <ac:spMk id="41" creationId="{E4FBFAC7-E9FE-CDDF-7531-8E3BF0F18594}"/>
          </ac:spMkLst>
        </pc:spChg>
        <pc:spChg chg="mod">
          <ac:chgData name="隆誠 堀本" userId="2a8589c694f2ec76" providerId="LiveId" clId="{941F063C-AA7C-432A-A759-70B301AD2747}" dt="2024-02-06T04:09:22.159" v="1806"/>
          <ac:spMkLst>
            <pc:docMk/>
            <pc:sldMk cId="2219077330" sldId="470"/>
            <ac:spMk id="42" creationId="{EE155AE4-4612-7CDE-4761-AD6695095FB8}"/>
          </ac:spMkLst>
        </pc:spChg>
        <pc:spChg chg="mod">
          <ac:chgData name="隆誠 堀本" userId="2a8589c694f2ec76" providerId="LiveId" clId="{941F063C-AA7C-432A-A759-70B301AD2747}" dt="2024-02-06T04:09:22.159" v="1806"/>
          <ac:spMkLst>
            <pc:docMk/>
            <pc:sldMk cId="2219077330" sldId="470"/>
            <ac:spMk id="43" creationId="{CDDBA5D1-2D62-2F8C-84B1-F1E740099F93}"/>
          </ac:spMkLst>
        </pc:spChg>
        <pc:spChg chg="mod">
          <ac:chgData name="隆誠 堀本" userId="2a8589c694f2ec76" providerId="LiveId" clId="{941F063C-AA7C-432A-A759-70B301AD2747}" dt="2024-02-06T04:09:22.159" v="1806"/>
          <ac:spMkLst>
            <pc:docMk/>
            <pc:sldMk cId="2219077330" sldId="470"/>
            <ac:spMk id="44" creationId="{367BB2CD-FBF5-FE86-DA4B-D890B68CA5AB}"/>
          </ac:spMkLst>
        </pc:spChg>
        <pc:spChg chg="mod">
          <ac:chgData name="隆誠 堀本" userId="2a8589c694f2ec76" providerId="LiveId" clId="{941F063C-AA7C-432A-A759-70B301AD2747}" dt="2024-02-06T05:36:05.868" v="2282"/>
          <ac:spMkLst>
            <pc:docMk/>
            <pc:sldMk cId="2219077330" sldId="470"/>
            <ac:spMk id="47" creationId="{8E310584-C9CE-248E-6120-A6A887513663}"/>
          </ac:spMkLst>
        </pc:spChg>
        <pc:spChg chg="mod">
          <ac:chgData name="隆誠 堀本" userId="2a8589c694f2ec76" providerId="LiveId" clId="{941F063C-AA7C-432A-A759-70B301AD2747}" dt="2024-02-06T05:36:05.868" v="2282"/>
          <ac:spMkLst>
            <pc:docMk/>
            <pc:sldMk cId="2219077330" sldId="470"/>
            <ac:spMk id="48" creationId="{03C32AD6-7D08-EACB-6CA6-2C4DE0590C92}"/>
          </ac:spMkLst>
        </pc:spChg>
        <pc:spChg chg="mod">
          <ac:chgData name="隆誠 堀本" userId="2a8589c694f2ec76" providerId="LiveId" clId="{941F063C-AA7C-432A-A759-70B301AD2747}" dt="2024-02-06T05:36:05.868" v="2282"/>
          <ac:spMkLst>
            <pc:docMk/>
            <pc:sldMk cId="2219077330" sldId="470"/>
            <ac:spMk id="49" creationId="{20F927CA-52A1-266C-9BA6-8283829964FB}"/>
          </ac:spMkLst>
        </pc:spChg>
        <pc:spChg chg="mod">
          <ac:chgData name="隆誠 堀本" userId="2a8589c694f2ec76" providerId="LiveId" clId="{941F063C-AA7C-432A-A759-70B301AD2747}" dt="2024-02-06T05:36:05.868" v="2282"/>
          <ac:spMkLst>
            <pc:docMk/>
            <pc:sldMk cId="2219077330" sldId="470"/>
            <ac:spMk id="50" creationId="{3C27F8E0-B0A3-709C-B5B8-109966174C94}"/>
          </ac:spMkLst>
        </pc:spChg>
        <pc:spChg chg="mod">
          <ac:chgData name="隆誠 堀本" userId="2a8589c694f2ec76" providerId="LiveId" clId="{941F063C-AA7C-432A-A759-70B301AD2747}" dt="2024-02-06T05:36:05.868" v="2282"/>
          <ac:spMkLst>
            <pc:docMk/>
            <pc:sldMk cId="2219077330" sldId="470"/>
            <ac:spMk id="51" creationId="{FE0CA2B9-7AC0-BDDB-FCA7-DD3F675103A7}"/>
          </ac:spMkLst>
        </pc:spChg>
        <pc:spChg chg="mod">
          <ac:chgData name="隆誠 堀本" userId="2a8589c694f2ec76" providerId="LiveId" clId="{941F063C-AA7C-432A-A759-70B301AD2747}" dt="2024-02-06T05:36:05.868" v="2282"/>
          <ac:spMkLst>
            <pc:docMk/>
            <pc:sldMk cId="2219077330" sldId="470"/>
            <ac:spMk id="52" creationId="{2C873B8F-8455-66B3-C855-4AE78A2FFBE8}"/>
          </ac:spMkLst>
        </pc:spChg>
        <pc:spChg chg="mod">
          <ac:chgData name="隆誠 堀本" userId="2a8589c694f2ec76" providerId="LiveId" clId="{941F063C-AA7C-432A-A759-70B301AD2747}" dt="2024-02-06T05:36:05.868" v="2282"/>
          <ac:spMkLst>
            <pc:docMk/>
            <pc:sldMk cId="2219077330" sldId="470"/>
            <ac:spMk id="53" creationId="{87D49142-9435-88D7-3957-04AFC3A0E6A7}"/>
          </ac:spMkLst>
        </pc:spChg>
        <pc:spChg chg="mod">
          <ac:chgData name="隆誠 堀本" userId="2a8589c694f2ec76" providerId="LiveId" clId="{941F063C-AA7C-432A-A759-70B301AD2747}" dt="2024-02-06T05:36:05.868" v="2282"/>
          <ac:spMkLst>
            <pc:docMk/>
            <pc:sldMk cId="2219077330" sldId="470"/>
            <ac:spMk id="55" creationId="{A1498CA8-614F-C2AF-8981-B5090983D908}"/>
          </ac:spMkLst>
        </pc:spChg>
        <pc:spChg chg="mod">
          <ac:chgData name="隆誠 堀本" userId="2a8589c694f2ec76" providerId="LiveId" clId="{941F063C-AA7C-432A-A759-70B301AD2747}" dt="2024-02-06T05:36:05.868" v="2282"/>
          <ac:spMkLst>
            <pc:docMk/>
            <pc:sldMk cId="2219077330" sldId="470"/>
            <ac:spMk id="57" creationId="{9E1A7F8B-2492-FFDD-2908-5489E8B14BB9}"/>
          </ac:spMkLst>
        </pc:spChg>
        <pc:spChg chg="mod">
          <ac:chgData name="隆誠 堀本" userId="2a8589c694f2ec76" providerId="LiveId" clId="{941F063C-AA7C-432A-A759-70B301AD2747}" dt="2024-02-06T05:36:05.868" v="2282"/>
          <ac:spMkLst>
            <pc:docMk/>
            <pc:sldMk cId="2219077330" sldId="470"/>
            <ac:spMk id="59" creationId="{1151FFD9-71A6-84B4-9588-8B7AC393ED58}"/>
          </ac:spMkLst>
        </pc:spChg>
        <pc:spChg chg="mod">
          <ac:chgData name="隆誠 堀本" userId="2a8589c694f2ec76" providerId="LiveId" clId="{941F063C-AA7C-432A-A759-70B301AD2747}" dt="2024-02-06T05:36:05.868" v="2282"/>
          <ac:spMkLst>
            <pc:docMk/>
            <pc:sldMk cId="2219077330" sldId="470"/>
            <ac:spMk id="60" creationId="{B7A42F97-FAD9-40C2-C420-FE2F373FFD12}"/>
          </ac:spMkLst>
        </pc:spChg>
        <pc:spChg chg="mod">
          <ac:chgData name="隆誠 堀本" userId="2a8589c694f2ec76" providerId="LiveId" clId="{941F063C-AA7C-432A-A759-70B301AD2747}" dt="2024-02-06T05:36:05.868" v="2282"/>
          <ac:spMkLst>
            <pc:docMk/>
            <pc:sldMk cId="2219077330" sldId="470"/>
            <ac:spMk id="61" creationId="{7A3B11E7-A006-B363-E85D-07E17059191C}"/>
          </ac:spMkLst>
        </pc:spChg>
        <pc:spChg chg="mod">
          <ac:chgData name="隆誠 堀本" userId="2a8589c694f2ec76" providerId="LiveId" clId="{941F063C-AA7C-432A-A759-70B301AD2747}" dt="2024-02-06T05:36:05.868" v="2282"/>
          <ac:spMkLst>
            <pc:docMk/>
            <pc:sldMk cId="2219077330" sldId="470"/>
            <ac:spMk id="62" creationId="{664CB9A7-8694-AA6B-C255-1528374F156B}"/>
          </ac:spMkLst>
        </pc:spChg>
        <pc:spChg chg="mod">
          <ac:chgData name="隆誠 堀本" userId="2a8589c694f2ec76" providerId="LiveId" clId="{941F063C-AA7C-432A-A759-70B301AD2747}" dt="2024-02-06T05:36:05.868" v="2282"/>
          <ac:spMkLst>
            <pc:docMk/>
            <pc:sldMk cId="2219077330" sldId="470"/>
            <ac:spMk id="63" creationId="{C35D0BDC-6F8C-8AFE-4471-BE63FDBCA08A}"/>
          </ac:spMkLst>
        </pc:spChg>
        <pc:spChg chg="mod">
          <ac:chgData name="隆誠 堀本" userId="2a8589c694f2ec76" providerId="LiveId" clId="{941F063C-AA7C-432A-A759-70B301AD2747}" dt="2024-02-06T05:36:05.868" v="2282"/>
          <ac:spMkLst>
            <pc:docMk/>
            <pc:sldMk cId="2219077330" sldId="470"/>
            <ac:spMk id="64" creationId="{7B296A47-5771-0306-06A6-A5DAB4AA929A}"/>
          </ac:spMkLst>
        </pc:spChg>
        <pc:spChg chg="mod">
          <ac:chgData name="隆誠 堀本" userId="2a8589c694f2ec76" providerId="LiveId" clId="{941F063C-AA7C-432A-A759-70B301AD2747}" dt="2024-02-06T05:36:05.868" v="2282"/>
          <ac:spMkLst>
            <pc:docMk/>
            <pc:sldMk cId="2219077330" sldId="470"/>
            <ac:spMk id="65" creationId="{F15EA324-382A-5EB6-9DD7-89D397E73CA1}"/>
          </ac:spMkLst>
        </pc:spChg>
        <pc:spChg chg="mod">
          <ac:chgData name="隆誠 堀本" userId="2a8589c694f2ec76" providerId="LiveId" clId="{941F063C-AA7C-432A-A759-70B301AD2747}" dt="2024-02-06T05:36:05.868" v="2282"/>
          <ac:spMkLst>
            <pc:docMk/>
            <pc:sldMk cId="2219077330" sldId="470"/>
            <ac:spMk id="66" creationId="{7D01CC24-F8C1-444B-C5FF-003FA3C31778}"/>
          </ac:spMkLst>
        </pc:spChg>
        <pc:spChg chg="mod">
          <ac:chgData name="隆誠 堀本" userId="2a8589c694f2ec76" providerId="LiveId" clId="{941F063C-AA7C-432A-A759-70B301AD2747}" dt="2024-02-06T05:36:05.868" v="2282"/>
          <ac:spMkLst>
            <pc:docMk/>
            <pc:sldMk cId="2219077330" sldId="470"/>
            <ac:spMk id="67" creationId="{BE857FB2-466F-528A-B9CD-ED9C04D85DE4}"/>
          </ac:spMkLst>
        </pc:spChg>
        <pc:spChg chg="mod">
          <ac:chgData name="隆誠 堀本" userId="2a8589c694f2ec76" providerId="LiveId" clId="{941F063C-AA7C-432A-A759-70B301AD2747}" dt="2024-02-06T05:36:05.868" v="2282"/>
          <ac:spMkLst>
            <pc:docMk/>
            <pc:sldMk cId="2219077330" sldId="470"/>
            <ac:spMk id="68" creationId="{3450D463-9E74-42FB-16CA-A5FEED4796B1}"/>
          </ac:spMkLst>
        </pc:spChg>
        <pc:spChg chg="mod">
          <ac:chgData name="隆誠 堀本" userId="2a8589c694f2ec76" providerId="LiveId" clId="{941F063C-AA7C-432A-A759-70B301AD2747}" dt="2024-02-06T05:36:05.868" v="2282"/>
          <ac:spMkLst>
            <pc:docMk/>
            <pc:sldMk cId="2219077330" sldId="470"/>
            <ac:spMk id="69" creationId="{E7BB16F9-19DF-CE58-98C8-E258B0F06F76}"/>
          </ac:spMkLst>
        </pc:spChg>
        <pc:spChg chg="mod">
          <ac:chgData name="隆誠 堀本" userId="2a8589c694f2ec76" providerId="LiveId" clId="{941F063C-AA7C-432A-A759-70B301AD2747}" dt="2024-02-06T05:36:05.868" v="2282"/>
          <ac:spMkLst>
            <pc:docMk/>
            <pc:sldMk cId="2219077330" sldId="470"/>
            <ac:spMk id="76" creationId="{F0697DBE-891D-119F-ABB6-C4D8A89D97CF}"/>
          </ac:spMkLst>
        </pc:spChg>
        <pc:spChg chg="mod">
          <ac:chgData name="隆誠 堀本" userId="2a8589c694f2ec76" providerId="LiveId" clId="{941F063C-AA7C-432A-A759-70B301AD2747}" dt="2024-02-06T05:36:05.868" v="2282"/>
          <ac:spMkLst>
            <pc:docMk/>
            <pc:sldMk cId="2219077330" sldId="470"/>
            <ac:spMk id="77" creationId="{655E2CDA-0225-DB4F-91C9-53E1521D9021}"/>
          </ac:spMkLst>
        </pc:spChg>
        <pc:spChg chg="mod">
          <ac:chgData name="隆誠 堀本" userId="2a8589c694f2ec76" providerId="LiveId" clId="{941F063C-AA7C-432A-A759-70B301AD2747}" dt="2024-02-06T05:36:05.868" v="2282"/>
          <ac:spMkLst>
            <pc:docMk/>
            <pc:sldMk cId="2219077330" sldId="470"/>
            <ac:spMk id="78" creationId="{3110EDE2-1E71-A129-61BD-575A211F9885}"/>
          </ac:spMkLst>
        </pc:spChg>
        <pc:spChg chg="mod">
          <ac:chgData name="隆誠 堀本" userId="2a8589c694f2ec76" providerId="LiveId" clId="{941F063C-AA7C-432A-A759-70B301AD2747}" dt="2024-02-06T05:36:05.868" v="2282"/>
          <ac:spMkLst>
            <pc:docMk/>
            <pc:sldMk cId="2219077330" sldId="470"/>
            <ac:spMk id="79" creationId="{2533CC0A-BC29-19B4-0EEF-7368260440C9}"/>
          </ac:spMkLst>
        </pc:spChg>
        <pc:spChg chg="mod">
          <ac:chgData name="隆誠 堀本" userId="2a8589c694f2ec76" providerId="LiveId" clId="{941F063C-AA7C-432A-A759-70B301AD2747}" dt="2024-02-06T05:36:05.868" v="2282"/>
          <ac:spMkLst>
            <pc:docMk/>
            <pc:sldMk cId="2219077330" sldId="470"/>
            <ac:spMk id="80" creationId="{6B04D10B-6821-DA08-6737-319546AB637B}"/>
          </ac:spMkLst>
        </pc:spChg>
        <pc:spChg chg="mod">
          <ac:chgData name="隆誠 堀本" userId="2a8589c694f2ec76" providerId="LiveId" clId="{941F063C-AA7C-432A-A759-70B301AD2747}" dt="2024-02-06T05:36:05.868" v="2282"/>
          <ac:spMkLst>
            <pc:docMk/>
            <pc:sldMk cId="2219077330" sldId="470"/>
            <ac:spMk id="81" creationId="{67AEC315-DB7D-C814-B556-714E5B6AB3E9}"/>
          </ac:spMkLst>
        </pc:spChg>
        <pc:spChg chg="mod">
          <ac:chgData name="隆誠 堀本" userId="2a8589c694f2ec76" providerId="LiveId" clId="{941F063C-AA7C-432A-A759-70B301AD2747}" dt="2024-02-06T05:36:05.868" v="2282"/>
          <ac:spMkLst>
            <pc:docMk/>
            <pc:sldMk cId="2219077330" sldId="470"/>
            <ac:spMk id="82" creationId="{F61A0AD8-5961-25F3-F209-F309BE8662D7}"/>
          </ac:spMkLst>
        </pc:spChg>
        <pc:spChg chg="mod">
          <ac:chgData name="隆誠 堀本" userId="2a8589c694f2ec76" providerId="LiveId" clId="{941F063C-AA7C-432A-A759-70B301AD2747}" dt="2024-02-06T05:36:05.868" v="2282"/>
          <ac:spMkLst>
            <pc:docMk/>
            <pc:sldMk cId="2219077330" sldId="470"/>
            <ac:spMk id="83" creationId="{347E0598-EECD-E17E-308F-228D6C945EF0}"/>
          </ac:spMkLst>
        </pc:spChg>
        <pc:spChg chg="mod">
          <ac:chgData name="隆誠 堀本" userId="2a8589c694f2ec76" providerId="LiveId" clId="{941F063C-AA7C-432A-A759-70B301AD2747}" dt="2024-02-06T05:36:05.868" v="2282"/>
          <ac:spMkLst>
            <pc:docMk/>
            <pc:sldMk cId="2219077330" sldId="470"/>
            <ac:spMk id="84" creationId="{660A255D-CD26-9133-4A3E-BD441F3F3289}"/>
          </ac:spMkLst>
        </pc:spChg>
        <pc:spChg chg="mod">
          <ac:chgData name="隆誠 堀本" userId="2a8589c694f2ec76" providerId="LiveId" clId="{941F063C-AA7C-432A-A759-70B301AD2747}" dt="2024-02-06T05:36:05.868" v="2282"/>
          <ac:spMkLst>
            <pc:docMk/>
            <pc:sldMk cId="2219077330" sldId="470"/>
            <ac:spMk id="85" creationId="{ECFB5690-931F-C372-8E3E-56C592E8F949}"/>
          </ac:spMkLst>
        </pc:spChg>
        <pc:spChg chg="mod">
          <ac:chgData name="隆誠 堀本" userId="2a8589c694f2ec76" providerId="LiveId" clId="{941F063C-AA7C-432A-A759-70B301AD2747}" dt="2024-02-06T05:36:05.868" v="2282"/>
          <ac:spMkLst>
            <pc:docMk/>
            <pc:sldMk cId="2219077330" sldId="470"/>
            <ac:spMk id="86" creationId="{D532E498-965C-423F-F085-89A91324CE8A}"/>
          </ac:spMkLst>
        </pc:spChg>
        <pc:spChg chg="mod">
          <ac:chgData name="隆誠 堀本" userId="2a8589c694f2ec76" providerId="LiveId" clId="{941F063C-AA7C-432A-A759-70B301AD2747}" dt="2024-02-06T05:36:05.868" v="2282"/>
          <ac:spMkLst>
            <pc:docMk/>
            <pc:sldMk cId="2219077330" sldId="470"/>
            <ac:spMk id="87" creationId="{B790A28D-9136-1CF9-B584-DC33334256C4}"/>
          </ac:spMkLst>
        </pc:spChg>
        <pc:spChg chg="mod">
          <ac:chgData name="隆誠 堀本" userId="2a8589c694f2ec76" providerId="LiveId" clId="{941F063C-AA7C-432A-A759-70B301AD2747}" dt="2024-02-06T05:36:05.868" v="2282"/>
          <ac:spMkLst>
            <pc:docMk/>
            <pc:sldMk cId="2219077330" sldId="470"/>
            <ac:spMk id="134" creationId="{EC8F0B62-9D18-8A14-E04C-94E0D3EF0BDD}"/>
          </ac:spMkLst>
        </pc:spChg>
        <pc:spChg chg="mod">
          <ac:chgData name="隆誠 堀本" userId="2a8589c694f2ec76" providerId="LiveId" clId="{941F063C-AA7C-432A-A759-70B301AD2747}" dt="2024-02-06T05:55:03.628" v="2556" actId="1076"/>
          <ac:spMkLst>
            <pc:docMk/>
            <pc:sldMk cId="2219077330" sldId="470"/>
            <ac:spMk id="135" creationId="{BADD4555-C615-8E88-B6E7-2C3522B3BEE4}"/>
          </ac:spMkLst>
        </pc:spChg>
        <pc:spChg chg="mod">
          <ac:chgData name="隆誠 堀本" userId="2a8589c694f2ec76" providerId="LiveId" clId="{941F063C-AA7C-432A-A759-70B301AD2747}" dt="2024-02-06T05:36:05.868" v="2282"/>
          <ac:spMkLst>
            <pc:docMk/>
            <pc:sldMk cId="2219077330" sldId="470"/>
            <ac:spMk id="136" creationId="{33CE68AF-A3FD-2B01-1C8D-F024493DB5F2}"/>
          </ac:spMkLst>
        </pc:spChg>
        <pc:spChg chg="mod">
          <ac:chgData name="隆誠 堀本" userId="2a8589c694f2ec76" providerId="LiveId" clId="{941F063C-AA7C-432A-A759-70B301AD2747}" dt="2024-02-06T05:36:05.868" v="2282"/>
          <ac:spMkLst>
            <pc:docMk/>
            <pc:sldMk cId="2219077330" sldId="470"/>
            <ac:spMk id="137" creationId="{D413625E-B82B-D9EA-AB28-D9C17EEFEA02}"/>
          </ac:spMkLst>
        </pc:spChg>
        <pc:spChg chg="mod">
          <ac:chgData name="隆誠 堀本" userId="2a8589c694f2ec76" providerId="LiveId" clId="{941F063C-AA7C-432A-A759-70B301AD2747}" dt="2024-02-06T05:36:05.868" v="2282"/>
          <ac:spMkLst>
            <pc:docMk/>
            <pc:sldMk cId="2219077330" sldId="470"/>
            <ac:spMk id="138" creationId="{B620F0FE-08FB-FC00-60F4-41E11B470710}"/>
          </ac:spMkLst>
        </pc:spChg>
        <pc:spChg chg="mod">
          <ac:chgData name="隆誠 堀本" userId="2a8589c694f2ec76" providerId="LiveId" clId="{941F063C-AA7C-432A-A759-70B301AD2747}" dt="2024-02-06T05:36:05.868" v="2282"/>
          <ac:spMkLst>
            <pc:docMk/>
            <pc:sldMk cId="2219077330" sldId="470"/>
            <ac:spMk id="139" creationId="{3D24E71A-615A-205B-E089-5CE571DE2110}"/>
          </ac:spMkLst>
        </pc:spChg>
        <pc:spChg chg="mod">
          <ac:chgData name="隆誠 堀本" userId="2a8589c694f2ec76" providerId="LiveId" clId="{941F063C-AA7C-432A-A759-70B301AD2747}" dt="2024-02-06T05:36:05.868" v="2282"/>
          <ac:spMkLst>
            <pc:docMk/>
            <pc:sldMk cId="2219077330" sldId="470"/>
            <ac:spMk id="140" creationId="{5C778361-DC80-6D8F-CF44-61589A528711}"/>
          </ac:spMkLst>
        </pc:spChg>
        <pc:spChg chg="mod">
          <ac:chgData name="隆誠 堀本" userId="2a8589c694f2ec76" providerId="LiveId" clId="{941F063C-AA7C-432A-A759-70B301AD2747}" dt="2024-02-06T05:36:05.868" v="2282"/>
          <ac:spMkLst>
            <pc:docMk/>
            <pc:sldMk cId="2219077330" sldId="470"/>
            <ac:spMk id="141" creationId="{180CA190-BB86-6D9D-E63B-B8FB3EE21CF0}"/>
          </ac:spMkLst>
        </pc:spChg>
        <pc:spChg chg="mod">
          <ac:chgData name="隆誠 堀本" userId="2a8589c694f2ec76" providerId="LiveId" clId="{941F063C-AA7C-432A-A759-70B301AD2747}" dt="2024-02-06T05:36:05.868" v="2282"/>
          <ac:spMkLst>
            <pc:docMk/>
            <pc:sldMk cId="2219077330" sldId="470"/>
            <ac:spMk id="142" creationId="{B44BB3BE-6611-E4C8-4A72-A09D6516E0DE}"/>
          </ac:spMkLst>
        </pc:spChg>
        <pc:spChg chg="mod">
          <ac:chgData name="隆誠 堀本" userId="2a8589c694f2ec76" providerId="LiveId" clId="{941F063C-AA7C-432A-A759-70B301AD2747}" dt="2024-02-06T05:36:05.868" v="2282"/>
          <ac:spMkLst>
            <pc:docMk/>
            <pc:sldMk cId="2219077330" sldId="470"/>
            <ac:spMk id="143" creationId="{0E9426EE-29BC-FA7D-1D68-E6749995E552}"/>
          </ac:spMkLst>
        </pc:spChg>
        <pc:spChg chg="mod">
          <ac:chgData name="隆誠 堀本" userId="2a8589c694f2ec76" providerId="LiveId" clId="{941F063C-AA7C-432A-A759-70B301AD2747}" dt="2024-02-06T05:36:05.868" v="2282"/>
          <ac:spMkLst>
            <pc:docMk/>
            <pc:sldMk cId="2219077330" sldId="470"/>
            <ac:spMk id="144" creationId="{59EF99ED-CDAC-58F1-FF9D-626ECFE9CDFB}"/>
          </ac:spMkLst>
        </pc:spChg>
        <pc:spChg chg="mod">
          <ac:chgData name="隆誠 堀本" userId="2a8589c694f2ec76" providerId="LiveId" clId="{941F063C-AA7C-432A-A759-70B301AD2747}" dt="2024-02-06T05:36:05.868" v="2282"/>
          <ac:spMkLst>
            <pc:docMk/>
            <pc:sldMk cId="2219077330" sldId="470"/>
            <ac:spMk id="146" creationId="{A443DB19-4965-B451-E5D2-3FDA908723F5}"/>
          </ac:spMkLst>
        </pc:spChg>
        <pc:spChg chg="mod">
          <ac:chgData name="隆誠 堀本" userId="2a8589c694f2ec76" providerId="LiveId" clId="{941F063C-AA7C-432A-A759-70B301AD2747}" dt="2024-02-06T05:36:05.868" v="2282"/>
          <ac:spMkLst>
            <pc:docMk/>
            <pc:sldMk cId="2219077330" sldId="470"/>
            <ac:spMk id="155" creationId="{815AD2EF-3593-98CC-46C6-5782AFB58A51}"/>
          </ac:spMkLst>
        </pc:spChg>
        <pc:spChg chg="mod">
          <ac:chgData name="隆誠 堀本" userId="2a8589c694f2ec76" providerId="LiveId" clId="{941F063C-AA7C-432A-A759-70B301AD2747}" dt="2024-02-06T05:36:05.868" v="2282"/>
          <ac:spMkLst>
            <pc:docMk/>
            <pc:sldMk cId="2219077330" sldId="470"/>
            <ac:spMk id="156" creationId="{C343B8E1-6B1B-E771-8EED-2774D9B109A3}"/>
          </ac:spMkLst>
        </pc:spChg>
        <pc:spChg chg="mod">
          <ac:chgData name="隆誠 堀本" userId="2a8589c694f2ec76" providerId="LiveId" clId="{941F063C-AA7C-432A-A759-70B301AD2747}" dt="2024-02-06T05:36:05.868" v="2282"/>
          <ac:spMkLst>
            <pc:docMk/>
            <pc:sldMk cId="2219077330" sldId="470"/>
            <ac:spMk id="157" creationId="{5AAD7E86-841D-4CA4-EAFF-54FD9FB4F2A8}"/>
          </ac:spMkLst>
        </pc:spChg>
        <pc:spChg chg="mod">
          <ac:chgData name="隆誠 堀本" userId="2a8589c694f2ec76" providerId="LiveId" clId="{941F063C-AA7C-432A-A759-70B301AD2747}" dt="2024-02-06T05:36:05.868" v="2282"/>
          <ac:spMkLst>
            <pc:docMk/>
            <pc:sldMk cId="2219077330" sldId="470"/>
            <ac:spMk id="158" creationId="{0EE9455B-6F5E-AE5A-5220-4D0D4E5EF407}"/>
          </ac:spMkLst>
        </pc:spChg>
        <pc:spChg chg="mod">
          <ac:chgData name="隆誠 堀本" userId="2a8589c694f2ec76" providerId="LiveId" clId="{941F063C-AA7C-432A-A759-70B301AD2747}" dt="2024-02-06T05:36:05.868" v="2282"/>
          <ac:spMkLst>
            <pc:docMk/>
            <pc:sldMk cId="2219077330" sldId="470"/>
            <ac:spMk id="159" creationId="{B3B24124-4D0F-E94F-1CB3-329C4F7A7568}"/>
          </ac:spMkLst>
        </pc:spChg>
        <pc:spChg chg="mod">
          <ac:chgData name="隆誠 堀本" userId="2a8589c694f2ec76" providerId="LiveId" clId="{941F063C-AA7C-432A-A759-70B301AD2747}" dt="2024-02-06T05:36:05.868" v="2282"/>
          <ac:spMkLst>
            <pc:docMk/>
            <pc:sldMk cId="2219077330" sldId="470"/>
            <ac:spMk id="160" creationId="{55F61D9D-61C0-574B-DB00-5A83F2AAE165}"/>
          </ac:spMkLst>
        </pc:spChg>
        <pc:spChg chg="mod">
          <ac:chgData name="隆誠 堀本" userId="2a8589c694f2ec76" providerId="LiveId" clId="{941F063C-AA7C-432A-A759-70B301AD2747}" dt="2024-02-06T05:36:05.868" v="2282"/>
          <ac:spMkLst>
            <pc:docMk/>
            <pc:sldMk cId="2219077330" sldId="470"/>
            <ac:spMk id="161" creationId="{3596A397-31F3-A007-6EAC-CBEDABB6DE57}"/>
          </ac:spMkLst>
        </pc:spChg>
        <pc:spChg chg="mod">
          <ac:chgData name="隆誠 堀本" userId="2a8589c694f2ec76" providerId="LiveId" clId="{941F063C-AA7C-432A-A759-70B301AD2747}" dt="2024-02-06T05:36:05.868" v="2282"/>
          <ac:spMkLst>
            <pc:docMk/>
            <pc:sldMk cId="2219077330" sldId="470"/>
            <ac:spMk id="162" creationId="{BCE044A8-8F9A-0817-F285-1F5870A13557}"/>
          </ac:spMkLst>
        </pc:spChg>
        <pc:spChg chg="mod">
          <ac:chgData name="隆誠 堀本" userId="2a8589c694f2ec76" providerId="LiveId" clId="{941F063C-AA7C-432A-A759-70B301AD2747}" dt="2024-02-06T05:36:05.868" v="2282"/>
          <ac:spMkLst>
            <pc:docMk/>
            <pc:sldMk cId="2219077330" sldId="470"/>
            <ac:spMk id="163" creationId="{15D7F680-A01A-15D1-D861-AC91E6DD7CA9}"/>
          </ac:spMkLst>
        </pc:spChg>
        <pc:spChg chg="mod">
          <ac:chgData name="隆誠 堀本" userId="2a8589c694f2ec76" providerId="LiveId" clId="{941F063C-AA7C-432A-A759-70B301AD2747}" dt="2024-02-06T05:36:05.868" v="2282"/>
          <ac:spMkLst>
            <pc:docMk/>
            <pc:sldMk cId="2219077330" sldId="470"/>
            <ac:spMk id="164" creationId="{414BD4F8-55C9-F311-9D09-98FF63013CAB}"/>
          </ac:spMkLst>
        </pc:spChg>
        <pc:spChg chg="mod">
          <ac:chgData name="隆誠 堀本" userId="2a8589c694f2ec76" providerId="LiveId" clId="{941F063C-AA7C-432A-A759-70B301AD2747}" dt="2024-02-06T05:36:05.868" v="2282"/>
          <ac:spMkLst>
            <pc:docMk/>
            <pc:sldMk cId="2219077330" sldId="470"/>
            <ac:spMk id="165" creationId="{24DF4E34-4633-0E3A-5127-9C65708BBB87}"/>
          </ac:spMkLst>
        </pc:spChg>
        <pc:spChg chg="mod">
          <ac:chgData name="隆誠 堀本" userId="2a8589c694f2ec76" providerId="LiveId" clId="{941F063C-AA7C-432A-A759-70B301AD2747}" dt="2024-02-06T05:36:05.868" v="2282"/>
          <ac:spMkLst>
            <pc:docMk/>
            <pc:sldMk cId="2219077330" sldId="470"/>
            <ac:spMk id="166" creationId="{E9FCF1D7-F6BD-8A98-1149-7A82491A9561}"/>
          </ac:spMkLst>
        </pc:spChg>
        <pc:spChg chg="mod">
          <ac:chgData name="隆誠 堀本" userId="2a8589c694f2ec76" providerId="LiveId" clId="{941F063C-AA7C-432A-A759-70B301AD2747}" dt="2024-02-06T05:44:16.132" v="2317" actId="1076"/>
          <ac:spMkLst>
            <pc:docMk/>
            <pc:sldMk cId="2219077330" sldId="470"/>
            <ac:spMk id="169" creationId="{0EA9B0CB-1987-4D56-243B-B1EEC814B5C0}"/>
          </ac:spMkLst>
        </pc:spChg>
        <pc:spChg chg="mod">
          <ac:chgData name="隆誠 堀本" userId="2a8589c694f2ec76" providerId="LiveId" clId="{941F063C-AA7C-432A-A759-70B301AD2747}" dt="2024-02-06T05:44:08.587" v="2316" actId="14100"/>
          <ac:spMkLst>
            <pc:docMk/>
            <pc:sldMk cId="2219077330" sldId="470"/>
            <ac:spMk id="170" creationId="{7311A7DD-F657-316E-797A-F563F3CAC050}"/>
          </ac:spMkLst>
        </pc:spChg>
        <pc:spChg chg="mod">
          <ac:chgData name="隆誠 堀本" userId="2a8589c694f2ec76" providerId="LiveId" clId="{941F063C-AA7C-432A-A759-70B301AD2747}" dt="2024-02-06T05:44:16.132" v="2317" actId="1076"/>
          <ac:spMkLst>
            <pc:docMk/>
            <pc:sldMk cId="2219077330" sldId="470"/>
            <ac:spMk id="171" creationId="{59319FAA-0E8F-72C9-10FF-365472720CCA}"/>
          </ac:spMkLst>
        </pc:spChg>
        <pc:spChg chg="mod">
          <ac:chgData name="隆誠 堀本" userId="2a8589c694f2ec76" providerId="LiveId" clId="{941F063C-AA7C-432A-A759-70B301AD2747}" dt="2024-02-06T05:44:08.587" v="2316" actId="14100"/>
          <ac:spMkLst>
            <pc:docMk/>
            <pc:sldMk cId="2219077330" sldId="470"/>
            <ac:spMk id="172" creationId="{2C13AA02-AC9E-FABB-ED7B-85DE67C88EF7}"/>
          </ac:spMkLst>
        </pc:spChg>
        <pc:spChg chg="mod">
          <ac:chgData name="隆誠 堀本" userId="2a8589c694f2ec76" providerId="LiveId" clId="{941F063C-AA7C-432A-A759-70B301AD2747}" dt="2024-02-06T05:44:16.132" v="2317" actId="1076"/>
          <ac:spMkLst>
            <pc:docMk/>
            <pc:sldMk cId="2219077330" sldId="470"/>
            <ac:spMk id="173" creationId="{5F6830F4-9B48-3850-CFD6-1E4F1A5BFD1F}"/>
          </ac:spMkLst>
        </pc:spChg>
        <pc:spChg chg="mod">
          <ac:chgData name="隆誠 堀本" userId="2a8589c694f2ec76" providerId="LiveId" clId="{941F063C-AA7C-432A-A759-70B301AD2747}" dt="2024-02-06T05:44:08.587" v="2316" actId="14100"/>
          <ac:spMkLst>
            <pc:docMk/>
            <pc:sldMk cId="2219077330" sldId="470"/>
            <ac:spMk id="174" creationId="{1A09A9C3-0BCA-8D8A-B30B-4ACA66F1ADA4}"/>
          </ac:spMkLst>
        </pc:spChg>
        <pc:spChg chg="del mod">
          <ac:chgData name="隆誠 堀本" userId="2a8589c694f2ec76" providerId="LiveId" clId="{941F063C-AA7C-432A-A759-70B301AD2747}" dt="2024-02-06T05:37:09.606" v="2292" actId="478"/>
          <ac:spMkLst>
            <pc:docMk/>
            <pc:sldMk cId="2219077330" sldId="470"/>
            <ac:spMk id="175" creationId="{298A8D69-4434-E1B7-B9C5-05B9B06467D3}"/>
          </ac:spMkLst>
        </pc:spChg>
        <pc:spChg chg="del mod">
          <ac:chgData name="隆誠 堀本" userId="2a8589c694f2ec76" providerId="LiveId" clId="{941F063C-AA7C-432A-A759-70B301AD2747}" dt="2024-02-06T05:45:20.001" v="2320" actId="478"/>
          <ac:spMkLst>
            <pc:docMk/>
            <pc:sldMk cId="2219077330" sldId="470"/>
            <ac:spMk id="177" creationId="{06D91F1E-90AC-23B4-D7F1-1F76C60BF443}"/>
          </ac:spMkLst>
        </pc:spChg>
        <pc:spChg chg="del mod">
          <ac:chgData name="隆誠 堀本" userId="2a8589c694f2ec76" providerId="LiveId" clId="{941F063C-AA7C-432A-A759-70B301AD2747}" dt="2024-02-06T05:45:16.219" v="2319" actId="478"/>
          <ac:spMkLst>
            <pc:docMk/>
            <pc:sldMk cId="2219077330" sldId="470"/>
            <ac:spMk id="179" creationId="{583643BA-0897-3F91-E422-6675D935C24E}"/>
          </ac:spMkLst>
        </pc:spChg>
        <pc:spChg chg="mod">
          <ac:chgData name="隆誠 堀本" userId="2a8589c694f2ec76" providerId="LiveId" clId="{941F063C-AA7C-432A-A759-70B301AD2747}" dt="2024-02-06T05:36:27.829" v="2287"/>
          <ac:spMkLst>
            <pc:docMk/>
            <pc:sldMk cId="2219077330" sldId="470"/>
            <ac:spMk id="181" creationId="{FCCD6AA3-48D9-0EAA-1327-74E82FC84A24}"/>
          </ac:spMkLst>
        </pc:spChg>
        <pc:spChg chg="mod">
          <ac:chgData name="隆誠 堀本" userId="2a8589c694f2ec76" providerId="LiveId" clId="{941F063C-AA7C-432A-A759-70B301AD2747}" dt="2024-02-06T05:36:27.829" v="2287"/>
          <ac:spMkLst>
            <pc:docMk/>
            <pc:sldMk cId="2219077330" sldId="470"/>
            <ac:spMk id="182" creationId="{01B5CE87-8E9C-8509-E5E5-4E68785F3E57}"/>
          </ac:spMkLst>
        </pc:spChg>
        <pc:spChg chg="mod">
          <ac:chgData name="隆誠 堀本" userId="2a8589c694f2ec76" providerId="LiveId" clId="{941F063C-AA7C-432A-A759-70B301AD2747}" dt="2024-02-06T05:36:27.829" v="2287"/>
          <ac:spMkLst>
            <pc:docMk/>
            <pc:sldMk cId="2219077330" sldId="470"/>
            <ac:spMk id="183" creationId="{3C84B51B-961F-BD94-7773-6FDD1CB1B20B}"/>
          </ac:spMkLst>
        </pc:spChg>
        <pc:spChg chg="mod">
          <ac:chgData name="隆誠 堀本" userId="2a8589c694f2ec76" providerId="LiveId" clId="{941F063C-AA7C-432A-A759-70B301AD2747}" dt="2024-02-06T05:36:27.829" v="2287"/>
          <ac:spMkLst>
            <pc:docMk/>
            <pc:sldMk cId="2219077330" sldId="470"/>
            <ac:spMk id="184" creationId="{10682070-6D63-F4FF-A103-0DB3F5E7A738}"/>
          </ac:spMkLst>
        </pc:spChg>
        <pc:spChg chg="mod">
          <ac:chgData name="隆誠 堀本" userId="2a8589c694f2ec76" providerId="LiveId" clId="{941F063C-AA7C-432A-A759-70B301AD2747}" dt="2024-02-06T05:36:27.829" v="2287"/>
          <ac:spMkLst>
            <pc:docMk/>
            <pc:sldMk cId="2219077330" sldId="470"/>
            <ac:spMk id="185" creationId="{B1895D54-0F22-5FEB-1395-5E808462B36D}"/>
          </ac:spMkLst>
        </pc:spChg>
        <pc:spChg chg="mod">
          <ac:chgData name="隆誠 堀本" userId="2a8589c694f2ec76" providerId="LiveId" clId="{941F063C-AA7C-432A-A759-70B301AD2747}" dt="2024-02-06T05:36:27.829" v="2287"/>
          <ac:spMkLst>
            <pc:docMk/>
            <pc:sldMk cId="2219077330" sldId="470"/>
            <ac:spMk id="186" creationId="{E852FEB6-2200-54B2-6125-5F51E80F5E71}"/>
          </ac:spMkLst>
        </pc:spChg>
        <pc:spChg chg="mod">
          <ac:chgData name="隆誠 堀本" userId="2a8589c694f2ec76" providerId="LiveId" clId="{941F063C-AA7C-432A-A759-70B301AD2747}" dt="2024-02-06T05:36:27.829" v="2287"/>
          <ac:spMkLst>
            <pc:docMk/>
            <pc:sldMk cId="2219077330" sldId="470"/>
            <ac:spMk id="187" creationId="{3270A425-8189-73A0-28BA-B60F672DAEE7}"/>
          </ac:spMkLst>
        </pc:spChg>
        <pc:spChg chg="mod">
          <ac:chgData name="隆誠 堀本" userId="2a8589c694f2ec76" providerId="LiveId" clId="{941F063C-AA7C-432A-A759-70B301AD2747}" dt="2024-02-06T05:36:27.829" v="2287"/>
          <ac:spMkLst>
            <pc:docMk/>
            <pc:sldMk cId="2219077330" sldId="470"/>
            <ac:spMk id="188" creationId="{1D05CE13-5B64-60FB-A73F-699AB073F127}"/>
          </ac:spMkLst>
        </pc:spChg>
        <pc:spChg chg="mod">
          <ac:chgData name="隆誠 堀本" userId="2a8589c694f2ec76" providerId="LiveId" clId="{941F063C-AA7C-432A-A759-70B301AD2747}" dt="2024-02-06T05:36:27.829" v="2287"/>
          <ac:spMkLst>
            <pc:docMk/>
            <pc:sldMk cId="2219077330" sldId="470"/>
            <ac:spMk id="189" creationId="{E70B00F5-8683-A8DF-BFEB-D06CBFDB17FE}"/>
          </ac:spMkLst>
        </pc:spChg>
        <pc:spChg chg="mod">
          <ac:chgData name="隆誠 堀本" userId="2a8589c694f2ec76" providerId="LiveId" clId="{941F063C-AA7C-432A-A759-70B301AD2747}" dt="2024-02-06T05:36:27.829" v="2287"/>
          <ac:spMkLst>
            <pc:docMk/>
            <pc:sldMk cId="2219077330" sldId="470"/>
            <ac:spMk id="190" creationId="{120EE49A-B987-FF96-9D97-2F89804550CB}"/>
          </ac:spMkLst>
        </pc:spChg>
        <pc:spChg chg="mod">
          <ac:chgData name="隆誠 堀本" userId="2a8589c694f2ec76" providerId="LiveId" clId="{941F063C-AA7C-432A-A759-70B301AD2747}" dt="2024-02-06T05:36:27.829" v="2287"/>
          <ac:spMkLst>
            <pc:docMk/>
            <pc:sldMk cId="2219077330" sldId="470"/>
            <ac:spMk id="191" creationId="{E1D6898B-5F27-47A8-5063-5B372A9AC946}"/>
          </ac:spMkLst>
        </pc:spChg>
        <pc:spChg chg="mod">
          <ac:chgData name="隆誠 堀本" userId="2a8589c694f2ec76" providerId="LiveId" clId="{941F063C-AA7C-432A-A759-70B301AD2747}" dt="2024-02-06T05:36:27.829" v="2287"/>
          <ac:spMkLst>
            <pc:docMk/>
            <pc:sldMk cId="2219077330" sldId="470"/>
            <ac:spMk id="198" creationId="{17F7B3EF-9049-5D9E-6B92-BF6BC2013DFE}"/>
          </ac:spMkLst>
        </pc:spChg>
        <pc:spChg chg="mod">
          <ac:chgData name="隆誠 堀本" userId="2a8589c694f2ec76" providerId="LiveId" clId="{941F063C-AA7C-432A-A759-70B301AD2747}" dt="2024-02-06T05:36:27.829" v="2287"/>
          <ac:spMkLst>
            <pc:docMk/>
            <pc:sldMk cId="2219077330" sldId="470"/>
            <ac:spMk id="199" creationId="{64F7B3F3-E430-E3A3-F337-AFAA60E1F67D}"/>
          </ac:spMkLst>
        </pc:spChg>
        <pc:spChg chg="mod">
          <ac:chgData name="隆誠 堀本" userId="2a8589c694f2ec76" providerId="LiveId" clId="{941F063C-AA7C-432A-A759-70B301AD2747}" dt="2024-02-06T05:36:27.829" v="2287"/>
          <ac:spMkLst>
            <pc:docMk/>
            <pc:sldMk cId="2219077330" sldId="470"/>
            <ac:spMk id="200" creationId="{C0165CC4-BEA9-66D3-D62C-AECAC4C88B94}"/>
          </ac:spMkLst>
        </pc:spChg>
        <pc:spChg chg="mod">
          <ac:chgData name="隆誠 堀本" userId="2a8589c694f2ec76" providerId="LiveId" clId="{941F063C-AA7C-432A-A759-70B301AD2747}" dt="2024-02-06T05:36:27.829" v="2287"/>
          <ac:spMkLst>
            <pc:docMk/>
            <pc:sldMk cId="2219077330" sldId="470"/>
            <ac:spMk id="201" creationId="{AE781BEE-6453-AB7D-616C-E8559924EAD1}"/>
          </ac:spMkLst>
        </pc:spChg>
        <pc:spChg chg="mod">
          <ac:chgData name="隆誠 堀本" userId="2a8589c694f2ec76" providerId="LiveId" clId="{941F063C-AA7C-432A-A759-70B301AD2747}" dt="2024-02-06T05:36:27.829" v="2287"/>
          <ac:spMkLst>
            <pc:docMk/>
            <pc:sldMk cId="2219077330" sldId="470"/>
            <ac:spMk id="202" creationId="{CA85BD65-F7AE-9549-0760-E1024EFF67D4}"/>
          </ac:spMkLst>
        </pc:spChg>
        <pc:spChg chg="mod">
          <ac:chgData name="隆誠 堀本" userId="2a8589c694f2ec76" providerId="LiveId" clId="{941F063C-AA7C-432A-A759-70B301AD2747}" dt="2024-02-06T05:36:27.829" v="2287"/>
          <ac:spMkLst>
            <pc:docMk/>
            <pc:sldMk cId="2219077330" sldId="470"/>
            <ac:spMk id="203" creationId="{1B2D4291-6918-0295-9EEB-FA439A0BC698}"/>
          </ac:spMkLst>
        </pc:spChg>
        <pc:spChg chg="mod">
          <ac:chgData name="隆誠 堀本" userId="2a8589c694f2ec76" providerId="LiveId" clId="{941F063C-AA7C-432A-A759-70B301AD2747}" dt="2024-02-06T05:36:27.829" v="2287"/>
          <ac:spMkLst>
            <pc:docMk/>
            <pc:sldMk cId="2219077330" sldId="470"/>
            <ac:spMk id="204" creationId="{CE411BE7-C686-0879-B506-7804CB60546A}"/>
          </ac:spMkLst>
        </pc:spChg>
        <pc:spChg chg="mod">
          <ac:chgData name="隆誠 堀本" userId="2a8589c694f2ec76" providerId="LiveId" clId="{941F063C-AA7C-432A-A759-70B301AD2747}" dt="2024-02-06T05:36:27.829" v="2287"/>
          <ac:spMkLst>
            <pc:docMk/>
            <pc:sldMk cId="2219077330" sldId="470"/>
            <ac:spMk id="205" creationId="{F9EB5192-2D96-E2A0-3B4F-69E6AD9D3790}"/>
          </ac:spMkLst>
        </pc:spChg>
        <pc:spChg chg="mod">
          <ac:chgData name="隆誠 堀本" userId="2a8589c694f2ec76" providerId="LiveId" clId="{941F063C-AA7C-432A-A759-70B301AD2747}" dt="2024-02-06T05:36:27.829" v="2287"/>
          <ac:spMkLst>
            <pc:docMk/>
            <pc:sldMk cId="2219077330" sldId="470"/>
            <ac:spMk id="206" creationId="{B5D0379D-58D7-3212-FAE2-24592A4A2BC6}"/>
          </ac:spMkLst>
        </pc:spChg>
        <pc:spChg chg="mod">
          <ac:chgData name="隆誠 堀本" userId="2a8589c694f2ec76" providerId="LiveId" clId="{941F063C-AA7C-432A-A759-70B301AD2747}" dt="2024-02-06T05:36:27.829" v="2287"/>
          <ac:spMkLst>
            <pc:docMk/>
            <pc:sldMk cId="2219077330" sldId="470"/>
            <ac:spMk id="207" creationId="{CF3C9E91-A6B7-16DC-0C45-33022C632BBF}"/>
          </ac:spMkLst>
        </pc:spChg>
        <pc:spChg chg="mod">
          <ac:chgData name="隆誠 堀本" userId="2a8589c694f2ec76" providerId="LiveId" clId="{941F063C-AA7C-432A-A759-70B301AD2747}" dt="2024-02-06T05:36:27.829" v="2287"/>
          <ac:spMkLst>
            <pc:docMk/>
            <pc:sldMk cId="2219077330" sldId="470"/>
            <ac:spMk id="208" creationId="{FE472B0D-1B60-E97A-6E6E-60075FBAFA6D}"/>
          </ac:spMkLst>
        </pc:spChg>
        <pc:spChg chg="mod">
          <ac:chgData name="隆誠 堀本" userId="2a8589c694f2ec76" providerId="LiveId" clId="{941F063C-AA7C-432A-A759-70B301AD2747}" dt="2024-02-06T05:36:27.829" v="2287"/>
          <ac:spMkLst>
            <pc:docMk/>
            <pc:sldMk cId="2219077330" sldId="470"/>
            <ac:spMk id="209" creationId="{A9479631-E4D0-A5A2-D604-CFCC8FDA9709}"/>
          </ac:spMkLst>
        </pc:spChg>
        <pc:spChg chg="mod">
          <ac:chgData name="隆誠 堀本" userId="2a8589c694f2ec76" providerId="LiveId" clId="{941F063C-AA7C-432A-A759-70B301AD2747}" dt="2024-02-06T05:36:27.829" v="2287"/>
          <ac:spMkLst>
            <pc:docMk/>
            <pc:sldMk cId="2219077330" sldId="470"/>
            <ac:spMk id="210" creationId="{FBBF5564-689A-5EC8-7E56-D5333E0F8FBC}"/>
          </ac:spMkLst>
        </pc:spChg>
        <pc:spChg chg="mod">
          <ac:chgData name="隆誠 堀本" userId="2a8589c694f2ec76" providerId="LiveId" clId="{941F063C-AA7C-432A-A759-70B301AD2747}" dt="2024-02-06T05:36:27.829" v="2287"/>
          <ac:spMkLst>
            <pc:docMk/>
            <pc:sldMk cId="2219077330" sldId="470"/>
            <ac:spMk id="211" creationId="{6BE646CF-4FBA-667C-0085-76BDA012D183}"/>
          </ac:spMkLst>
        </pc:spChg>
        <pc:spChg chg="mod">
          <ac:chgData name="隆誠 堀本" userId="2a8589c694f2ec76" providerId="LiveId" clId="{941F063C-AA7C-432A-A759-70B301AD2747}" dt="2024-02-06T05:36:27.829" v="2287"/>
          <ac:spMkLst>
            <pc:docMk/>
            <pc:sldMk cId="2219077330" sldId="470"/>
            <ac:spMk id="212" creationId="{B6DCFB98-FF9E-4C11-7542-503E742A4368}"/>
          </ac:spMkLst>
        </pc:spChg>
        <pc:spChg chg="mod">
          <ac:chgData name="隆誠 堀本" userId="2a8589c694f2ec76" providerId="LiveId" clId="{941F063C-AA7C-432A-A759-70B301AD2747}" dt="2024-02-06T05:36:27.829" v="2287"/>
          <ac:spMkLst>
            <pc:docMk/>
            <pc:sldMk cId="2219077330" sldId="470"/>
            <ac:spMk id="213" creationId="{9BF02E9B-D051-B0D6-9514-257F5F7D2FD7}"/>
          </ac:spMkLst>
        </pc:spChg>
        <pc:spChg chg="mod">
          <ac:chgData name="隆誠 堀本" userId="2a8589c694f2ec76" providerId="LiveId" clId="{941F063C-AA7C-432A-A759-70B301AD2747}" dt="2024-02-06T05:36:27.829" v="2287"/>
          <ac:spMkLst>
            <pc:docMk/>
            <pc:sldMk cId="2219077330" sldId="470"/>
            <ac:spMk id="214" creationId="{3000C114-FBD7-1D81-F607-54CC447077EF}"/>
          </ac:spMkLst>
        </pc:spChg>
        <pc:spChg chg="mod">
          <ac:chgData name="隆誠 堀本" userId="2a8589c694f2ec76" providerId="LiveId" clId="{941F063C-AA7C-432A-A759-70B301AD2747}" dt="2024-02-06T05:36:27.829" v="2287"/>
          <ac:spMkLst>
            <pc:docMk/>
            <pc:sldMk cId="2219077330" sldId="470"/>
            <ac:spMk id="215" creationId="{FB525A75-D18D-1898-C25A-634DB50A8EE3}"/>
          </ac:spMkLst>
        </pc:spChg>
        <pc:spChg chg="mod">
          <ac:chgData name="隆誠 堀本" userId="2a8589c694f2ec76" providerId="LiveId" clId="{941F063C-AA7C-432A-A759-70B301AD2747}" dt="2024-02-06T05:36:27.829" v="2287"/>
          <ac:spMkLst>
            <pc:docMk/>
            <pc:sldMk cId="2219077330" sldId="470"/>
            <ac:spMk id="216" creationId="{F80AAD75-12EC-202F-417C-62359ECF4900}"/>
          </ac:spMkLst>
        </pc:spChg>
        <pc:spChg chg="mod">
          <ac:chgData name="隆誠 堀本" userId="2a8589c694f2ec76" providerId="LiveId" clId="{941F063C-AA7C-432A-A759-70B301AD2747}" dt="2024-02-06T05:36:27.829" v="2287"/>
          <ac:spMkLst>
            <pc:docMk/>
            <pc:sldMk cId="2219077330" sldId="470"/>
            <ac:spMk id="217" creationId="{9CE441A4-7B56-F49F-5492-51A223741CE1}"/>
          </ac:spMkLst>
        </pc:spChg>
        <pc:spChg chg="mod">
          <ac:chgData name="隆誠 堀本" userId="2a8589c694f2ec76" providerId="LiveId" clId="{941F063C-AA7C-432A-A759-70B301AD2747}" dt="2024-02-06T05:36:27.829" v="2287"/>
          <ac:spMkLst>
            <pc:docMk/>
            <pc:sldMk cId="2219077330" sldId="470"/>
            <ac:spMk id="218" creationId="{85C654AD-6171-C2C4-F303-ECDAA25320AC}"/>
          </ac:spMkLst>
        </pc:spChg>
        <pc:spChg chg="mod">
          <ac:chgData name="隆誠 堀本" userId="2a8589c694f2ec76" providerId="LiveId" clId="{941F063C-AA7C-432A-A759-70B301AD2747}" dt="2024-02-06T05:36:27.829" v="2287"/>
          <ac:spMkLst>
            <pc:docMk/>
            <pc:sldMk cId="2219077330" sldId="470"/>
            <ac:spMk id="219" creationId="{8A7E7202-9CB0-5A6E-4A04-384B5E365B34}"/>
          </ac:spMkLst>
        </pc:spChg>
        <pc:spChg chg="mod">
          <ac:chgData name="隆誠 堀本" userId="2a8589c694f2ec76" providerId="LiveId" clId="{941F063C-AA7C-432A-A759-70B301AD2747}" dt="2024-02-06T05:36:27.829" v="2287"/>
          <ac:spMkLst>
            <pc:docMk/>
            <pc:sldMk cId="2219077330" sldId="470"/>
            <ac:spMk id="221" creationId="{B4509970-138F-42D9-63E9-4AEAC38F40C1}"/>
          </ac:spMkLst>
        </pc:spChg>
        <pc:spChg chg="mod">
          <ac:chgData name="隆誠 堀本" userId="2a8589c694f2ec76" providerId="LiveId" clId="{941F063C-AA7C-432A-A759-70B301AD2747}" dt="2024-02-06T05:36:27.829" v="2287"/>
          <ac:spMkLst>
            <pc:docMk/>
            <pc:sldMk cId="2219077330" sldId="470"/>
            <ac:spMk id="230" creationId="{9026F8E4-34A1-2EDD-5ACE-7540E9C1875D}"/>
          </ac:spMkLst>
        </pc:spChg>
        <pc:spChg chg="mod">
          <ac:chgData name="隆誠 堀本" userId="2a8589c694f2ec76" providerId="LiveId" clId="{941F063C-AA7C-432A-A759-70B301AD2747}" dt="2024-02-06T05:36:27.829" v="2287"/>
          <ac:spMkLst>
            <pc:docMk/>
            <pc:sldMk cId="2219077330" sldId="470"/>
            <ac:spMk id="231" creationId="{A2B51FC4-1607-2C0F-EB70-CB97D45296B6}"/>
          </ac:spMkLst>
        </pc:spChg>
        <pc:spChg chg="mod">
          <ac:chgData name="隆誠 堀本" userId="2a8589c694f2ec76" providerId="LiveId" clId="{941F063C-AA7C-432A-A759-70B301AD2747}" dt="2024-02-06T05:36:27.829" v="2287"/>
          <ac:spMkLst>
            <pc:docMk/>
            <pc:sldMk cId="2219077330" sldId="470"/>
            <ac:spMk id="232" creationId="{4A721F43-70EA-FB98-3CBF-CA6A9F85D93C}"/>
          </ac:spMkLst>
        </pc:spChg>
        <pc:spChg chg="mod">
          <ac:chgData name="隆誠 堀本" userId="2a8589c694f2ec76" providerId="LiveId" clId="{941F063C-AA7C-432A-A759-70B301AD2747}" dt="2024-02-06T05:36:27.829" v="2287"/>
          <ac:spMkLst>
            <pc:docMk/>
            <pc:sldMk cId="2219077330" sldId="470"/>
            <ac:spMk id="233" creationId="{2B18515E-1F3E-A823-DC6F-0BA1FB6E638E}"/>
          </ac:spMkLst>
        </pc:spChg>
        <pc:spChg chg="mod">
          <ac:chgData name="隆誠 堀本" userId="2a8589c694f2ec76" providerId="LiveId" clId="{941F063C-AA7C-432A-A759-70B301AD2747}" dt="2024-02-06T05:36:27.829" v="2287"/>
          <ac:spMkLst>
            <pc:docMk/>
            <pc:sldMk cId="2219077330" sldId="470"/>
            <ac:spMk id="234" creationId="{4533EE25-CA3D-4B3E-0F87-900F22995243}"/>
          </ac:spMkLst>
        </pc:spChg>
        <pc:spChg chg="mod">
          <ac:chgData name="隆誠 堀本" userId="2a8589c694f2ec76" providerId="LiveId" clId="{941F063C-AA7C-432A-A759-70B301AD2747}" dt="2024-02-06T05:36:27.829" v="2287"/>
          <ac:spMkLst>
            <pc:docMk/>
            <pc:sldMk cId="2219077330" sldId="470"/>
            <ac:spMk id="235" creationId="{28AA5BB7-F743-9777-1476-F8CD962FFBDA}"/>
          </ac:spMkLst>
        </pc:spChg>
        <pc:spChg chg="mod">
          <ac:chgData name="隆誠 堀本" userId="2a8589c694f2ec76" providerId="LiveId" clId="{941F063C-AA7C-432A-A759-70B301AD2747}" dt="2024-02-06T05:36:27.829" v="2287"/>
          <ac:spMkLst>
            <pc:docMk/>
            <pc:sldMk cId="2219077330" sldId="470"/>
            <ac:spMk id="236" creationId="{27C8F99C-18BC-70DE-A4F2-205448DFCE42}"/>
          </ac:spMkLst>
        </pc:spChg>
        <pc:spChg chg="mod">
          <ac:chgData name="隆誠 堀本" userId="2a8589c694f2ec76" providerId="LiveId" clId="{941F063C-AA7C-432A-A759-70B301AD2747}" dt="2024-02-06T05:36:27.829" v="2287"/>
          <ac:spMkLst>
            <pc:docMk/>
            <pc:sldMk cId="2219077330" sldId="470"/>
            <ac:spMk id="237" creationId="{72E66908-C31D-E304-E3E4-65BF7D6084EB}"/>
          </ac:spMkLst>
        </pc:spChg>
        <pc:spChg chg="mod">
          <ac:chgData name="隆誠 堀本" userId="2a8589c694f2ec76" providerId="LiveId" clId="{941F063C-AA7C-432A-A759-70B301AD2747}" dt="2024-02-06T05:36:27.829" v="2287"/>
          <ac:spMkLst>
            <pc:docMk/>
            <pc:sldMk cId="2219077330" sldId="470"/>
            <ac:spMk id="238" creationId="{801C855F-3D8C-1297-83EC-0F07D91253E5}"/>
          </ac:spMkLst>
        </pc:spChg>
        <pc:spChg chg="mod">
          <ac:chgData name="隆誠 堀本" userId="2a8589c694f2ec76" providerId="LiveId" clId="{941F063C-AA7C-432A-A759-70B301AD2747}" dt="2024-02-06T05:49:38.897" v="2401" actId="14100"/>
          <ac:spMkLst>
            <pc:docMk/>
            <pc:sldMk cId="2219077330" sldId="470"/>
            <ac:spMk id="239" creationId="{46A6CFE3-6503-4C84-C184-2DC5704F772E}"/>
          </ac:spMkLst>
        </pc:spChg>
        <pc:spChg chg="mod">
          <ac:chgData name="隆誠 堀本" userId="2a8589c694f2ec76" providerId="LiveId" clId="{941F063C-AA7C-432A-A759-70B301AD2747}" dt="2024-02-06T05:49:46.227" v="2402" actId="14100"/>
          <ac:spMkLst>
            <pc:docMk/>
            <pc:sldMk cId="2219077330" sldId="470"/>
            <ac:spMk id="240" creationId="{1A441EE8-BAA0-E686-D156-0F46763214A2}"/>
          </ac:spMkLst>
        </pc:spChg>
        <pc:spChg chg="mod">
          <ac:chgData name="隆誠 堀本" userId="2a8589c694f2ec76" providerId="LiveId" clId="{941F063C-AA7C-432A-A759-70B301AD2747}" dt="2024-02-06T05:49:54.767" v="2403" actId="14100"/>
          <ac:spMkLst>
            <pc:docMk/>
            <pc:sldMk cId="2219077330" sldId="470"/>
            <ac:spMk id="241" creationId="{443CBFE1-0CBC-C69A-7719-C9160FC8D1C7}"/>
          </ac:spMkLst>
        </pc:spChg>
        <pc:spChg chg="add mod">
          <ac:chgData name="隆誠 堀本" userId="2a8589c694f2ec76" providerId="LiveId" clId="{941F063C-AA7C-432A-A759-70B301AD2747}" dt="2024-02-06T05:55:28.012" v="2559" actId="1076"/>
          <ac:spMkLst>
            <pc:docMk/>
            <pc:sldMk cId="2219077330" sldId="470"/>
            <ac:spMk id="242" creationId="{860F9F01-6D15-6FC2-60AC-5DF92D9122FD}"/>
          </ac:spMkLst>
        </pc:spChg>
        <pc:spChg chg="add mod">
          <ac:chgData name="隆誠 堀本" userId="2a8589c694f2ec76" providerId="LiveId" clId="{941F063C-AA7C-432A-A759-70B301AD2747}" dt="2024-02-06T06:42:23.356" v="2766" actId="14100"/>
          <ac:spMkLst>
            <pc:docMk/>
            <pc:sldMk cId="2219077330" sldId="470"/>
            <ac:spMk id="244" creationId="{928EF55D-E4D9-50E2-8DAD-A1B7032CCAD9}"/>
          </ac:spMkLst>
        </pc:spChg>
        <pc:spChg chg="add mod">
          <ac:chgData name="隆誠 堀本" userId="2a8589c694f2ec76" providerId="LiveId" clId="{941F063C-AA7C-432A-A759-70B301AD2747}" dt="2024-02-06T05:53:34.982" v="2552" actId="20577"/>
          <ac:spMkLst>
            <pc:docMk/>
            <pc:sldMk cId="2219077330" sldId="470"/>
            <ac:spMk id="250" creationId="{4E21CAE8-DDBC-B0DC-6961-BEA4488AA352}"/>
          </ac:spMkLst>
        </pc:spChg>
        <pc:spChg chg="add mod">
          <ac:chgData name="隆誠 堀本" userId="2a8589c694f2ec76" providerId="LiveId" clId="{941F063C-AA7C-432A-A759-70B301AD2747}" dt="2024-02-07T04:23:36.915" v="8168" actId="1076"/>
          <ac:spMkLst>
            <pc:docMk/>
            <pc:sldMk cId="2219077330" sldId="470"/>
            <ac:spMk id="253" creationId="{3152542B-D59E-EFCF-80FA-3FE6299D1CC0}"/>
          </ac:spMkLst>
        </pc:spChg>
        <pc:grpChg chg="add del mod">
          <ac:chgData name="隆誠 堀本" userId="2a8589c694f2ec76" providerId="LiveId" clId="{941F063C-AA7C-432A-A759-70B301AD2747}" dt="2024-02-06T05:06:58.187" v="2194" actId="478"/>
          <ac:grpSpMkLst>
            <pc:docMk/>
            <pc:sldMk cId="2219077330" sldId="470"/>
            <ac:grpSpMk id="3" creationId="{CDC3D5E5-EFB7-228D-6F3D-994E555DA03A}"/>
          </ac:grpSpMkLst>
        </pc:grpChg>
        <pc:grpChg chg="mod">
          <ac:chgData name="隆誠 堀本" userId="2a8589c694f2ec76" providerId="LiveId" clId="{941F063C-AA7C-432A-A759-70B301AD2747}" dt="2024-02-06T04:09:22.159" v="1806"/>
          <ac:grpSpMkLst>
            <pc:docMk/>
            <pc:sldMk cId="2219077330" sldId="470"/>
            <ac:grpSpMk id="6" creationId="{635E6CF5-7B31-F478-B658-AFD6C115D9F2}"/>
          </ac:grpSpMkLst>
        </pc:grpChg>
        <pc:grpChg chg="mod">
          <ac:chgData name="隆誠 堀本" userId="2a8589c694f2ec76" providerId="LiveId" clId="{941F063C-AA7C-432A-A759-70B301AD2747}" dt="2024-02-06T04:09:22.159" v="1806"/>
          <ac:grpSpMkLst>
            <pc:docMk/>
            <pc:sldMk cId="2219077330" sldId="470"/>
            <ac:grpSpMk id="9" creationId="{38864A9C-6A6E-3FF2-2836-5EBAAB28627A}"/>
          </ac:grpSpMkLst>
        </pc:grpChg>
        <pc:grpChg chg="mod">
          <ac:chgData name="隆誠 堀本" userId="2a8589c694f2ec76" providerId="LiveId" clId="{941F063C-AA7C-432A-A759-70B301AD2747}" dt="2024-02-06T04:09:22.159" v="1806"/>
          <ac:grpSpMkLst>
            <pc:docMk/>
            <pc:sldMk cId="2219077330" sldId="470"/>
            <ac:grpSpMk id="10" creationId="{ECA95342-2472-B7A7-F12B-3E0A767025AD}"/>
          </ac:grpSpMkLst>
        </pc:grpChg>
        <pc:grpChg chg="add mod">
          <ac:chgData name="隆誠 堀本" userId="2a8589c694f2ec76" providerId="LiveId" clId="{941F063C-AA7C-432A-A759-70B301AD2747}" dt="2024-02-06T05:36:22.252" v="2285" actId="1076"/>
          <ac:grpSpMkLst>
            <pc:docMk/>
            <pc:sldMk cId="2219077330" sldId="470"/>
            <ac:grpSpMk id="45" creationId="{34D4F4AD-8C0C-64FF-1057-A3CC046A5D81}"/>
          </ac:grpSpMkLst>
        </pc:grpChg>
        <pc:grpChg chg="mod">
          <ac:chgData name="隆誠 堀本" userId="2a8589c694f2ec76" providerId="LiveId" clId="{941F063C-AA7C-432A-A759-70B301AD2747}" dt="2024-02-06T05:36:05.868" v="2282"/>
          <ac:grpSpMkLst>
            <pc:docMk/>
            <pc:sldMk cId="2219077330" sldId="470"/>
            <ac:grpSpMk id="46" creationId="{BDC1BF5E-F445-20D5-DA62-5D6E4CD11AF0}"/>
          </ac:grpSpMkLst>
        </pc:grpChg>
        <pc:grpChg chg="mod">
          <ac:chgData name="隆誠 堀本" userId="2a8589c694f2ec76" providerId="LiveId" clId="{941F063C-AA7C-432A-A759-70B301AD2747}" dt="2024-02-06T05:36:05.868" v="2282"/>
          <ac:grpSpMkLst>
            <pc:docMk/>
            <pc:sldMk cId="2219077330" sldId="470"/>
            <ac:grpSpMk id="54" creationId="{79018101-7EB3-4C86-7358-D71B4D55F2C3}"/>
          </ac:grpSpMkLst>
        </pc:grpChg>
        <pc:grpChg chg="mod">
          <ac:chgData name="隆誠 堀本" userId="2a8589c694f2ec76" providerId="LiveId" clId="{941F063C-AA7C-432A-A759-70B301AD2747}" dt="2024-02-06T05:36:05.868" v="2282"/>
          <ac:grpSpMkLst>
            <pc:docMk/>
            <pc:sldMk cId="2219077330" sldId="470"/>
            <ac:grpSpMk id="56" creationId="{7DF71628-30F7-774D-50D7-88E8EA77CE65}"/>
          </ac:grpSpMkLst>
        </pc:grpChg>
        <pc:grpChg chg="mod">
          <ac:chgData name="隆誠 堀本" userId="2a8589c694f2ec76" providerId="LiveId" clId="{941F063C-AA7C-432A-A759-70B301AD2747}" dt="2024-02-06T05:36:05.868" v="2282"/>
          <ac:grpSpMkLst>
            <pc:docMk/>
            <pc:sldMk cId="2219077330" sldId="470"/>
            <ac:grpSpMk id="58" creationId="{03D4EC46-44AD-6AEB-C909-E372EA79005B}"/>
          </ac:grpSpMkLst>
        </pc:grpChg>
        <pc:grpChg chg="del">
          <ac:chgData name="隆誠 堀本" userId="2a8589c694f2ec76" providerId="LiveId" clId="{941F063C-AA7C-432A-A759-70B301AD2747}" dt="2024-02-06T02:28:19.562" v="1711" actId="478"/>
          <ac:grpSpMkLst>
            <pc:docMk/>
            <pc:sldMk cId="2219077330" sldId="470"/>
            <ac:grpSpMk id="89" creationId="{AA442798-C2C7-5B36-3D76-0E5EE5C9BD63}"/>
          </ac:grpSpMkLst>
        </pc:grpChg>
        <pc:grpChg chg="mod">
          <ac:chgData name="隆誠 堀本" userId="2a8589c694f2ec76" providerId="LiveId" clId="{941F063C-AA7C-432A-A759-70B301AD2747}" dt="2024-02-06T05:36:05.868" v="2282"/>
          <ac:grpSpMkLst>
            <pc:docMk/>
            <pc:sldMk cId="2219077330" sldId="470"/>
            <ac:grpSpMk id="145" creationId="{755F4E81-7814-C21C-F082-F39B87A75721}"/>
          </ac:grpSpMkLst>
        </pc:grpChg>
        <pc:grpChg chg="mod">
          <ac:chgData name="隆誠 堀本" userId="2a8589c694f2ec76" providerId="LiveId" clId="{941F063C-AA7C-432A-A759-70B301AD2747}" dt="2024-02-06T05:36:05.868" v="2282"/>
          <ac:grpSpMkLst>
            <pc:docMk/>
            <pc:sldMk cId="2219077330" sldId="470"/>
            <ac:grpSpMk id="147" creationId="{C059C85B-5A4F-252A-5751-01FB0C8840AF}"/>
          </ac:grpSpMkLst>
        </pc:grpChg>
        <pc:grpChg chg="add mod">
          <ac:chgData name="隆誠 堀本" userId="2a8589c694f2ec76" providerId="LiveId" clId="{941F063C-AA7C-432A-A759-70B301AD2747}" dt="2024-02-06T05:55:14.523" v="2557" actId="1076"/>
          <ac:grpSpMkLst>
            <pc:docMk/>
            <pc:sldMk cId="2219077330" sldId="470"/>
            <ac:grpSpMk id="167" creationId="{7CEF529C-D305-1213-6DC4-1361E9C7E9B7}"/>
          </ac:grpSpMkLst>
        </pc:grpChg>
        <pc:grpChg chg="del mod">
          <ac:chgData name="隆誠 堀本" userId="2a8589c694f2ec76" providerId="LiveId" clId="{941F063C-AA7C-432A-A759-70B301AD2747}" dt="2024-02-06T05:45:20.001" v="2320" actId="478"/>
          <ac:grpSpMkLst>
            <pc:docMk/>
            <pc:sldMk cId="2219077330" sldId="470"/>
            <ac:grpSpMk id="168" creationId="{73A7D142-2B11-CEDA-B51C-70A6714D68DD}"/>
          </ac:grpSpMkLst>
        </pc:grpChg>
        <pc:grpChg chg="del mod">
          <ac:chgData name="隆誠 堀本" userId="2a8589c694f2ec76" providerId="LiveId" clId="{941F063C-AA7C-432A-A759-70B301AD2747}" dt="2024-02-06T05:45:16.219" v="2319" actId="478"/>
          <ac:grpSpMkLst>
            <pc:docMk/>
            <pc:sldMk cId="2219077330" sldId="470"/>
            <ac:grpSpMk id="176" creationId="{34917A92-21A1-AD37-06A1-CF886CDAEC54}"/>
          </ac:grpSpMkLst>
        </pc:grpChg>
        <pc:grpChg chg="mod">
          <ac:chgData name="隆誠 堀本" userId="2a8589c694f2ec76" providerId="LiveId" clId="{941F063C-AA7C-432A-A759-70B301AD2747}" dt="2024-02-06T05:36:27.829" v="2287"/>
          <ac:grpSpMkLst>
            <pc:docMk/>
            <pc:sldMk cId="2219077330" sldId="470"/>
            <ac:grpSpMk id="178" creationId="{A78DF505-253C-1D11-CD56-23B809E34DCB}"/>
          </ac:grpSpMkLst>
        </pc:grpChg>
        <pc:grpChg chg="mod">
          <ac:chgData name="隆誠 堀本" userId="2a8589c694f2ec76" providerId="LiveId" clId="{941F063C-AA7C-432A-A759-70B301AD2747}" dt="2024-02-06T05:36:27.829" v="2287"/>
          <ac:grpSpMkLst>
            <pc:docMk/>
            <pc:sldMk cId="2219077330" sldId="470"/>
            <ac:grpSpMk id="180" creationId="{EFF9D0B6-1E6D-E01D-F6A5-19863CFD8B39}"/>
          </ac:grpSpMkLst>
        </pc:grpChg>
        <pc:grpChg chg="mod">
          <ac:chgData name="隆誠 堀本" userId="2a8589c694f2ec76" providerId="LiveId" clId="{941F063C-AA7C-432A-A759-70B301AD2747}" dt="2024-02-06T05:36:27.829" v="2287"/>
          <ac:grpSpMkLst>
            <pc:docMk/>
            <pc:sldMk cId="2219077330" sldId="470"/>
            <ac:grpSpMk id="220" creationId="{F54118EC-84ED-50D1-4BE5-4C211B050753}"/>
          </ac:grpSpMkLst>
        </pc:grpChg>
        <pc:grpChg chg="mod">
          <ac:chgData name="隆誠 堀本" userId="2a8589c694f2ec76" providerId="LiveId" clId="{941F063C-AA7C-432A-A759-70B301AD2747}" dt="2024-02-06T05:36:27.829" v="2287"/>
          <ac:grpSpMkLst>
            <pc:docMk/>
            <pc:sldMk cId="2219077330" sldId="470"/>
            <ac:grpSpMk id="222" creationId="{2B0957B1-C1F8-2A63-B50C-332A0F859842}"/>
          </ac:grpSpMkLst>
        </pc:grpChg>
        <pc:cxnChg chg="del mod">
          <ac:chgData name="隆誠 堀本" userId="2a8589c694f2ec76" providerId="LiveId" clId="{941F063C-AA7C-432A-A759-70B301AD2747}" dt="2024-02-06T04:09:34.787" v="1808" actId="478"/>
          <ac:cxnSpMkLst>
            <pc:docMk/>
            <pc:sldMk cId="2219077330" sldId="470"/>
            <ac:cxnSpMk id="13" creationId="{7A037927-4B70-2D4A-B6F7-AE42C8426152}"/>
          </ac:cxnSpMkLst>
        </pc:cxnChg>
        <pc:cxnChg chg="del mod">
          <ac:chgData name="隆誠 堀本" userId="2a8589c694f2ec76" providerId="LiveId" clId="{941F063C-AA7C-432A-A759-70B301AD2747}" dt="2024-02-06T04:09:38.217" v="1809" actId="478"/>
          <ac:cxnSpMkLst>
            <pc:docMk/>
            <pc:sldMk cId="2219077330" sldId="470"/>
            <ac:cxnSpMk id="14" creationId="{11D298C3-7004-0E67-6715-DBA875AF8F07}"/>
          </ac:cxnSpMkLst>
        </pc:cxnChg>
        <pc:cxnChg chg="del mod">
          <ac:chgData name="隆誠 堀本" userId="2a8589c694f2ec76" providerId="LiveId" clId="{941F063C-AA7C-432A-A759-70B301AD2747}" dt="2024-02-06T04:09:51.895" v="1811" actId="478"/>
          <ac:cxnSpMkLst>
            <pc:docMk/>
            <pc:sldMk cId="2219077330" sldId="470"/>
            <ac:cxnSpMk id="15" creationId="{F31B5D04-9129-AC5D-7E6D-4CC6D07CE005}"/>
          </ac:cxnSpMkLst>
        </pc:cxnChg>
        <pc:cxnChg chg="del mod">
          <ac:chgData name="隆誠 堀本" userId="2a8589c694f2ec76" providerId="LiveId" clId="{941F063C-AA7C-432A-A759-70B301AD2747}" dt="2024-02-06T04:09:56.808" v="1812" actId="478"/>
          <ac:cxnSpMkLst>
            <pc:docMk/>
            <pc:sldMk cId="2219077330" sldId="470"/>
            <ac:cxnSpMk id="16" creationId="{0CBE4C01-7323-FD21-5F4C-AC9D6D9D5E57}"/>
          </ac:cxnSpMkLst>
        </pc:cxnChg>
        <pc:cxnChg chg="mod">
          <ac:chgData name="隆誠 堀本" userId="2a8589c694f2ec76" providerId="LiveId" clId="{941F063C-AA7C-432A-A759-70B301AD2747}" dt="2024-02-06T05:06:58.187" v="2194" actId="478"/>
          <ac:cxnSpMkLst>
            <pc:docMk/>
            <pc:sldMk cId="2219077330" sldId="470"/>
            <ac:cxnSpMk id="17" creationId="{57190C1D-3867-9A74-7C13-FBA5A7761FC1}"/>
          </ac:cxnSpMkLst>
        </pc:cxnChg>
        <pc:cxnChg chg="mod">
          <ac:chgData name="隆誠 堀本" userId="2a8589c694f2ec76" providerId="LiveId" clId="{941F063C-AA7C-432A-A759-70B301AD2747}" dt="2024-02-06T04:09:22.159" v="1806"/>
          <ac:cxnSpMkLst>
            <pc:docMk/>
            <pc:sldMk cId="2219077330" sldId="470"/>
            <ac:cxnSpMk id="18" creationId="{FA81A85C-717C-F224-40E2-C7AF1936859C}"/>
          </ac:cxnSpMkLst>
        </pc:cxnChg>
        <pc:cxnChg chg="mod">
          <ac:chgData name="隆誠 堀本" userId="2a8589c694f2ec76" providerId="LiveId" clId="{941F063C-AA7C-432A-A759-70B301AD2747}" dt="2024-02-06T04:09:22.159" v="1806"/>
          <ac:cxnSpMkLst>
            <pc:docMk/>
            <pc:sldMk cId="2219077330" sldId="470"/>
            <ac:cxnSpMk id="19" creationId="{19A46F8D-B7C9-CDF3-78B0-C92D204CF924}"/>
          </ac:cxnSpMkLst>
        </pc:cxnChg>
        <pc:cxnChg chg="mod">
          <ac:chgData name="隆誠 堀本" userId="2a8589c694f2ec76" providerId="LiveId" clId="{941F063C-AA7C-432A-A759-70B301AD2747}" dt="2024-02-06T04:09:22.159" v="1806"/>
          <ac:cxnSpMkLst>
            <pc:docMk/>
            <pc:sldMk cId="2219077330" sldId="470"/>
            <ac:cxnSpMk id="20" creationId="{C423EB64-57E7-B1CB-9580-0027747E61E3}"/>
          </ac:cxnSpMkLst>
        </pc:cxnChg>
        <pc:cxnChg chg="mod">
          <ac:chgData name="隆誠 堀本" userId="2a8589c694f2ec76" providerId="LiveId" clId="{941F063C-AA7C-432A-A759-70B301AD2747}" dt="2024-02-06T04:09:22.159" v="1806"/>
          <ac:cxnSpMkLst>
            <pc:docMk/>
            <pc:sldMk cId="2219077330" sldId="470"/>
            <ac:cxnSpMk id="21" creationId="{24C7026C-D52B-7915-E8EE-A46D2A9882C4}"/>
          </ac:cxnSpMkLst>
        </pc:cxnChg>
        <pc:cxnChg chg="mod">
          <ac:chgData name="隆誠 堀本" userId="2a8589c694f2ec76" providerId="LiveId" clId="{941F063C-AA7C-432A-A759-70B301AD2747}" dt="2024-02-06T04:09:22.159" v="1806"/>
          <ac:cxnSpMkLst>
            <pc:docMk/>
            <pc:sldMk cId="2219077330" sldId="470"/>
            <ac:cxnSpMk id="22" creationId="{7A4F91E5-41D7-566D-590A-D8F7C5848140}"/>
          </ac:cxnSpMkLst>
        </pc:cxnChg>
        <pc:cxnChg chg="mod">
          <ac:chgData name="隆誠 堀本" userId="2a8589c694f2ec76" providerId="LiveId" clId="{941F063C-AA7C-432A-A759-70B301AD2747}" dt="2024-02-06T04:09:22.159" v="1806"/>
          <ac:cxnSpMkLst>
            <pc:docMk/>
            <pc:sldMk cId="2219077330" sldId="470"/>
            <ac:cxnSpMk id="23" creationId="{144EE319-DEF2-4359-7105-2CDEB924BE3D}"/>
          </ac:cxnSpMkLst>
        </pc:cxnChg>
        <pc:cxnChg chg="mod">
          <ac:chgData name="隆誠 堀本" userId="2a8589c694f2ec76" providerId="LiveId" clId="{941F063C-AA7C-432A-A759-70B301AD2747}" dt="2024-02-06T05:36:05.868" v="2282"/>
          <ac:cxnSpMkLst>
            <pc:docMk/>
            <pc:sldMk cId="2219077330" sldId="470"/>
            <ac:cxnSpMk id="70" creationId="{7A728077-829D-5280-7295-243DD31FCC29}"/>
          </ac:cxnSpMkLst>
        </pc:cxnChg>
        <pc:cxnChg chg="mod">
          <ac:chgData name="隆誠 堀本" userId="2a8589c694f2ec76" providerId="LiveId" clId="{941F063C-AA7C-432A-A759-70B301AD2747}" dt="2024-02-06T05:36:05.868" v="2282"/>
          <ac:cxnSpMkLst>
            <pc:docMk/>
            <pc:sldMk cId="2219077330" sldId="470"/>
            <ac:cxnSpMk id="71" creationId="{991F4893-CD75-6763-736A-7FC6B2B84183}"/>
          </ac:cxnSpMkLst>
        </pc:cxnChg>
        <pc:cxnChg chg="mod">
          <ac:chgData name="隆誠 堀本" userId="2a8589c694f2ec76" providerId="LiveId" clId="{941F063C-AA7C-432A-A759-70B301AD2747}" dt="2024-02-06T05:36:05.868" v="2282"/>
          <ac:cxnSpMkLst>
            <pc:docMk/>
            <pc:sldMk cId="2219077330" sldId="470"/>
            <ac:cxnSpMk id="72" creationId="{5D5C3DE3-3CFE-8800-10A0-BB8E75319DF8}"/>
          </ac:cxnSpMkLst>
        </pc:cxnChg>
        <pc:cxnChg chg="mod">
          <ac:chgData name="隆誠 堀本" userId="2a8589c694f2ec76" providerId="LiveId" clId="{941F063C-AA7C-432A-A759-70B301AD2747}" dt="2024-02-06T05:36:05.868" v="2282"/>
          <ac:cxnSpMkLst>
            <pc:docMk/>
            <pc:sldMk cId="2219077330" sldId="470"/>
            <ac:cxnSpMk id="73" creationId="{452AC86B-88F2-F7B7-3C85-A579552050CC}"/>
          </ac:cxnSpMkLst>
        </pc:cxnChg>
        <pc:cxnChg chg="mod">
          <ac:chgData name="隆誠 堀本" userId="2a8589c694f2ec76" providerId="LiveId" clId="{941F063C-AA7C-432A-A759-70B301AD2747}" dt="2024-02-06T05:36:05.868" v="2282"/>
          <ac:cxnSpMkLst>
            <pc:docMk/>
            <pc:sldMk cId="2219077330" sldId="470"/>
            <ac:cxnSpMk id="74" creationId="{3AB9F254-F12E-74CD-CB70-417B4F0BDCF0}"/>
          </ac:cxnSpMkLst>
        </pc:cxnChg>
        <pc:cxnChg chg="mod">
          <ac:chgData name="隆誠 堀本" userId="2a8589c694f2ec76" providerId="LiveId" clId="{941F063C-AA7C-432A-A759-70B301AD2747}" dt="2024-02-06T05:36:05.868" v="2282"/>
          <ac:cxnSpMkLst>
            <pc:docMk/>
            <pc:sldMk cId="2219077330" sldId="470"/>
            <ac:cxnSpMk id="75" creationId="{92A0F55C-2834-6E03-E45C-E92735CA1C94}"/>
          </ac:cxnSpMkLst>
        </pc:cxnChg>
        <pc:cxnChg chg="mod">
          <ac:chgData name="隆誠 堀本" userId="2a8589c694f2ec76" providerId="LiveId" clId="{941F063C-AA7C-432A-A759-70B301AD2747}" dt="2024-02-06T02:28:19.562" v="1711" actId="478"/>
          <ac:cxnSpMkLst>
            <pc:docMk/>
            <pc:sldMk cId="2219077330" sldId="470"/>
            <ac:cxnSpMk id="104" creationId="{B7E2E183-BD62-DC94-EAE9-DFD5A315C39A}"/>
          </ac:cxnSpMkLst>
        </pc:cxnChg>
        <pc:cxnChg chg="mod">
          <ac:chgData name="隆誠 堀本" userId="2a8589c694f2ec76" providerId="LiveId" clId="{941F063C-AA7C-432A-A759-70B301AD2747}" dt="2024-02-06T05:36:05.868" v="2282"/>
          <ac:cxnSpMkLst>
            <pc:docMk/>
            <pc:sldMk cId="2219077330" sldId="470"/>
            <ac:cxnSpMk id="148" creationId="{6ACF6C6D-74C9-9BA5-EF70-F87207C0D42C}"/>
          </ac:cxnSpMkLst>
        </pc:cxnChg>
        <pc:cxnChg chg="mod">
          <ac:chgData name="隆誠 堀本" userId="2a8589c694f2ec76" providerId="LiveId" clId="{941F063C-AA7C-432A-A759-70B301AD2747}" dt="2024-02-06T05:36:05.868" v="2282"/>
          <ac:cxnSpMkLst>
            <pc:docMk/>
            <pc:sldMk cId="2219077330" sldId="470"/>
            <ac:cxnSpMk id="149" creationId="{F2017150-9A12-FCC9-9777-A0CB8337D129}"/>
          </ac:cxnSpMkLst>
        </pc:cxnChg>
        <pc:cxnChg chg="mod">
          <ac:chgData name="隆誠 堀本" userId="2a8589c694f2ec76" providerId="LiveId" clId="{941F063C-AA7C-432A-A759-70B301AD2747}" dt="2024-02-06T05:36:05.868" v="2282"/>
          <ac:cxnSpMkLst>
            <pc:docMk/>
            <pc:sldMk cId="2219077330" sldId="470"/>
            <ac:cxnSpMk id="150" creationId="{BB9E97A6-36F5-9304-4BC1-E5A2344ABABE}"/>
          </ac:cxnSpMkLst>
        </pc:cxnChg>
        <pc:cxnChg chg="mod">
          <ac:chgData name="隆誠 堀本" userId="2a8589c694f2ec76" providerId="LiveId" clId="{941F063C-AA7C-432A-A759-70B301AD2747}" dt="2024-02-06T05:36:05.868" v="2282"/>
          <ac:cxnSpMkLst>
            <pc:docMk/>
            <pc:sldMk cId="2219077330" sldId="470"/>
            <ac:cxnSpMk id="151" creationId="{9A72D0B7-70C0-30C8-586A-54D04CC267F8}"/>
          </ac:cxnSpMkLst>
        </pc:cxnChg>
        <pc:cxnChg chg="mod">
          <ac:chgData name="隆誠 堀本" userId="2a8589c694f2ec76" providerId="LiveId" clId="{941F063C-AA7C-432A-A759-70B301AD2747}" dt="2024-02-06T05:36:05.868" v="2282"/>
          <ac:cxnSpMkLst>
            <pc:docMk/>
            <pc:sldMk cId="2219077330" sldId="470"/>
            <ac:cxnSpMk id="152" creationId="{49A5A068-57A9-D1D2-866F-E9E559C84B8E}"/>
          </ac:cxnSpMkLst>
        </pc:cxnChg>
        <pc:cxnChg chg="mod">
          <ac:chgData name="隆誠 堀本" userId="2a8589c694f2ec76" providerId="LiveId" clId="{941F063C-AA7C-432A-A759-70B301AD2747}" dt="2024-02-06T05:36:05.868" v="2282"/>
          <ac:cxnSpMkLst>
            <pc:docMk/>
            <pc:sldMk cId="2219077330" sldId="470"/>
            <ac:cxnSpMk id="153" creationId="{3F465B68-FCDE-196E-5E7A-D94C4F5880BD}"/>
          </ac:cxnSpMkLst>
        </pc:cxnChg>
        <pc:cxnChg chg="mod">
          <ac:chgData name="隆誠 堀本" userId="2a8589c694f2ec76" providerId="LiveId" clId="{941F063C-AA7C-432A-A759-70B301AD2747}" dt="2024-02-06T05:36:05.868" v="2282"/>
          <ac:cxnSpMkLst>
            <pc:docMk/>
            <pc:sldMk cId="2219077330" sldId="470"/>
            <ac:cxnSpMk id="154" creationId="{EDAE5E3A-8621-7F8D-8FCC-018E5EC7DBC3}"/>
          </ac:cxnSpMkLst>
        </pc:cxnChg>
        <pc:cxnChg chg="mod">
          <ac:chgData name="隆誠 堀本" userId="2a8589c694f2ec76" providerId="LiveId" clId="{941F063C-AA7C-432A-A759-70B301AD2747}" dt="2024-02-06T05:36:27.829" v="2287"/>
          <ac:cxnSpMkLst>
            <pc:docMk/>
            <pc:sldMk cId="2219077330" sldId="470"/>
            <ac:cxnSpMk id="192" creationId="{A5F273E6-263D-8940-8F06-F2943B4E1BD8}"/>
          </ac:cxnSpMkLst>
        </pc:cxnChg>
        <pc:cxnChg chg="mod">
          <ac:chgData name="隆誠 堀本" userId="2a8589c694f2ec76" providerId="LiveId" clId="{941F063C-AA7C-432A-A759-70B301AD2747}" dt="2024-02-06T05:36:27.829" v="2287"/>
          <ac:cxnSpMkLst>
            <pc:docMk/>
            <pc:sldMk cId="2219077330" sldId="470"/>
            <ac:cxnSpMk id="193" creationId="{0CFCFF2E-2274-FBD0-EE2D-BE7FCE3C7309}"/>
          </ac:cxnSpMkLst>
        </pc:cxnChg>
        <pc:cxnChg chg="mod">
          <ac:chgData name="隆誠 堀本" userId="2a8589c694f2ec76" providerId="LiveId" clId="{941F063C-AA7C-432A-A759-70B301AD2747}" dt="2024-02-06T05:36:27.829" v="2287"/>
          <ac:cxnSpMkLst>
            <pc:docMk/>
            <pc:sldMk cId="2219077330" sldId="470"/>
            <ac:cxnSpMk id="194" creationId="{693AA5E1-7F13-224B-EBEC-39172BC7CE09}"/>
          </ac:cxnSpMkLst>
        </pc:cxnChg>
        <pc:cxnChg chg="mod">
          <ac:chgData name="隆誠 堀本" userId="2a8589c694f2ec76" providerId="LiveId" clId="{941F063C-AA7C-432A-A759-70B301AD2747}" dt="2024-02-06T05:36:27.829" v="2287"/>
          <ac:cxnSpMkLst>
            <pc:docMk/>
            <pc:sldMk cId="2219077330" sldId="470"/>
            <ac:cxnSpMk id="195" creationId="{5E52FC9F-0380-9DCA-0F41-18D1B0646DA1}"/>
          </ac:cxnSpMkLst>
        </pc:cxnChg>
        <pc:cxnChg chg="mod">
          <ac:chgData name="隆誠 堀本" userId="2a8589c694f2ec76" providerId="LiveId" clId="{941F063C-AA7C-432A-A759-70B301AD2747}" dt="2024-02-06T05:36:27.829" v="2287"/>
          <ac:cxnSpMkLst>
            <pc:docMk/>
            <pc:sldMk cId="2219077330" sldId="470"/>
            <ac:cxnSpMk id="196" creationId="{D487F79F-255E-1286-3601-9BB4D6724BBE}"/>
          </ac:cxnSpMkLst>
        </pc:cxnChg>
        <pc:cxnChg chg="mod">
          <ac:chgData name="隆誠 堀本" userId="2a8589c694f2ec76" providerId="LiveId" clId="{941F063C-AA7C-432A-A759-70B301AD2747}" dt="2024-02-06T05:36:27.829" v="2287"/>
          <ac:cxnSpMkLst>
            <pc:docMk/>
            <pc:sldMk cId="2219077330" sldId="470"/>
            <ac:cxnSpMk id="197" creationId="{63BF5609-2017-A2A7-FC33-1FFDEA0E2486}"/>
          </ac:cxnSpMkLst>
        </pc:cxnChg>
        <pc:cxnChg chg="mod">
          <ac:chgData name="隆誠 堀本" userId="2a8589c694f2ec76" providerId="LiveId" clId="{941F063C-AA7C-432A-A759-70B301AD2747}" dt="2024-02-06T05:36:27.829" v="2287"/>
          <ac:cxnSpMkLst>
            <pc:docMk/>
            <pc:sldMk cId="2219077330" sldId="470"/>
            <ac:cxnSpMk id="223" creationId="{CB860972-CB03-0D60-4C24-2583A14E1B2C}"/>
          </ac:cxnSpMkLst>
        </pc:cxnChg>
        <pc:cxnChg chg="mod">
          <ac:chgData name="隆誠 堀本" userId="2a8589c694f2ec76" providerId="LiveId" clId="{941F063C-AA7C-432A-A759-70B301AD2747}" dt="2024-02-06T05:36:27.829" v="2287"/>
          <ac:cxnSpMkLst>
            <pc:docMk/>
            <pc:sldMk cId="2219077330" sldId="470"/>
            <ac:cxnSpMk id="224" creationId="{7120824D-5359-DB52-0610-C158D06EDDB9}"/>
          </ac:cxnSpMkLst>
        </pc:cxnChg>
        <pc:cxnChg chg="mod">
          <ac:chgData name="隆誠 堀本" userId="2a8589c694f2ec76" providerId="LiveId" clId="{941F063C-AA7C-432A-A759-70B301AD2747}" dt="2024-02-06T05:36:27.829" v="2287"/>
          <ac:cxnSpMkLst>
            <pc:docMk/>
            <pc:sldMk cId="2219077330" sldId="470"/>
            <ac:cxnSpMk id="225" creationId="{16A6259E-5F0D-AB4A-EBA9-1BCC0E78ED41}"/>
          </ac:cxnSpMkLst>
        </pc:cxnChg>
        <pc:cxnChg chg="mod">
          <ac:chgData name="隆誠 堀本" userId="2a8589c694f2ec76" providerId="LiveId" clId="{941F063C-AA7C-432A-A759-70B301AD2747}" dt="2024-02-06T05:36:27.829" v="2287"/>
          <ac:cxnSpMkLst>
            <pc:docMk/>
            <pc:sldMk cId="2219077330" sldId="470"/>
            <ac:cxnSpMk id="226" creationId="{D826F103-8154-A64D-3F8F-87DBDD26D6C4}"/>
          </ac:cxnSpMkLst>
        </pc:cxnChg>
        <pc:cxnChg chg="mod">
          <ac:chgData name="隆誠 堀本" userId="2a8589c694f2ec76" providerId="LiveId" clId="{941F063C-AA7C-432A-A759-70B301AD2747}" dt="2024-02-06T05:36:27.829" v="2287"/>
          <ac:cxnSpMkLst>
            <pc:docMk/>
            <pc:sldMk cId="2219077330" sldId="470"/>
            <ac:cxnSpMk id="227" creationId="{0D078E82-683C-4C69-EDA1-42922526A55C}"/>
          </ac:cxnSpMkLst>
        </pc:cxnChg>
        <pc:cxnChg chg="mod">
          <ac:chgData name="隆誠 堀本" userId="2a8589c694f2ec76" providerId="LiveId" clId="{941F063C-AA7C-432A-A759-70B301AD2747}" dt="2024-02-06T05:36:27.829" v="2287"/>
          <ac:cxnSpMkLst>
            <pc:docMk/>
            <pc:sldMk cId="2219077330" sldId="470"/>
            <ac:cxnSpMk id="228" creationId="{381E384D-E1EF-82B0-1406-5A6C98EF2219}"/>
          </ac:cxnSpMkLst>
        </pc:cxnChg>
        <pc:cxnChg chg="mod">
          <ac:chgData name="隆誠 堀本" userId="2a8589c694f2ec76" providerId="LiveId" clId="{941F063C-AA7C-432A-A759-70B301AD2747}" dt="2024-02-06T05:36:27.829" v="2287"/>
          <ac:cxnSpMkLst>
            <pc:docMk/>
            <pc:sldMk cId="2219077330" sldId="470"/>
            <ac:cxnSpMk id="229" creationId="{9C643E72-CFF0-848C-7407-2FDEDE93654C}"/>
          </ac:cxnSpMkLst>
        </pc:cxnChg>
        <pc:cxnChg chg="add mod">
          <ac:chgData name="隆誠 堀本" userId="2a8589c694f2ec76" providerId="LiveId" clId="{941F063C-AA7C-432A-A759-70B301AD2747}" dt="2024-02-06T05:54:48.732" v="2554" actId="14100"/>
          <ac:cxnSpMkLst>
            <pc:docMk/>
            <pc:sldMk cId="2219077330" sldId="470"/>
            <ac:cxnSpMk id="246" creationId="{ECA749DD-8C21-EB46-C8F4-47762AEC3350}"/>
          </ac:cxnSpMkLst>
        </pc:cxnChg>
      </pc:sldChg>
      <pc:sldChg chg="addSp delSp modSp new mod ord">
        <pc:chgData name="隆誠 堀本" userId="2a8589c694f2ec76" providerId="LiveId" clId="{941F063C-AA7C-432A-A759-70B301AD2747}" dt="2024-02-06T05:04:12.362" v="2193" actId="164"/>
        <pc:sldMkLst>
          <pc:docMk/>
          <pc:sldMk cId="3445539198" sldId="471"/>
        </pc:sldMkLst>
        <pc:spChg chg="del">
          <ac:chgData name="隆誠 堀本" userId="2a8589c694f2ec76" providerId="LiveId" clId="{941F063C-AA7C-432A-A759-70B301AD2747}" dt="2024-02-06T05:02:10.306" v="2180" actId="478"/>
          <ac:spMkLst>
            <pc:docMk/>
            <pc:sldMk cId="3445539198" sldId="471"/>
            <ac:spMk id="2" creationId="{1DBF6EFF-6131-C949-05D6-BD703E755FCE}"/>
          </ac:spMkLst>
        </pc:spChg>
        <pc:spChg chg="mod">
          <ac:chgData name="隆誠 堀本" userId="2a8589c694f2ec76" providerId="LiveId" clId="{941F063C-AA7C-432A-A759-70B301AD2747}" dt="2024-02-06T04:50:58.753" v="2115" actId="207"/>
          <ac:spMkLst>
            <pc:docMk/>
            <pc:sldMk cId="3445539198" sldId="471"/>
            <ac:spMk id="4" creationId="{AAF2E847-7586-8A7E-3A49-3CEECE3A3287}"/>
          </ac:spMkLst>
        </pc:spChg>
        <pc:spChg chg="del mod">
          <ac:chgData name="隆誠 堀本" userId="2a8589c694f2ec76" providerId="LiveId" clId="{941F063C-AA7C-432A-A759-70B301AD2747}" dt="2024-02-06T04:55:58.433" v="2150" actId="478"/>
          <ac:spMkLst>
            <pc:docMk/>
            <pc:sldMk cId="3445539198" sldId="471"/>
            <ac:spMk id="8" creationId="{0C3555C3-9D04-784C-9CA2-5E43661E395F}"/>
          </ac:spMkLst>
        </pc:spChg>
        <pc:spChg chg="del mod">
          <ac:chgData name="隆誠 堀本" userId="2a8589c694f2ec76" providerId="LiveId" clId="{941F063C-AA7C-432A-A759-70B301AD2747}" dt="2024-02-06T04:55:51.563" v="2148" actId="478"/>
          <ac:spMkLst>
            <pc:docMk/>
            <pc:sldMk cId="3445539198" sldId="471"/>
            <ac:spMk id="9" creationId="{14F66639-C528-89DA-B924-14496D7B4182}"/>
          </ac:spMkLst>
        </pc:spChg>
        <pc:spChg chg="mod">
          <ac:chgData name="隆誠 堀本" userId="2a8589c694f2ec76" providerId="LiveId" clId="{941F063C-AA7C-432A-A759-70B301AD2747}" dt="2024-02-06T04:50:58.753" v="2115" actId="207"/>
          <ac:spMkLst>
            <pc:docMk/>
            <pc:sldMk cId="3445539198" sldId="471"/>
            <ac:spMk id="17" creationId="{540582ED-A6C9-226F-F862-69120B002537}"/>
          </ac:spMkLst>
        </pc:spChg>
        <pc:spChg chg="mod">
          <ac:chgData name="隆誠 堀本" userId="2a8589c694f2ec76" providerId="LiveId" clId="{941F063C-AA7C-432A-A759-70B301AD2747}" dt="2024-02-06T04:50:58.753" v="2115" actId="207"/>
          <ac:spMkLst>
            <pc:docMk/>
            <pc:sldMk cId="3445539198" sldId="471"/>
            <ac:spMk id="18" creationId="{7CE43372-72F6-8106-D954-A4B66BE00DD8}"/>
          </ac:spMkLst>
        </pc:spChg>
        <pc:spChg chg="mod">
          <ac:chgData name="隆誠 堀本" userId="2a8589c694f2ec76" providerId="LiveId" clId="{941F063C-AA7C-432A-A759-70B301AD2747}" dt="2024-02-06T04:50:58.753" v="2115" actId="207"/>
          <ac:spMkLst>
            <pc:docMk/>
            <pc:sldMk cId="3445539198" sldId="471"/>
            <ac:spMk id="19" creationId="{2E44DD11-97FD-DEB0-2065-B95B497D78E8}"/>
          </ac:spMkLst>
        </pc:spChg>
        <pc:spChg chg="mod">
          <ac:chgData name="隆誠 堀本" userId="2a8589c694f2ec76" providerId="LiveId" clId="{941F063C-AA7C-432A-A759-70B301AD2747}" dt="2024-02-06T04:50:58.753" v="2115" actId="207"/>
          <ac:spMkLst>
            <pc:docMk/>
            <pc:sldMk cId="3445539198" sldId="471"/>
            <ac:spMk id="20" creationId="{0FB3320A-7B1A-C95B-2CDD-CB9B90C7B098}"/>
          </ac:spMkLst>
        </pc:spChg>
        <pc:spChg chg="mod">
          <ac:chgData name="隆誠 堀本" userId="2a8589c694f2ec76" providerId="LiveId" clId="{941F063C-AA7C-432A-A759-70B301AD2747}" dt="2024-02-06T04:50:58.753" v="2115" actId="207"/>
          <ac:spMkLst>
            <pc:docMk/>
            <pc:sldMk cId="3445539198" sldId="471"/>
            <ac:spMk id="21" creationId="{BE217DC2-6908-0FC5-9C94-39AD548BADBB}"/>
          </ac:spMkLst>
        </pc:spChg>
        <pc:spChg chg="del mod">
          <ac:chgData name="隆誠 堀本" userId="2a8589c694f2ec76" providerId="LiveId" clId="{941F063C-AA7C-432A-A759-70B301AD2747}" dt="2024-02-06T04:36:18.793" v="1984" actId="478"/>
          <ac:spMkLst>
            <pc:docMk/>
            <pc:sldMk cId="3445539198" sldId="471"/>
            <ac:spMk id="22" creationId="{134E1F60-6DD3-D75F-9844-500370603073}"/>
          </ac:spMkLst>
        </pc:spChg>
        <pc:spChg chg="del mod">
          <ac:chgData name="隆誠 堀本" userId="2a8589c694f2ec76" providerId="LiveId" clId="{941F063C-AA7C-432A-A759-70B301AD2747}" dt="2024-02-06T04:36:21.894" v="1985" actId="478"/>
          <ac:spMkLst>
            <pc:docMk/>
            <pc:sldMk cId="3445539198" sldId="471"/>
            <ac:spMk id="23" creationId="{0CD631CB-864E-016E-BEAC-8B184268DC44}"/>
          </ac:spMkLst>
        </pc:spChg>
        <pc:spChg chg="del mod">
          <ac:chgData name="隆誠 堀本" userId="2a8589c694f2ec76" providerId="LiveId" clId="{941F063C-AA7C-432A-A759-70B301AD2747}" dt="2024-02-06T04:50:27.350" v="2106" actId="478"/>
          <ac:spMkLst>
            <pc:docMk/>
            <pc:sldMk cId="3445539198" sldId="471"/>
            <ac:spMk id="24" creationId="{54E2792F-30A1-A801-A9B4-45F62FC33BEC}"/>
          </ac:spMkLst>
        </pc:spChg>
        <pc:spChg chg="mod">
          <ac:chgData name="隆誠 堀本" userId="2a8589c694f2ec76" providerId="LiveId" clId="{941F063C-AA7C-432A-A759-70B301AD2747}" dt="2024-02-06T04:50:58.753" v="2115" actId="207"/>
          <ac:spMkLst>
            <pc:docMk/>
            <pc:sldMk cId="3445539198" sldId="471"/>
            <ac:spMk id="25" creationId="{6CAC2D1B-FCBB-2062-1B58-FE6E1492BAEE}"/>
          </ac:spMkLst>
        </pc:spChg>
        <pc:spChg chg="del mod">
          <ac:chgData name="隆誠 堀本" userId="2a8589c694f2ec76" providerId="LiveId" clId="{941F063C-AA7C-432A-A759-70B301AD2747}" dt="2024-02-06T04:50:36.122" v="2109" actId="478"/>
          <ac:spMkLst>
            <pc:docMk/>
            <pc:sldMk cId="3445539198" sldId="471"/>
            <ac:spMk id="26" creationId="{3B4B8BDB-DFBC-D249-45B5-4BFC475EBDD5}"/>
          </ac:spMkLst>
        </pc:spChg>
        <pc:spChg chg="del mod">
          <ac:chgData name="隆誠 堀本" userId="2a8589c694f2ec76" providerId="LiveId" clId="{941F063C-AA7C-432A-A759-70B301AD2747}" dt="2024-02-06T04:50:45.268" v="2112" actId="478"/>
          <ac:spMkLst>
            <pc:docMk/>
            <pc:sldMk cId="3445539198" sldId="471"/>
            <ac:spMk id="27" creationId="{0F7C1F43-E948-ED95-D0D8-89C2F95AD9B7}"/>
          </ac:spMkLst>
        </pc:spChg>
        <pc:spChg chg="del mod">
          <ac:chgData name="隆誠 堀本" userId="2a8589c694f2ec76" providerId="LiveId" clId="{941F063C-AA7C-432A-A759-70B301AD2747}" dt="2024-02-06T04:50:18.720" v="2105" actId="478"/>
          <ac:spMkLst>
            <pc:docMk/>
            <pc:sldMk cId="3445539198" sldId="471"/>
            <ac:spMk id="28" creationId="{FF79C0C8-147C-3A25-98FC-08273A28C4F6}"/>
          </ac:spMkLst>
        </pc:spChg>
        <pc:spChg chg="del mod">
          <ac:chgData name="隆誠 堀本" userId="2a8589c694f2ec76" providerId="LiveId" clId="{941F063C-AA7C-432A-A759-70B301AD2747}" dt="2024-02-06T04:50:31.430" v="2107" actId="478"/>
          <ac:spMkLst>
            <pc:docMk/>
            <pc:sldMk cId="3445539198" sldId="471"/>
            <ac:spMk id="29" creationId="{83EEC5A5-FDB1-3B52-EE10-E89C34229BA8}"/>
          </ac:spMkLst>
        </pc:spChg>
        <pc:spChg chg="del mod">
          <ac:chgData name="隆誠 堀本" userId="2a8589c694f2ec76" providerId="LiveId" clId="{941F063C-AA7C-432A-A759-70B301AD2747}" dt="2024-02-06T04:50:42.445" v="2111" actId="478"/>
          <ac:spMkLst>
            <pc:docMk/>
            <pc:sldMk cId="3445539198" sldId="471"/>
            <ac:spMk id="30" creationId="{62BEC878-CE5A-E7FE-FDAD-C6C6E01F6240}"/>
          </ac:spMkLst>
        </pc:spChg>
        <pc:spChg chg="mod">
          <ac:chgData name="隆誠 堀本" userId="2a8589c694f2ec76" providerId="LiveId" clId="{941F063C-AA7C-432A-A759-70B301AD2747}" dt="2024-02-06T04:50:58.753" v="2115" actId="207"/>
          <ac:spMkLst>
            <pc:docMk/>
            <pc:sldMk cId="3445539198" sldId="471"/>
            <ac:spMk id="31" creationId="{35D2F68D-F6FE-DF1F-25E4-848A38125356}"/>
          </ac:spMkLst>
        </pc:spChg>
        <pc:spChg chg="mod">
          <ac:chgData name="隆誠 堀本" userId="2a8589c694f2ec76" providerId="LiveId" clId="{941F063C-AA7C-432A-A759-70B301AD2747}" dt="2024-02-06T04:50:58.753" v="2115" actId="207"/>
          <ac:spMkLst>
            <pc:docMk/>
            <pc:sldMk cId="3445539198" sldId="471"/>
            <ac:spMk id="32" creationId="{2391D28F-DF86-D28A-8575-6D5F1C29F2A4}"/>
          </ac:spMkLst>
        </pc:spChg>
        <pc:spChg chg="mod">
          <ac:chgData name="隆誠 堀本" userId="2a8589c694f2ec76" providerId="LiveId" clId="{941F063C-AA7C-432A-A759-70B301AD2747}" dt="2024-02-06T04:50:58.753" v="2115" actId="207"/>
          <ac:spMkLst>
            <pc:docMk/>
            <pc:sldMk cId="3445539198" sldId="471"/>
            <ac:spMk id="33" creationId="{C619B27C-B963-E667-D05E-280E3653C819}"/>
          </ac:spMkLst>
        </pc:spChg>
        <pc:spChg chg="mod">
          <ac:chgData name="隆誠 堀本" userId="2a8589c694f2ec76" providerId="LiveId" clId="{941F063C-AA7C-432A-A759-70B301AD2747}" dt="2024-02-06T04:50:58.753" v="2115" actId="207"/>
          <ac:spMkLst>
            <pc:docMk/>
            <pc:sldMk cId="3445539198" sldId="471"/>
            <ac:spMk id="34" creationId="{2575D52D-4857-9573-7FDE-D9D7F8EF5B65}"/>
          </ac:spMkLst>
        </pc:spChg>
        <pc:spChg chg="mod">
          <ac:chgData name="隆誠 堀本" userId="2a8589c694f2ec76" providerId="LiveId" clId="{941F063C-AA7C-432A-A759-70B301AD2747}" dt="2024-02-06T04:57:32.017" v="2165" actId="1076"/>
          <ac:spMkLst>
            <pc:docMk/>
            <pc:sldMk cId="3445539198" sldId="471"/>
            <ac:spMk id="35" creationId="{A468A86D-7D71-8B1F-2864-15741EC9FF02}"/>
          </ac:spMkLst>
        </pc:spChg>
        <pc:spChg chg="mod">
          <ac:chgData name="隆誠 堀本" userId="2a8589c694f2ec76" providerId="LiveId" clId="{941F063C-AA7C-432A-A759-70B301AD2747}" dt="2024-02-06T04:59:18.840" v="2172" actId="1076"/>
          <ac:spMkLst>
            <pc:docMk/>
            <pc:sldMk cId="3445539198" sldId="471"/>
            <ac:spMk id="36" creationId="{8462BF6F-C860-1DD9-6537-5AFF65608FE8}"/>
          </ac:spMkLst>
        </pc:spChg>
        <pc:spChg chg="mod">
          <ac:chgData name="隆誠 堀本" userId="2a8589c694f2ec76" providerId="LiveId" clId="{941F063C-AA7C-432A-A759-70B301AD2747}" dt="2024-02-06T05:00:12.783" v="2177" actId="1076"/>
          <ac:spMkLst>
            <pc:docMk/>
            <pc:sldMk cId="3445539198" sldId="471"/>
            <ac:spMk id="37" creationId="{9A4C7180-D29E-CC99-989A-7CA027898DDB}"/>
          </ac:spMkLst>
        </pc:spChg>
        <pc:spChg chg="add mod">
          <ac:chgData name="隆誠 堀本" userId="2a8589c694f2ec76" providerId="LiveId" clId="{941F063C-AA7C-432A-A759-70B301AD2747}" dt="2024-02-06T05:01:17.095" v="2178" actId="164"/>
          <ac:spMkLst>
            <pc:docMk/>
            <pc:sldMk cId="3445539198" sldId="471"/>
            <ac:spMk id="43" creationId="{F3D8A039-37B2-B7B8-14C9-9DDD4C0BB983}"/>
          </ac:spMkLst>
        </pc:spChg>
        <pc:spChg chg="add mod">
          <ac:chgData name="隆誠 堀本" userId="2a8589c694f2ec76" providerId="LiveId" clId="{941F063C-AA7C-432A-A759-70B301AD2747}" dt="2024-02-06T05:01:17.095" v="2178" actId="164"/>
          <ac:spMkLst>
            <pc:docMk/>
            <pc:sldMk cId="3445539198" sldId="471"/>
            <ac:spMk id="44" creationId="{C505290C-4D13-85F5-3E34-F11F7656FB03}"/>
          </ac:spMkLst>
        </pc:spChg>
        <pc:spChg chg="add mod">
          <ac:chgData name="隆誠 堀本" userId="2a8589c694f2ec76" providerId="LiveId" clId="{941F063C-AA7C-432A-A759-70B301AD2747}" dt="2024-02-06T05:01:17.095" v="2178" actId="164"/>
          <ac:spMkLst>
            <pc:docMk/>
            <pc:sldMk cId="3445539198" sldId="471"/>
            <ac:spMk id="45" creationId="{12881FFA-07F0-E85E-EAE6-050FFC1CEC7D}"/>
          </ac:spMkLst>
        </pc:spChg>
        <pc:spChg chg="add mod">
          <ac:chgData name="隆誠 堀本" userId="2a8589c694f2ec76" providerId="LiveId" clId="{941F063C-AA7C-432A-A759-70B301AD2747}" dt="2024-02-06T05:01:17.095" v="2178" actId="164"/>
          <ac:spMkLst>
            <pc:docMk/>
            <pc:sldMk cId="3445539198" sldId="471"/>
            <ac:spMk id="46" creationId="{96C3AD8B-15A8-385E-2B25-F4D385351150}"/>
          </ac:spMkLst>
        </pc:spChg>
        <pc:spChg chg="add mod">
          <ac:chgData name="隆誠 堀本" userId="2a8589c694f2ec76" providerId="LiveId" clId="{941F063C-AA7C-432A-A759-70B301AD2747}" dt="2024-02-06T05:01:17.095" v="2178" actId="164"/>
          <ac:spMkLst>
            <pc:docMk/>
            <pc:sldMk cId="3445539198" sldId="471"/>
            <ac:spMk id="47" creationId="{A6A56F0D-3BAF-3F68-5AA0-C79B3F224913}"/>
          </ac:spMkLst>
        </pc:spChg>
        <pc:spChg chg="add mod">
          <ac:chgData name="隆誠 堀本" userId="2a8589c694f2ec76" providerId="LiveId" clId="{941F063C-AA7C-432A-A759-70B301AD2747}" dt="2024-02-06T05:01:17.095" v="2178" actId="164"/>
          <ac:spMkLst>
            <pc:docMk/>
            <pc:sldMk cId="3445539198" sldId="471"/>
            <ac:spMk id="48" creationId="{A796C431-19E7-9D79-3636-407FCD249D2E}"/>
          </ac:spMkLst>
        </pc:spChg>
        <pc:spChg chg="add mod">
          <ac:chgData name="隆誠 堀本" userId="2a8589c694f2ec76" providerId="LiveId" clId="{941F063C-AA7C-432A-A759-70B301AD2747}" dt="2024-02-06T04:34:44.336" v="1975"/>
          <ac:spMkLst>
            <pc:docMk/>
            <pc:sldMk cId="3445539198" sldId="471"/>
            <ac:spMk id="50" creationId="{33754909-C14D-CD7B-634D-89C092BC0B52}"/>
          </ac:spMkLst>
        </pc:spChg>
        <pc:spChg chg="add mod">
          <ac:chgData name="隆誠 堀本" userId="2a8589c694f2ec76" providerId="LiveId" clId="{941F063C-AA7C-432A-A759-70B301AD2747}" dt="2024-02-06T04:34:55.190" v="1976"/>
          <ac:spMkLst>
            <pc:docMk/>
            <pc:sldMk cId="3445539198" sldId="471"/>
            <ac:spMk id="51" creationId="{B6290629-5E5C-FB70-5D6C-082F101FF913}"/>
          </ac:spMkLst>
        </pc:spChg>
        <pc:spChg chg="add mod">
          <ac:chgData name="隆誠 堀本" userId="2a8589c694f2ec76" providerId="LiveId" clId="{941F063C-AA7C-432A-A759-70B301AD2747}" dt="2024-02-06T05:01:17.095" v="2178" actId="164"/>
          <ac:spMkLst>
            <pc:docMk/>
            <pc:sldMk cId="3445539198" sldId="471"/>
            <ac:spMk id="52" creationId="{72484627-FA3E-80A6-6C5B-10268CF58C0E}"/>
          </ac:spMkLst>
        </pc:spChg>
        <pc:spChg chg="add mod">
          <ac:chgData name="隆誠 堀本" userId="2a8589c694f2ec76" providerId="LiveId" clId="{941F063C-AA7C-432A-A759-70B301AD2747}" dt="2024-02-06T05:01:17.095" v="2178" actId="164"/>
          <ac:spMkLst>
            <pc:docMk/>
            <pc:sldMk cId="3445539198" sldId="471"/>
            <ac:spMk id="53" creationId="{C0BF26B6-5846-937D-7701-B6DDE9BEADAF}"/>
          </ac:spMkLst>
        </pc:spChg>
        <pc:spChg chg="add mod">
          <ac:chgData name="隆誠 堀本" userId="2a8589c694f2ec76" providerId="LiveId" clId="{941F063C-AA7C-432A-A759-70B301AD2747}" dt="2024-02-06T05:01:17.095" v="2178" actId="164"/>
          <ac:spMkLst>
            <pc:docMk/>
            <pc:sldMk cId="3445539198" sldId="471"/>
            <ac:spMk id="54" creationId="{D86004F1-6E75-9C7F-AE1C-9F147AD1B82F}"/>
          </ac:spMkLst>
        </pc:spChg>
        <pc:spChg chg="add mod">
          <ac:chgData name="隆誠 堀本" userId="2a8589c694f2ec76" providerId="LiveId" clId="{941F063C-AA7C-432A-A759-70B301AD2747}" dt="2024-02-06T05:01:17.095" v="2178" actId="164"/>
          <ac:spMkLst>
            <pc:docMk/>
            <pc:sldMk cId="3445539198" sldId="471"/>
            <ac:spMk id="55" creationId="{B2420019-9C33-038D-B371-4F3CC89D00B7}"/>
          </ac:spMkLst>
        </pc:spChg>
        <pc:spChg chg="add mod">
          <ac:chgData name="隆誠 堀本" userId="2a8589c694f2ec76" providerId="LiveId" clId="{941F063C-AA7C-432A-A759-70B301AD2747}" dt="2024-02-06T05:01:17.095" v="2178" actId="164"/>
          <ac:spMkLst>
            <pc:docMk/>
            <pc:sldMk cId="3445539198" sldId="471"/>
            <ac:spMk id="56" creationId="{43F0BF74-0F9E-CC29-39E4-CFB8E416C4C4}"/>
          </ac:spMkLst>
        </pc:spChg>
        <pc:spChg chg="add mod">
          <ac:chgData name="隆誠 堀本" userId="2a8589c694f2ec76" providerId="LiveId" clId="{941F063C-AA7C-432A-A759-70B301AD2747}" dt="2024-02-06T05:01:17.095" v="2178" actId="164"/>
          <ac:spMkLst>
            <pc:docMk/>
            <pc:sldMk cId="3445539198" sldId="471"/>
            <ac:spMk id="90" creationId="{0AEBF2D0-01C7-9FEE-84CA-FBFBD2C3C6D3}"/>
          </ac:spMkLst>
        </pc:spChg>
        <pc:spChg chg="add mod">
          <ac:chgData name="隆誠 堀本" userId="2a8589c694f2ec76" providerId="LiveId" clId="{941F063C-AA7C-432A-A759-70B301AD2747}" dt="2024-02-06T05:01:17.095" v="2178" actId="164"/>
          <ac:spMkLst>
            <pc:docMk/>
            <pc:sldMk cId="3445539198" sldId="471"/>
            <ac:spMk id="91" creationId="{F02F4785-AB8C-C414-D44E-04A2A5716A56}"/>
          </ac:spMkLst>
        </pc:spChg>
        <pc:spChg chg="add mod">
          <ac:chgData name="隆誠 堀本" userId="2a8589c694f2ec76" providerId="LiveId" clId="{941F063C-AA7C-432A-A759-70B301AD2747}" dt="2024-02-06T05:01:17.095" v="2178" actId="164"/>
          <ac:spMkLst>
            <pc:docMk/>
            <pc:sldMk cId="3445539198" sldId="471"/>
            <ac:spMk id="92" creationId="{BA6D19DE-1050-D697-720D-04BF4F3BBA76}"/>
          </ac:spMkLst>
        </pc:spChg>
        <pc:spChg chg="add mod">
          <ac:chgData name="隆誠 堀本" userId="2a8589c694f2ec76" providerId="LiveId" clId="{941F063C-AA7C-432A-A759-70B301AD2747}" dt="2024-02-06T05:01:17.095" v="2178" actId="164"/>
          <ac:spMkLst>
            <pc:docMk/>
            <pc:sldMk cId="3445539198" sldId="471"/>
            <ac:spMk id="93" creationId="{B84307A7-BA6C-6E32-C841-76AB2073FD69}"/>
          </ac:spMkLst>
        </pc:spChg>
        <pc:spChg chg="add mod">
          <ac:chgData name="隆誠 堀本" userId="2a8589c694f2ec76" providerId="LiveId" clId="{941F063C-AA7C-432A-A759-70B301AD2747}" dt="2024-02-06T05:01:17.095" v="2178" actId="164"/>
          <ac:spMkLst>
            <pc:docMk/>
            <pc:sldMk cId="3445539198" sldId="471"/>
            <ac:spMk id="94" creationId="{135AC32A-DFC1-8ACB-7061-7EAAAB6BFAFF}"/>
          </ac:spMkLst>
        </pc:spChg>
        <pc:spChg chg="add mod">
          <ac:chgData name="隆誠 堀本" userId="2a8589c694f2ec76" providerId="LiveId" clId="{941F063C-AA7C-432A-A759-70B301AD2747}" dt="2024-02-06T05:01:17.095" v="2178" actId="164"/>
          <ac:spMkLst>
            <pc:docMk/>
            <pc:sldMk cId="3445539198" sldId="471"/>
            <ac:spMk id="95" creationId="{5B32DA71-D014-7057-5255-65D1155CFA2E}"/>
          </ac:spMkLst>
        </pc:spChg>
        <pc:spChg chg="add mod">
          <ac:chgData name="隆誠 堀本" userId="2a8589c694f2ec76" providerId="LiveId" clId="{941F063C-AA7C-432A-A759-70B301AD2747}" dt="2024-02-06T05:01:17.095" v="2178" actId="164"/>
          <ac:spMkLst>
            <pc:docMk/>
            <pc:sldMk cId="3445539198" sldId="471"/>
            <ac:spMk id="96" creationId="{DC431FE0-0422-FEF6-4EF7-03CE8E201E0C}"/>
          </ac:spMkLst>
        </pc:spChg>
        <pc:spChg chg="add mod">
          <ac:chgData name="隆誠 堀本" userId="2a8589c694f2ec76" providerId="LiveId" clId="{941F063C-AA7C-432A-A759-70B301AD2747}" dt="2024-02-06T05:01:17.095" v="2178" actId="164"/>
          <ac:spMkLst>
            <pc:docMk/>
            <pc:sldMk cId="3445539198" sldId="471"/>
            <ac:spMk id="97" creationId="{7089CAFC-8C0A-B377-2AAC-C181AC072488}"/>
          </ac:spMkLst>
        </pc:spChg>
        <pc:spChg chg="add mod">
          <ac:chgData name="隆誠 堀本" userId="2a8589c694f2ec76" providerId="LiveId" clId="{941F063C-AA7C-432A-A759-70B301AD2747}" dt="2024-02-06T05:01:17.095" v="2178" actId="164"/>
          <ac:spMkLst>
            <pc:docMk/>
            <pc:sldMk cId="3445539198" sldId="471"/>
            <ac:spMk id="98" creationId="{D584BF80-B556-D32B-6E7B-A7C0A77F97BA}"/>
          </ac:spMkLst>
        </pc:spChg>
        <pc:spChg chg="add mod">
          <ac:chgData name="隆誠 堀本" userId="2a8589c694f2ec76" providerId="LiveId" clId="{941F063C-AA7C-432A-A759-70B301AD2747}" dt="2024-02-06T05:01:17.095" v="2178" actId="164"/>
          <ac:spMkLst>
            <pc:docMk/>
            <pc:sldMk cId="3445539198" sldId="471"/>
            <ac:spMk id="99" creationId="{238F130D-2B0A-118F-F511-076EEBE6E3A0}"/>
          </ac:spMkLst>
        </pc:spChg>
        <pc:spChg chg="add mod">
          <ac:chgData name="隆誠 堀本" userId="2a8589c694f2ec76" providerId="LiveId" clId="{941F063C-AA7C-432A-A759-70B301AD2747}" dt="2024-02-06T05:01:17.095" v="2178" actId="164"/>
          <ac:spMkLst>
            <pc:docMk/>
            <pc:sldMk cId="3445539198" sldId="471"/>
            <ac:spMk id="100" creationId="{DBEBD371-9D57-C58B-9063-3DE494611F07}"/>
          </ac:spMkLst>
        </pc:spChg>
        <pc:spChg chg="add mod">
          <ac:chgData name="隆誠 堀本" userId="2a8589c694f2ec76" providerId="LiveId" clId="{941F063C-AA7C-432A-A759-70B301AD2747}" dt="2024-02-06T05:01:17.095" v="2178" actId="164"/>
          <ac:spMkLst>
            <pc:docMk/>
            <pc:sldMk cId="3445539198" sldId="471"/>
            <ac:spMk id="101" creationId="{6F2049E1-8630-08C0-137A-481A9B2C1A6B}"/>
          </ac:spMkLst>
        </pc:spChg>
        <pc:spChg chg="add mod">
          <ac:chgData name="隆誠 堀本" userId="2a8589c694f2ec76" providerId="LiveId" clId="{941F063C-AA7C-432A-A759-70B301AD2747}" dt="2024-02-06T05:01:17.095" v="2178" actId="164"/>
          <ac:spMkLst>
            <pc:docMk/>
            <pc:sldMk cId="3445539198" sldId="471"/>
            <ac:spMk id="102" creationId="{94181D25-CD84-B2B9-EF7B-2923C84409EC}"/>
          </ac:spMkLst>
        </pc:spChg>
        <pc:spChg chg="add mod">
          <ac:chgData name="隆誠 堀本" userId="2a8589c694f2ec76" providerId="LiveId" clId="{941F063C-AA7C-432A-A759-70B301AD2747}" dt="2024-02-06T05:01:17.095" v="2178" actId="164"/>
          <ac:spMkLst>
            <pc:docMk/>
            <pc:sldMk cId="3445539198" sldId="471"/>
            <ac:spMk id="103" creationId="{C71F8D0F-0AD9-C642-5ED0-F51EB346F268}"/>
          </ac:spMkLst>
        </pc:spChg>
        <pc:spChg chg="add mod">
          <ac:chgData name="隆誠 堀本" userId="2a8589c694f2ec76" providerId="LiveId" clId="{941F063C-AA7C-432A-A759-70B301AD2747}" dt="2024-02-06T05:01:17.095" v="2178" actId="164"/>
          <ac:spMkLst>
            <pc:docMk/>
            <pc:sldMk cId="3445539198" sldId="471"/>
            <ac:spMk id="104" creationId="{8E89E27D-0FAB-BF77-09B0-2993673DF36A}"/>
          </ac:spMkLst>
        </pc:spChg>
        <pc:spChg chg="add mod">
          <ac:chgData name="隆誠 堀本" userId="2a8589c694f2ec76" providerId="LiveId" clId="{941F063C-AA7C-432A-A759-70B301AD2747}" dt="2024-02-06T05:01:17.095" v="2178" actId="164"/>
          <ac:spMkLst>
            <pc:docMk/>
            <pc:sldMk cId="3445539198" sldId="471"/>
            <ac:spMk id="105" creationId="{DA93AB89-14F2-A7D2-910F-314507BF60B1}"/>
          </ac:spMkLst>
        </pc:spChg>
        <pc:spChg chg="add mod">
          <ac:chgData name="隆誠 堀本" userId="2a8589c694f2ec76" providerId="LiveId" clId="{941F063C-AA7C-432A-A759-70B301AD2747}" dt="2024-02-06T05:01:17.095" v="2178" actId="164"/>
          <ac:spMkLst>
            <pc:docMk/>
            <pc:sldMk cId="3445539198" sldId="471"/>
            <ac:spMk id="106" creationId="{D5D80C84-9FE6-86D3-715B-AFACCBD01A45}"/>
          </ac:spMkLst>
        </pc:spChg>
        <pc:spChg chg="add mod">
          <ac:chgData name="隆誠 堀本" userId="2a8589c694f2ec76" providerId="LiveId" clId="{941F063C-AA7C-432A-A759-70B301AD2747}" dt="2024-02-06T05:01:17.095" v="2178" actId="164"/>
          <ac:spMkLst>
            <pc:docMk/>
            <pc:sldMk cId="3445539198" sldId="471"/>
            <ac:spMk id="107" creationId="{46501F84-11E0-13E9-9A96-0900B0A6895E}"/>
          </ac:spMkLst>
        </pc:spChg>
        <pc:spChg chg="add mod">
          <ac:chgData name="隆誠 堀本" userId="2a8589c694f2ec76" providerId="LiveId" clId="{941F063C-AA7C-432A-A759-70B301AD2747}" dt="2024-02-06T05:01:17.095" v="2178" actId="164"/>
          <ac:spMkLst>
            <pc:docMk/>
            <pc:sldMk cId="3445539198" sldId="471"/>
            <ac:spMk id="108" creationId="{728EB87B-A749-DD21-9314-7C7795869B13}"/>
          </ac:spMkLst>
        </pc:spChg>
        <pc:spChg chg="add mod">
          <ac:chgData name="隆誠 堀本" userId="2a8589c694f2ec76" providerId="LiveId" clId="{941F063C-AA7C-432A-A759-70B301AD2747}" dt="2024-02-06T05:01:17.095" v="2178" actId="164"/>
          <ac:spMkLst>
            <pc:docMk/>
            <pc:sldMk cId="3445539198" sldId="471"/>
            <ac:spMk id="109" creationId="{DDC137E5-E0DA-65E2-88A6-481744970DAC}"/>
          </ac:spMkLst>
        </pc:spChg>
        <pc:spChg chg="add mod">
          <ac:chgData name="隆誠 堀本" userId="2a8589c694f2ec76" providerId="LiveId" clId="{941F063C-AA7C-432A-A759-70B301AD2747}" dt="2024-02-06T05:01:17.095" v="2178" actId="164"/>
          <ac:spMkLst>
            <pc:docMk/>
            <pc:sldMk cId="3445539198" sldId="471"/>
            <ac:spMk id="110" creationId="{607DEF65-5240-EED8-2B59-23AD068FA669}"/>
          </ac:spMkLst>
        </pc:spChg>
        <pc:spChg chg="add mod">
          <ac:chgData name="隆誠 堀本" userId="2a8589c694f2ec76" providerId="LiveId" clId="{941F063C-AA7C-432A-A759-70B301AD2747}" dt="2024-02-06T05:02:44.049" v="2183" actId="164"/>
          <ac:spMkLst>
            <pc:docMk/>
            <pc:sldMk cId="3445539198" sldId="471"/>
            <ac:spMk id="112" creationId="{BB44379E-9011-182A-9B83-54D2AB22486D}"/>
          </ac:spMkLst>
        </pc:spChg>
        <pc:spChg chg="add mod">
          <ac:chgData name="隆誠 堀本" userId="2a8589c694f2ec76" providerId="LiveId" clId="{941F063C-AA7C-432A-A759-70B301AD2747}" dt="2024-02-06T05:04:12.362" v="2193" actId="164"/>
          <ac:spMkLst>
            <pc:docMk/>
            <pc:sldMk cId="3445539198" sldId="471"/>
            <ac:spMk id="116" creationId="{7EBE3329-7C44-2DE7-E9C0-4C7FCB6718D7}"/>
          </ac:spMkLst>
        </pc:spChg>
        <pc:grpChg chg="add mod">
          <ac:chgData name="隆誠 堀本" userId="2a8589c694f2ec76" providerId="LiveId" clId="{941F063C-AA7C-432A-A759-70B301AD2747}" dt="2024-02-06T05:01:17.095" v="2178" actId="164"/>
          <ac:grpSpMkLst>
            <pc:docMk/>
            <pc:sldMk cId="3445539198" sldId="471"/>
            <ac:grpSpMk id="3" creationId="{32F5F86D-D34B-0BD7-E09C-5A3B65ED6B64}"/>
          </ac:grpSpMkLst>
        </pc:grpChg>
        <pc:grpChg chg="mod">
          <ac:chgData name="隆誠 堀本" userId="2a8589c694f2ec76" providerId="LiveId" clId="{941F063C-AA7C-432A-A759-70B301AD2747}" dt="2024-02-06T04:50:58.753" v="2115" actId="207"/>
          <ac:grpSpMkLst>
            <pc:docMk/>
            <pc:sldMk cId="3445539198" sldId="471"/>
            <ac:grpSpMk id="5" creationId="{6A743D21-F17B-932C-ED7E-85ECBC729450}"/>
          </ac:grpSpMkLst>
        </pc:grpChg>
        <pc:grpChg chg="del mod">
          <ac:chgData name="隆誠 堀本" userId="2a8589c694f2ec76" providerId="LiveId" clId="{941F063C-AA7C-432A-A759-70B301AD2747}" dt="2024-02-06T04:50:45.268" v="2112" actId="478"/>
          <ac:grpSpMkLst>
            <pc:docMk/>
            <pc:sldMk cId="3445539198" sldId="471"/>
            <ac:grpSpMk id="6" creationId="{3ADDB20C-5F68-A247-A3F3-C47983BF7718}"/>
          </ac:grpSpMkLst>
        </pc:grpChg>
        <pc:grpChg chg="mod">
          <ac:chgData name="隆誠 堀本" userId="2a8589c694f2ec76" providerId="LiveId" clId="{941F063C-AA7C-432A-A759-70B301AD2747}" dt="2024-02-06T04:50:58.753" v="2115" actId="207"/>
          <ac:grpSpMkLst>
            <pc:docMk/>
            <pc:sldMk cId="3445539198" sldId="471"/>
            <ac:grpSpMk id="7" creationId="{AD52E21D-9853-CE87-93BE-791F9E393775}"/>
          </ac:grpSpMkLst>
        </pc:grpChg>
        <pc:grpChg chg="add mod">
          <ac:chgData name="隆誠 堀本" userId="2a8589c694f2ec76" providerId="LiveId" clId="{941F063C-AA7C-432A-A759-70B301AD2747}" dt="2024-02-06T05:02:44.049" v="2183" actId="164"/>
          <ac:grpSpMkLst>
            <pc:docMk/>
            <pc:sldMk cId="3445539198" sldId="471"/>
            <ac:grpSpMk id="111" creationId="{760D241E-2025-04B7-F1E6-A1BD18B3CC79}"/>
          </ac:grpSpMkLst>
        </pc:grpChg>
        <pc:grpChg chg="add mod">
          <ac:chgData name="隆誠 堀本" userId="2a8589c694f2ec76" providerId="LiveId" clId="{941F063C-AA7C-432A-A759-70B301AD2747}" dt="2024-02-06T05:04:12.362" v="2193" actId="164"/>
          <ac:grpSpMkLst>
            <pc:docMk/>
            <pc:sldMk cId="3445539198" sldId="471"/>
            <ac:grpSpMk id="115" creationId="{914949F8-1BF0-1CA4-4CF7-1F7BD4744B60}"/>
          </ac:grpSpMkLst>
        </pc:grpChg>
        <pc:grpChg chg="add mod">
          <ac:chgData name="隆誠 堀本" userId="2a8589c694f2ec76" providerId="LiveId" clId="{941F063C-AA7C-432A-A759-70B301AD2747}" dt="2024-02-06T05:04:12.362" v="2193" actId="164"/>
          <ac:grpSpMkLst>
            <pc:docMk/>
            <pc:sldMk cId="3445539198" sldId="471"/>
            <ac:grpSpMk id="125" creationId="{1F5A4040-4184-4CAE-B2DC-35F394E7E8CF}"/>
          </ac:grpSpMkLst>
        </pc:grpChg>
        <pc:cxnChg chg="mod">
          <ac:chgData name="隆誠 堀本" userId="2a8589c694f2ec76" providerId="LiveId" clId="{941F063C-AA7C-432A-A759-70B301AD2747}" dt="2024-02-06T04:50:58.753" v="2115" actId="207"/>
          <ac:cxnSpMkLst>
            <pc:docMk/>
            <pc:sldMk cId="3445539198" sldId="471"/>
            <ac:cxnSpMk id="10" creationId="{A8482ED7-2180-8503-07E9-58B9D4E1BD59}"/>
          </ac:cxnSpMkLst>
        </pc:cxnChg>
        <pc:cxnChg chg="mod">
          <ac:chgData name="隆誠 堀本" userId="2a8589c694f2ec76" providerId="LiveId" clId="{941F063C-AA7C-432A-A759-70B301AD2747}" dt="2024-02-06T04:50:58.753" v="2115" actId="207"/>
          <ac:cxnSpMkLst>
            <pc:docMk/>
            <pc:sldMk cId="3445539198" sldId="471"/>
            <ac:cxnSpMk id="11" creationId="{48332440-67F7-F6FC-3868-E3176BF39C84}"/>
          </ac:cxnSpMkLst>
        </pc:cxnChg>
        <pc:cxnChg chg="mod">
          <ac:chgData name="隆誠 堀本" userId="2a8589c694f2ec76" providerId="LiveId" clId="{941F063C-AA7C-432A-A759-70B301AD2747}" dt="2024-02-06T04:50:58.753" v="2115" actId="207"/>
          <ac:cxnSpMkLst>
            <pc:docMk/>
            <pc:sldMk cId="3445539198" sldId="471"/>
            <ac:cxnSpMk id="12" creationId="{162EA575-7457-E0B8-4FF2-DBE85518E76F}"/>
          </ac:cxnSpMkLst>
        </pc:cxnChg>
        <pc:cxnChg chg="mod">
          <ac:chgData name="隆誠 堀本" userId="2a8589c694f2ec76" providerId="LiveId" clId="{941F063C-AA7C-432A-A759-70B301AD2747}" dt="2024-02-06T04:50:58.753" v="2115" actId="207"/>
          <ac:cxnSpMkLst>
            <pc:docMk/>
            <pc:sldMk cId="3445539198" sldId="471"/>
            <ac:cxnSpMk id="13" creationId="{A928E852-57AD-E053-2D2B-F2CDA35D9852}"/>
          </ac:cxnSpMkLst>
        </pc:cxnChg>
        <pc:cxnChg chg="mod">
          <ac:chgData name="隆誠 堀本" userId="2a8589c694f2ec76" providerId="LiveId" clId="{941F063C-AA7C-432A-A759-70B301AD2747}" dt="2024-02-06T04:50:58.753" v="2115" actId="207"/>
          <ac:cxnSpMkLst>
            <pc:docMk/>
            <pc:sldMk cId="3445539198" sldId="471"/>
            <ac:cxnSpMk id="14" creationId="{4493A88F-6B14-5EE6-B325-597654996F3D}"/>
          </ac:cxnSpMkLst>
        </pc:cxnChg>
        <pc:cxnChg chg="mod">
          <ac:chgData name="隆誠 堀本" userId="2a8589c694f2ec76" providerId="LiveId" clId="{941F063C-AA7C-432A-A759-70B301AD2747}" dt="2024-02-06T04:50:58.753" v="2115" actId="207"/>
          <ac:cxnSpMkLst>
            <pc:docMk/>
            <pc:sldMk cId="3445539198" sldId="471"/>
            <ac:cxnSpMk id="15" creationId="{D2E9FC84-4264-58A6-5C93-98DA2F2CCC2C}"/>
          </ac:cxnSpMkLst>
        </pc:cxnChg>
        <pc:cxnChg chg="mod">
          <ac:chgData name="隆誠 堀本" userId="2a8589c694f2ec76" providerId="LiveId" clId="{941F063C-AA7C-432A-A759-70B301AD2747}" dt="2024-02-06T04:50:58.753" v="2115" actId="207"/>
          <ac:cxnSpMkLst>
            <pc:docMk/>
            <pc:sldMk cId="3445539198" sldId="471"/>
            <ac:cxnSpMk id="16" creationId="{01FA8C33-4EAE-FF43-C642-40E012044C03}"/>
          </ac:cxnSpMkLst>
        </pc:cxnChg>
        <pc:cxnChg chg="add mod">
          <ac:chgData name="隆誠 堀本" userId="2a8589c694f2ec76" providerId="LiveId" clId="{941F063C-AA7C-432A-A759-70B301AD2747}" dt="2024-02-06T05:01:17.095" v="2178" actId="164"/>
          <ac:cxnSpMkLst>
            <pc:docMk/>
            <pc:sldMk cId="3445539198" sldId="471"/>
            <ac:cxnSpMk id="59" creationId="{75BE2752-9914-1955-9B98-35707B1BE511}"/>
          </ac:cxnSpMkLst>
        </pc:cxnChg>
        <pc:cxnChg chg="add mod">
          <ac:chgData name="隆誠 堀本" userId="2a8589c694f2ec76" providerId="LiveId" clId="{941F063C-AA7C-432A-A759-70B301AD2747}" dt="2024-02-06T05:01:17.095" v="2178" actId="164"/>
          <ac:cxnSpMkLst>
            <pc:docMk/>
            <pc:sldMk cId="3445539198" sldId="471"/>
            <ac:cxnSpMk id="68" creationId="{C625F8D8-E684-B715-4367-6FCED21B7FBA}"/>
          </ac:cxnSpMkLst>
        </pc:cxnChg>
        <pc:cxnChg chg="add mod">
          <ac:chgData name="隆誠 堀本" userId="2a8589c694f2ec76" providerId="LiveId" clId="{941F063C-AA7C-432A-A759-70B301AD2747}" dt="2024-02-06T05:01:17.095" v="2178" actId="164"/>
          <ac:cxnSpMkLst>
            <pc:docMk/>
            <pc:sldMk cId="3445539198" sldId="471"/>
            <ac:cxnSpMk id="82" creationId="{58A07DE2-D23D-D070-123C-C45EBDAE09E5}"/>
          </ac:cxnSpMkLst>
        </pc:cxnChg>
        <pc:cxnChg chg="add del mod">
          <ac:chgData name="隆誠 堀本" userId="2a8589c694f2ec76" providerId="LiveId" clId="{941F063C-AA7C-432A-A759-70B301AD2747}" dt="2024-02-06T04:44:03.818" v="2039" actId="478"/>
          <ac:cxnSpMkLst>
            <pc:docMk/>
            <pc:sldMk cId="3445539198" sldId="471"/>
            <ac:cxnSpMk id="85" creationId="{7AB65D87-8D30-BA0F-7A26-F8CDA5E62BFF}"/>
          </ac:cxnSpMkLst>
        </pc:cxnChg>
        <pc:cxnChg chg="add mod">
          <ac:chgData name="隆誠 堀本" userId="2a8589c694f2ec76" providerId="LiveId" clId="{941F063C-AA7C-432A-A759-70B301AD2747}" dt="2024-02-06T05:01:17.095" v="2178" actId="164"/>
          <ac:cxnSpMkLst>
            <pc:docMk/>
            <pc:sldMk cId="3445539198" sldId="471"/>
            <ac:cxnSpMk id="86" creationId="{D5C318AF-0EC5-344B-5281-CFBB8067D3B8}"/>
          </ac:cxnSpMkLst>
        </pc:cxnChg>
        <pc:cxnChg chg="add mod">
          <ac:chgData name="隆誠 堀本" userId="2a8589c694f2ec76" providerId="LiveId" clId="{941F063C-AA7C-432A-A759-70B301AD2747}" dt="2024-02-06T04:45:00.916" v="2050" actId="1076"/>
          <ac:cxnSpMkLst>
            <pc:docMk/>
            <pc:sldMk cId="3445539198" sldId="471"/>
            <ac:cxnSpMk id="87" creationId="{EEB9681E-BEF9-1907-0EA7-9ED7AEDFECAB}"/>
          </ac:cxnSpMkLst>
        </pc:cxnChg>
        <pc:cxnChg chg="add mod">
          <ac:chgData name="隆誠 堀本" userId="2a8589c694f2ec76" providerId="LiveId" clId="{941F063C-AA7C-432A-A759-70B301AD2747}" dt="2024-02-06T05:01:17.095" v="2178" actId="164"/>
          <ac:cxnSpMkLst>
            <pc:docMk/>
            <pc:sldMk cId="3445539198" sldId="471"/>
            <ac:cxnSpMk id="88" creationId="{9904C164-D160-5843-90B8-F068870D5DDC}"/>
          </ac:cxnSpMkLst>
        </pc:cxnChg>
        <pc:cxnChg chg="add mod">
          <ac:chgData name="隆誠 堀本" userId="2a8589c694f2ec76" providerId="LiveId" clId="{941F063C-AA7C-432A-A759-70B301AD2747}" dt="2024-02-06T05:01:17.095" v="2178" actId="164"/>
          <ac:cxnSpMkLst>
            <pc:docMk/>
            <pc:sldMk cId="3445539198" sldId="471"/>
            <ac:cxnSpMk id="89" creationId="{E0AC8EF8-6007-926F-8E73-6E3CE58269AD}"/>
          </ac:cxnSpMkLst>
        </pc:cxnChg>
        <pc:cxnChg chg="add mod">
          <ac:chgData name="隆誠 堀本" userId="2a8589c694f2ec76" providerId="LiveId" clId="{941F063C-AA7C-432A-A759-70B301AD2747}" dt="2024-02-06T05:03:53.861" v="2191" actId="14100"/>
          <ac:cxnSpMkLst>
            <pc:docMk/>
            <pc:sldMk cId="3445539198" sldId="471"/>
            <ac:cxnSpMk id="113" creationId="{FDDC789B-C85C-C86F-78DF-A4B47976BAAD}"/>
          </ac:cxnSpMkLst>
        </pc:cxnChg>
        <pc:cxnChg chg="add mod">
          <ac:chgData name="隆誠 堀本" userId="2a8589c694f2ec76" providerId="LiveId" clId="{941F063C-AA7C-432A-A759-70B301AD2747}" dt="2024-02-06T05:02:44.049" v="2183" actId="164"/>
          <ac:cxnSpMkLst>
            <pc:docMk/>
            <pc:sldMk cId="3445539198" sldId="471"/>
            <ac:cxnSpMk id="114" creationId="{9AA1D167-589A-E1ED-9536-5328406008C8}"/>
          </ac:cxnSpMkLst>
        </pc:cxnChg>
        <pc:cxnChg chg="add mod">
          <ac:chgData name="隆誠 堀本" userId="2a8589c694f2ec76" providerId="LiveId" clId="{941F063C-AA7C-432A-A759-70B301AD2747}" dt="2024-02-06T05:04:12.362" v="2193" actId="164"/>
          <ac:cxnSpMkLst>
            <pc:docMk/>
            <pc:sldMk cId="3445539198" sldId="471"/>
            <ac:cxnSpMk id="117" creationId="{4A6C70A9-A56F-C89B-55F2-943A0D9FD833}"/>
          </ac:cxnSpMkLst>
        </pc:cxnChg>
        <pc:cxnChg chg="add mod">
          <ac:chgData name="隆誠 堀本" userId="2a8589c694f2ec76" providerId="LiveId" clId="{941F063C-AA7C-432A-A759-70B301AD2747}" dt="2024-02-06T05:04:12.362" v="2193" actId="164"/>
          <ac:cxnSpMkLst>
            <pc:docMk/>
            <pc:sldMk cId="3445539198" sldId="471"/>
            <ac:cxnSpMk id="118" creationId="{870A9783-221C-51B4-686D-7E24AC64BA3C}"/>
          </ac:cxnSpMkLst>
        </pc:cxnChg>
      </pc:sldChg>
      <pc:sldChg chg="addSp delSp modSp add mod">
        <pc:chgData name="隆誠 堀本" userId="2a8589c694f2ec76" providerId="LiveId" clId="{941F063C-AA7C-432A-A759-70B301AD2747}" dt="2024-02-06T05:28:40.974" v="2265" actId="14100"/>
        <pc:sldMkLst>
          <pc:docMk/>
          <pc:sldMk cId="1431641736" sldId="472"/>
        </pc:sldMkLst>
        <pc:spChg chg="add mod">
          <ac:chgData name="隆誠 堀本" userId="2a8589c694f2ec76" providerId="LiveId" clId="{941F063C-AA7C-432A-A759-70B301AD2747}" dt="2024-02-06T05:26:11.782" v="2263" actId="164"/>
          <ac:spMkLst>
            <pc:docMk/>
            <pc:sldMk cId="1431641736" sldId="472"/>
            <ac:spMk id="2" creationId="{F1250C70-6D96-8E15-013B-E08BB305BCB8}"/>
          </ac:spMkLst>
        </pc:spChg>
        <pc:spChg chg="mod">
          <ac:chgData name="隆誠 堀本" userId="2a8589c694f2ec76" providerId="LiveId" clId="{941F063C-AA7C-432A-A759-70B301AD2747}" dt="2024-02-06T05:09:41.305" v="2202" actId="14100"/>
          <ac:spMkLst>
            <pc:docMk/>
            <pc:sldMk cId="1431641736" sldId="472"/>
            <ac:spMk id="4" creationId="{914CA8E9-FFC3-377D-19B6-94EC4699B820}"/>
          </ac:spMkLst>
        </pc:spChg>
        <pc:spChg chg="add mod">
          <ac:chgData name="隆誠 堀本" userId="2a8589c694f2ec76" providerId="LiveId" clId="{941F063C-AA7C-432A-A759-70B301AD2747}" dt="2024-02-06T05:26:11.782" v="2263" actId="164"/>
          <ac:spMkLst>
            <pc:docMk/>
            <pc:sldMk cId="1431641736" sldId="472"/>
            <ac:spMk id="6" creationId="{F16737D8-8CD6-8443-A8CC-CF88130AD052}"/>
          </ac:spMkLst>
        </pc:spChg>
        <pc:spChg chg="add mod">
          <ac:chgData name="隆誠 堀本" userId="2a8589c694f2ec76" providerId="LiveId" clId="{941F063C-AA7C-432A-A759-70B301AD2747}" dt="2024-02-06T05:26:11.782" v="2263" actId="164"/>
          <ac:spMkLst>
            <pc:docMk/>
            <pc:sldMk cId="1431641736" sldId="472"/>
            <ac:spMk id="8" creationId="{4759C137-1E8A-1F22-DCA8-2D976908ABBF}"/>
          </ac:spMkLst>
        </pc:spChg>
        <pc:spChg chg="add mod">
          <ac:chgData name="隆誠 堀本" userId="2a8589c694f2ec76" providerId="LiveId" clId="{941F063C-AA7C-432A-A759-70B301AD2747}" dt="2024-02-06T05:26:11.782" v="2263" actId="164"/>
          <ac:spMkLst>
            <pc:docMk/>
            <pc:sldMk cId="1431641736" sldId="472"/>
            <ac:spMk id="9" creationId="{77B31818-395C-D1FE-623F-54FA03A34847}"/>
          </ac:spMkLst>
        </pc:spChg>
        <pc:spChg chg="add mod">
          <ac:chgData name="隆誠 堀本" userId="2a8589c694f2ec76" providerId="LiveId" clId="{941F063C-AA7C-432A-A759-70B301AD2747}" dt="2024-02-06T05:26:11.782" v="2263" actId="164"/>
          <ac:spMkLst>
            <pc:docMk/>
            <pc:sldMk cId="1431641736" sldId="472"/>
            <ac:spMk id="22" creationId="{90644019-426B-4452-0ECE-E3AD051A99FA}"/>
          </ac:spMkLst>
        </pc:spChg>
        <pc:spChg chg="add mod">
          <ac:chgData name="隆誠 堀本" userId="2a8589c694f2ec76" providerId="LiveId" clId="{941F063C-AA7C-432A-A759-70B301AD2747}" dt="2024-02-06T05:26:11.782" v="2263" actId="164"/>
          <ac:spMkLst>
            <pc:docMk/>
            <pc:sldMk cId="1431641736" sldId="472"/>
            <ac:spMk id="23" creationId="{7ED4D400-DAEA-4898-F029-5F76B3A63BBC}"/>
          </ac:spMkLst>
        </pc:spChg>
        <pc:spChg chg="add mod">
          <ac:chgData name="隆誠 堀本" userId="2a8589c694f2ec76" providerId="LiveId" clId="{941F063C-AA7C-432A-A759-70B301AD2747}" dt="2024-02-06T05:26:11.782" v="2263" actId="164"/>
          <ac:spMkLst>
            <pc:docMk/>
            <pc:sldMk cId="1431641736" sldId="472"/>
            <ac:spMk id="24" creationId="{D60A0F30-D6C4-BB04-03B7-09184F771CA5}"/>
          </ac:spMkLst>
        </pc:spChg>
        <pc:spChg chg="mod">
          <ac:chgData name="隆誠 堀本" userId="2a8589c694f2ec76" providerId="LiveId" clId="{941F063C-AA7C-432A-A759-70B301AD2747}" dt="2024-02-06T05:09:33.021" v="2201" actId="1076"/>
          <ac:spMkLst>
            <pc:docMk/>
            <pc:sldMk cId="1431641736" sldId="472"/>
            <ac:spMk id="25" creationId="{489237FE-E3B6-F784-2171-8EB0FBACB0B3}"/>
          </ac:spMkLst>
        </pc:spChg>
        <pc:spChg chg="mod">
          <ac:chgData name="隆誠 堀本" userId="2a8589c694f2ec76" providerId="LiveId" clId="{941F063C-AA7C-432A-A759-70B301AD2747}" dt="2024-02-06T05:10:35.237" v="2206" actId="1076"/>
          <ac:spMkLst>
            <pc:docMk/>
            <pc:sldMk cId="1431641736" sldId="472"/>
            <ac:spMk id="35" creationId="{73E13D22-FEC9-1824-E70C-8453F4458294}"/>
          </ac:spMkLst>
        </pc:spChg>
        <pc:spChg chg="mod">
          <ac:chgData name="隆誠 堀本" userId="2a8589c694f2ec76" providerId="LiveId" clId="{941F063C-AA7C-432A-A759-70B301AD2747}" dt="2024-02-06T05:10:42.545" v="2207" actId="1076"/>
          <ac:spMkLst>
            <pc:docMk/>
            <pc:sldMk cId="1431641736" sldId="472"/>
            <ac:spMk id="36" creationId="{C4C28ABF-6EB6-5D8C-CC1A-1BEF380E1C1B}"/>
          </ac:spMkLst>
        </pc:spChg>
        <pc:spChg chg="mod">
          <ac:chgData name="隆誠 堀本" userId="2a8589c694f2ec76" providerId="LiveId" clId="{941F063C-AA7C-432A-A759-70B301AD2747}" dt="2024-02-06T05:10:56.942" v="2208" actId="1076"/>
          <ac:spMkLst>
            <pc:docMk/>
            <pc:sldMk cId="1431641736" sldId="472"/>
            <ac:spMk id="37" creationId="{57071E94-7905-88EA-6B79-BB08CC58F6AE}"/>
          </ac:spMkLst>
        </pc:spChg>
        <pc:spChg chg="mod">
          <ac:chgData name="隆誠 堀本" userId="2a8589c694f2ec76" providerId="LiveId" clId="{941F063C-AA7C-432A-A759-70B301AD2747}" dt="2024-02-06T05:09:33.021" v="2201" actId="1076"/>
          <ac:spMkLst>
            <pc:docMk/>
            <pc:sldMk cId="1431641736" sldId="472"/>
            <ac:spMk id="96" creationId="{EEDBC738-DC23-2CEB-1AAD-60F82AECAAEC}"/>
          </ac:spMkLst>
        </pc:spChg>
        <pc:spChg chg="mod">
          <ac:chgData name="隆誠 堀本" userId="2a8589c694f2ec76" providerId="LiveId" clId="{941F063C-AA7C-432A-A759-70B301AD2747}" dt="2024-02-06T05:09:33.021" v="2201" actId="1076"/>
          <ac:spMkLst>
            <pc:docMk/>
            <pc:sldMk cId="1431641736" sldId="472"/>
            <ac:spMk id="97" creationId="{58AF424B-3DF5-D825-6BFD-7B781B7B0077}"/>
          </ac:spMkLst>
        </pc:spChg>
        <pc:spChg chg="mod">
          <ac:chgData name="隆誠 堀本" userId="2a8589c694f2ec76" providerId="LiveId" clId="{941F063C-AA7C-432A-A759-70B301AD2747}" dt="2024-02-06T05:09:33.021" v="2201" actId="1076"/>
          <ac:spMkLst>
            <pc:docMk/>
            <pc:sldMk cId="1431641736" sldId="472"/>
            <ac:spMk id="98" creationId="{386C502A-0271-3535-5765-BF3845A7A844}"/>
          </ac:spMkLst>
        </pc:spChg>
        <pc:spChg chg="mod">
          <ac:chgData name="隆誠 堀本" userId="2a8589c694f2ec76" providerId="LiveId" clId="{941F063C-AA7C-432A-A759-70B301AD2747}" dt="2024-02-06T05:09:33.021" v="2201" actId="1076"/>
          <ac:spMkLst>
            <pc:docMk/>
            <pc:sldMk cId="1431641736" sldId="472"/>
            <ac:spMk id="99" creationId="{7EC99770-0B24-77BF-446E-13569DFFFD19}"/>
          </ac:spMkLst>
        </pc:spChg>
        <pc:spChg chg="mod">
          <ac:chgData name="隆誠 堀本" userId="2a8589c694f2ec76" providerId="LiveId" clId="{941F063C-AA7C-432A-A759-70B301AD2747}" dt="2024-02-06T05:09:33.021" v="2201" actId="1076"/>
          <ac:spMkLst>
            <pc:docMk/>
            <pc:sldMk cId="1431641736" sldId="472"/>
            <ac:spMk id="100" creationId="{687EC07E-DE82-A629-0668-57E430CCFABA}"/>
          </ac:spMkLst>
        </pc:spChg>
        <pc:spChg chg="mod">
          <ac:chgData name="隆誠 堀本" userId="2a8589c694f2ec76" providerId="LiveId" clId="{941F063C-AA7C-432A-A759-70B301AD2747}" dt="2024-02-06T05:09:33.021" v="2201" actId="1076"/>
          <ac:spMkLst>
            <pc:docMk/>
            <pc:sldMk cId="1431641736" sldId="472"/>
            <ac:spMk id="101" creationId="{74E8E7E9-6DE9-A56C-D59A-5ED7BE894819}"/>
          </ac:spMkLst>
        </pc:spChg>
        <pc:spChg chg="mod">
          <ac:chgData name="隆誠 堀本" userId="2a8589c694f2ec76" providerId="LiveId" clId="{941F063C-AA7C-432A-A759-70B301AD2747}" dt="2024-02-06T05:09:33.021" v="2201" actId="1076"/>
          <ac:spMkLst>
            <pc:docMk/>
            <pc:sldMk cId="1431641736" sldId="472"/>
            <ac:spMk id="102" creationId="{F1926FDE-1DE9-9D65-7C14-28F0EFA9B287}"/>
          </ac:spMkLst>
        </pc:spChg>
        <pc:spChg chg="mod">
          <ac:chgData name="隆誠 堀本" userId="2a8589c694f2ec76" providerId="LiveId" clId="{941F063C-AA7C-432A-A759-70B301AD2747}" dt="2024-02-06T05:09:33.021" v="2201" actId="1076"/>
          <ac:spMkLst>
            <pc:docMk/>
            <pc:sldMk cId="1431641736" sldId="472"/>
            <ac:spMk id="103" creationId="{30C0BC28-8B7A-F3F9-EBC6-FAD9FD21185F}"/>
          </ac:spMkLst>
        </pc:spChg>
        <pc:spChg chg="mod">
          <ac:chgData name="隆誠 堀本" userId="2a8589c694f2ec76" providerId="LiveId" clId="{941F063C-AA7C-432A-A759-70B301AD2747}" dt="2024-02-06T05:09:33.021" v="2201" actId="1076"/>
          <ac:spMkLst>
            <pc:docMk/>
            <pc:sldMk cId="1431641736" sldId="472"/>
            <ac:spMk id="104" creationId="{168E70A6-B5C4-C700-B252-D82961690759}"/>
          </ac:spMkLst>
        </pc:spChg>
        <pc:spChg chg="mod">
          <ac:chgData name="隆誠 堀本" userId="2a8589c694f2ec76" providerId="LiveId" clId="{941F063C-AA7C-432A-A759-70B301AD2747}" dt="2024-02-06T05:09:33.021" v="2201" actId="1076"/>
          <ac:spMkLst>
            <pc:docMk/>
            <pc:sldMk cId="1431641736" sldId="472"/>
            <ac:spMk id="105" creationId="{B679BB24-E7D7-AD8F-A085-BC5EED312072}"/>
          </ac:spMkLst>
        </pc:spChg>
        <pc:spChg chg="mod">
          <ac:chgData name="隆誠 堀本" userId="2a8589c694f2ec76" providerId="LiveId" clId="{941F063C-AA7C-432A-A759-70B301AD2747}" dt="2024-02-06T05:09:33.021" v="2201" actId="1076"/>
          <ac:spMkLst>
            <pc:docMk/>
            <pc:sldMk cId="1431641736" sldId="472"/>
            <ac:spMk id="106" creationId="{8A31A78C-17A7-46B8-FF19-B4B344136C98}"/>
          </ac:spMkLst>
        </pc:spChg>
        <pc:spChg chg="mod">
          <ac:chgData name="隆誠 堀本" userId="2a8589c694f2ec76" providerId="LiveId" clId="{941F063C-AA7C-432A-A759-70B301AD2747}" dt="2024-02-06T05:09:33.021" v="2201" actId="1076"/>
          <ac:spMkLst>
            <pc:docMk/>
            <pc:sldMk cId="1431641736" sldId="472"/>
            <ac:spMk id="107" creationId="{5F56C47C-AA91-8377-2927-8BD08C6420A3}"/>
          </ac:spMkLst>
        </pc:spChg>
        <pc:spChg chg="mod">
          <ac:chgData name="隆誠 堀本" userId="2a8589c694f2ec76" providerId="LiveId" clId="{941F063C-AA7C-432A-A759-70B301AD2747}" dt="2024-02-06T05:10:02.235" v="2203" actId="14100"/>
          <ac:spMkLst>
            <pc:docMk/>
            <pc:sldMk cId="1431641736" sldId="472"/>
            <ac:spMk id="108" creationId="{07FCA7F6-C5CA-B53F-EA94-3454A16CCE72}"/>
          </ac:spMkLst>
        </pc:spChg>
        <pc:spChg chg="mod">
          <ac:chgData name="隆誠 堀本" userId="2a8589c694f2ec76" providerId="LiveId" clId="{941F063C-AA7C-432A-A759-70B301AD2747}" dt="2024-02-06T05:10:10.007" v="2204" actId="14100"/>
          <ac:spMkLst>
            <pc:docMk/>
            <pc:sldMk cId="1431641736" sldId="472"/>
            <ac:spMk id="109" creationId="{3AAFDD45-D306-C0BB-B9E7-1D5314233EDE}"/>
          </ac:spMkLst>
        </pc:spChg>
        <pc:spChg chg="mod">
          <ac:chgData name="隆誠 堀本" userId="2a8589c694f2ec76" providerId="LiveId" clId="{941F063C-AA7C-432A-A759-70B301AD2747}" dt="2024-02-06T05:10:18.920" v="2205" actId="14100"/>
          <ac:spMkLst>
            <pc:docMk/>
            <pc:sldMk cId="1431641736" sldId="472"/>
            <ac:spMk id="110" creationId="{B591C3B6-F63D-AB79-0802-FB24DC08013D}"/>
          </ac:spMkLst>
        </pc:spChg>
        <pc:spChg chg="mod">
          <ac:chgData name="隆誠 堀本" userId="2a8589c694f2ec76" providerId="LiveId" clId="{941F063C-AA7C-432A-A759-70B301AD2747}" dt="2024-02-06T05:21:27.177" v="2249" actId="20577"/>
          <ac:spMkLst>
            <pc:docMk/>
            <pc:sldMk cId="1431641736" sldId="472"/>
            <ac:spMk id="112" creationId="{476349D1-5BB7-1B09-AEF8-89810EE61C46}"/>
          </ac:spMkLst>
        </pc:spChg>
        <pc:spChg chg="mod">
          <ac:chgData name="隆誠 堀本" userId="2a8589c694f2ec76" providerId="LiveId" clId="{941F063C-AA7C-432A-A759-70B301AD2747}" dt="2024-02-06T05:21:31.065" v="2251" actId="20577"/>
          <ac:spMkLst>
            <pc:docMk/>
            <pc:sldMk cId="1431641736" sldId="472"/>
            <ac:spMk id="116" creationId="{0D3EEAC3-5515-C6E0-A821-6CEDA6A74780}"/>
          </ac:spMkLst>
        </pc:spChg>
        <pc:grpChg chg="add mod">
          <ac:chgData name="隆誠 堀本" userId="2a8589c694f2ec76" providerId="LiveId" clId="{941F063C-AA7C-432A-A759-70B301AD2747}" dt="2024-02-06T05:28:40.974" v="2265" actId="14100"/>
          <ac:grpSpMkLst>
            <pc:docMk/>
            <pc:sldMk cId="1431641736" sldId="472"/>
            <ac:grpSpMk id="26" creationId="{A751297B-4D72-1FCD-49A0-B632B4762413}"/>
          </ac:grpSpMkLst>
        </pc:grpChg>
        <pc:grpChg chg="mod">
          <ac:chgData name="隆誠 堀本" userId="2a8589c694f2ec76" providerId="LiveId" clId="{941F063C-AA7C-432A-A759-70B301AD2747}" dt="2024-02-06T05:26:11.782" v="2263" actId="164"/>
          <ac:grpSpMkLst>
            <pc:docMk/>
            <pc:sldMk cId="1431641736" sldId="472"/>
            <ac:grpSpMk id="125" creationId="{92357836-5DEB-1BC7-573B-1F7673211497}"/>
          </ac:grpSpMkLst>
        </pc:grpChg>
        <pc:cxnChg chg="del">
          <ac:chgData name="隆誠 堀本" userId="2a8589c694f2ec76" providerId="LiveId" clId="{941F063C-AA7C-432A-A759-70B301AD2747}" dt="2024-02-06T05:11:36.103" v="2218" actId="478"/>
          <ac:cxnSpMkLst>
            <pc:docMk/>
            <pc:sldMk cId="1431641736" sldId="472"/>
            <ac:cxnSpMk id="113" creationId="{EC4A35A5-5972-306E-B57B-3CB6DF3835E8}"/>
          </ac:cxnSpMkLst>
        </pc:cxnChg>
        <pc:cxnChg chg="del">
          <ac:chgData name="隆誠 堀本" userId="2a8589c694f2ec76" providerId="LiveId" clId="{941F063C-AA7C-432A-A759-70B301AD2747}" dt="2024-02-06T05:11:32.727" v="2217" actId="478"/>
          <ac:cxnSpMkLst>
            <pc:docMk/>
            <pc:sldMk cId="1431641736" sldId="472"/>
            <ac:cxnSpMk id="114" creationId="{B26F489B-47E9-8C02-3C75-40F63010D520}"/>
          </ac:cxnSpMkLst>
        </pc:cxnChg>
        <pc:cxnChg chg="del mod">
          <ac:chgData name="隆誠 堀本" userId="2a8589c694f2ec76" providerId="LiveId" clId="{941F063C-AA7C-432A-A759-70B301AD2747}" dt="2024-02-06T05:11:08.120" v="2210" actId="478"/>
          <ac:cxnSpMkLst>
            <pc:docMk/>
            <pc:sldMk cId="1431641736" sldId="472"/>
            <ac:cxnSpMk id="117" creationId="{C545CF3E-81A7-8355-7BA8-F658F357DB1E}"/>
          </ac:cxnSpMkLst>
        </pc:cxnChg>
        <pc:cxnChg chg="del">
          <ac:chgData name="隆誠 堀本" userId="2a8589c694f2ec76" providerId="LiveId" clId="{941F063C-AA7C-432A-A759-70B301AD2747}" dt="2024-02-06T05:11:11.659" v="2211" actId="478"/>
          <ac:cxnSpMkLst>
            <pc:docMk/>
            <pc:sldMk cId="1431641736" sldId="472"/>
            <ac:cxnSpMk id="118" creationId="{6A111491-F259-2DFF-2288-AB9B0448AC47}"/>
          </ac:cxnSpMkLst>
        </pc:cxnChg>
      </pc:sldChg>
      <pc:sldChg chg="addSp modSp add mod">
        <pc:chgData name="隆誠 堀本" userId="2a8589c694f2ec76" providerId="LiveId" clId="{941F063C-AA7C-432A-A759-70B301AD2747}" dt="2024-02-06T05:21:00.952" v="2247" actId="2711"/>
        <pc:sldMkLst>
          <pc:docMk/>
          <pc:sldMk cId="503475933" sldId="473"/>
        </pc:sldMkLst>
        <pc:spChg chg="add mod">
          <ac:chgData name="隆誠 堀本" userId="2a8589c694f2ec76" providerId="LiveId" clId="{941F063C-AA7C-432A-A759-70B301AD2747}" dt="2024-02-06T05:21:00.952" v="2247" actId="2711"/>
          <ac:spMkLst>
            <pc:docMk/>
            <pc:sldMk cId="503475933" sldId="473"/>
            <ac:spMk id="2" creationId="{79463A86-CA25-8AB4-D89B-2AFED2358E86}"/>
          </ac:spMkLst>
        </pc:spChg>
        <pc:spChg chg="add mod">
          <ac:chgData name="隆誠 堀本" userId="2a8589c694f2ec76" providerId="LiveId" clId="{941F063C-AA7C-432A-A759-70B301AD2747}" dt="2024-02-06T05:18:37.725" v="2241" actId="164"/>
          <ac:spMkLst>
            <pc:docMk/>
            <pc:sldMk cId="503475933" sldId="473"/>
            <ac:spMk id="6" creationId="{E56EEDFF-F2C4-81E3-B299-FC5336031FE1}"/>
          </ac:spMkLst>
        </pc:spChg>
        <pc:spChg chg="mod">
          <ac:chgData name="隆誠 堀本" userId="2a8589c694f2ec76" providerId="LiveId" clId="{941F063C-AA7C-432A-A759-70B301AD2747}" dt="2024-02-06T05:13:31.946" v="2222" actId="20577"/>
          <ac:spMkLst>
            <pc:docMk/>
            <pc:sldMk cId="503475933" sldId="473"/>
            <ac:spMk id="112" creationId="{FF33B4C7-C3EB-3F66-3B75-01F5205C6591}"/>
          </ac:spMkLst>
        </pc:spChg>
        <pc:spChg chg="mod">
          <ac:chgData name="隆誠 堀本" userId="2a8589c694f2ec76" providerId="LiveId" clId="{941F063C-AA7C-432A-A759-70B301AD2747}" dt="2024-02-06T05:13:42.484" v="2230" actId="20577"/>
          <ac:spMkLst>
            <pc:docMk/>
            <pc:sldMk cId="503475933" sldId="473"/>
            <ac:spMk id="116" creationId="{00E59928-F9D7-161C-68A6-7C0B348A4794}"/>
          </ac:spMkLst>
        </pc:spChg>
        <pc:grpChg chg="add mod">
          <ac:chgData name="隆誠 堀本" userId="2a8589c694f2ec76" providerId="LiveId" clId="{941F063C-AA7C-432A-A759-70B301AD2747}" dt="2024-02-06T05:18:37.725" v="2241" actId="164"/>
          <ac:grpSpMkLst>
            <pc:docMk/>
            <pc:sldMk cId="503475933" sldId="473"/>
            <ac:grpSpMk id="8" creationId="{771E3F69-DED6-50EE-8080-8852FB69CE7C}"/>
          </ac:grpSpMkLst>
        </pc:grpChg>
        <pc:grpChg chg="mod">
          <ac:chgData name="隆誠 堀本" userId="2a8589c694f2ec76" providerId="LiveId" clId="{941F063C-AA7C-432A-A759-70B301AD2747}" dt="2024-02-06T05:18:37.725" v="2241" actId="164"/>
          <ac:grpSpMkLst>
            <pc:docMk/>
            <pc:sldMk cId="503475933" sldId="473"/>
            <ac:grpSpMk id="125" creationId="{911C3938-6495-EEBB-ECF5-7AB40DAAB9BC}"/>
          </ac:grpSpMkLst>
        </pc:grpChg>
      </pc:sldChg>
      <pc:sldChg chg="addSp modSp add mod">
        <pc:chgData name="隆誠 堀本" userId="2a8589c694f2ec76" providerId="LiveId" clId="{941F063C-AA7C-432A-A759-70B301AD2747}" dt="2024-02-06T05:20:39.892" v="2244" actId="2711"/>
        <pc:sldMkLst>
          <pc:docMk/>
          <pc:sldMk cId="1844603692" sldId="474"/>
        </pc:sldMkLst>
        <pc:spChg chg="add mod">
          <ac:chgData name="隆誠 堀本" userId="2a8589c694f2ec76" providerId="LiveId" clId="{941F063C-AA7C-432A-A759-70B301AD2747}" dt="2024-02-06T05:20:39.892" v="2244" actId="2711"/>
          <ac:spMkLst>
            <pc:docMk/>
            <pc:sldMk cId="1844603692" sldId="474"/>
            <ac:spMk id="2" creationId="{5EA36C17-2AB4-CA84-7BE5-9C3053850EC3}"/>
          </ac:spMkLst>
        </pc:spChg>
        <pc:spChg chg="add mod">
          <ac:chgData name="隆誠 堀本" userId="2a8589c694f2ec76" providerId="LiveId" clId="{941F063C-AA7C-432A-A759-70B301AD2747}" dt="2024-02-06T05:19:00.805" v="2243" actId="164"/>
          <ac:spMkLst>
            <pc:docMk/>
            <pc:sldMk cId="1844603692" sldId="474"/>
            <ac:spMk id="6" creationId="{A4399D81-65EC-37BF-13DA-EB1D44D37E72}"/>
          </ac:spMkLst>
        </pc:spChg>
        <pc:spChg chg="mod">
          <ac:chgData name="隆誠 堀本" userId="2a8589c694f2ec76" providerId="LiveId" clId="{941F063C-AA7C-432A-A759-70B301AD2747}" dt="2024-02-06T05:14:04.756" v="2235" actId="1076"/>
          <ac:spMkLst>
            <pc:docMk/>
            <pc:sldMk cId="1844603692" sldId="474"/>
            <ac:spMk id="116" creationId="{9B59E2C5-42CE-5F89-B51E-63DDA72ADC74}"/>
          </ac:spMkLst>
        </pc:spChg>
        <pc:grpChg chg="add mod">
          <ac:chgData name="隆誠 堀本" userId="2a8589c694f2ec76" providerId="LiveId" clId="{941F063C-AA7C-432A-A759-70B301AD2747}" dt="2024-02-06T05:19:00.805" v="2243" actId="164"/>
          <ac:grpSpMkLst>
            <pc:docMk/>
            <pc:sldMk cId="1844603692" sldId="474"/>
            <ac:grpSpMk id="8" creationId="{6CD6A6CB-C771-3304-E223-BEBD19350CE5}"/>
          </ac:grpSpMkLst>
        </pc:grpChg>
        <pc:grpChg chg="mod">
          <ac:chgData name="隆誠 堀本" userId="2a8589c694f2ec76" providerId="LiveId" clId="{941F063C-AA7C-432A-A759-70B301AD2747}" dt="2024-02-06T05:19:00.805" v="2243" actId="164"/>
          <ac:grpSpMkLst>
            <pc:docMk/>
            <pc:sldMk cId="1844603692" sldId="474"/>
            <ac:grpSpMk id="125" creationId="{8706AA71-D781-98E0-6DD6-E8DE5E7B812F}"/>
          </ac:grpSpMkLst>
        </pc:grpChg>
      </pc:sldChg>
      <pc:sldChg chg="addSp modSp add mod ord">
        <pc:chgData name="隆誠 堀本" userId="2a8589c694f2ec76" providerId="LiveId" clId="{941F063C-AA7C-432A-A759-70B301AD2747}" dt="2024-02-06T05:33:59.712" v="2281" actId="164"/>
        <pc:sldMkLst>
          <pc:docMk/>
          <pc:sldMk cId="319636304" sldId="475"/>
        </pc:sldMkLst>
        <pc:spChg chg="add mod">
          <ac:chgData name="隆誠 堀本" userId="2a8589c694f2ec76" providerId="LiveId" clId="{941F063C-AA7C-432A-A759-70B301AD2747}" dt="2024-02-06T05:33:59.712" v="2281" actId="164"/>
          <ac:spMkLst>
            <pc:docMk/>
            <pc:sldMk cId="319636304" sldId="475"/>
            <ac:spMk id="9" creationId="{452129F6-5258-CC66-EFB5-B6DE340B09AE}"/>
          </ac:spMkLst>
        </pc:spChg>
        <pc:spChg chg="add mod">
          <ac:chgData name="隆誠 堀本" userId="2a8589c694f2ec76" providerId="LiveId" clId="{941F063C-AA7C-432A-A759-70B301AD2747}" dt="2024-02-06T05:33:59.712" v="2281" actId="164"/>
          <ac:spMkLst>
            <pc:docMk/>
            <pc:sldMk cId="319636304" sldId="475"/>
            <ac:spMk id="22" creationId="{D429C4E8-ABAF-46AC-B907-DA9E181A4B69}"/>
          </ac:spMkLst>
        </pc:spChg>
        <pc:spChg chg="add mod">
          <ac:chgData name="隆誠 堀本" userId="2a8589c694f2ec76" providerId="LiveId" clId="{941F063C-AA7C-432A-A759-70B301AD2747}" dt="2024-02-06T05:33:59.712" v="2281" actId="164"/>
          <ac:spMkLst>
            <pc:docMk/>
            <pc:sldMk cId="319636304" sldId="475"/>
            <ac:spMk id="23" creationId="{6152F7B4-0CC0-101A-E0E1-BFAF5B662234}"/>
          </ac:spMkLst>
        </pc:spChg>
        <pc:spChg chg="mod">
          <ac:chgData name="隆誠 堀本" userId="2a8589c694f2ec76" providerId="LiveId" clId="{941F063C-AA7C-432A-A759-70B301AD2747}" dt="2024-02-06T05:32:29.364" v="2271" actId="1076"/>
          <ac:spMkLst>
            <pc:docMk/>
            <pc:sldMk cId="319636304" sldId="475"/>
            <ac:spMk id="116" creationId="{6B97B803-8D31-9849-D41B-BD7CA02BDAEA}"/>
          </ac:spMkLst>
        </pc:spChg>
        <pc:grpChg chg="mod">
          <ac:chgData name="隆誠 堀本" userId="2a8589c694f2ec76" providerId="LiveId" clId="{941F063C-AA7C-432A-A759-70B301AD2747}" dt="2024-02-06T05:33:59.712" v="2281" actId="164"/>
          <ac:grpSpMkLst>
            <pc:docMk/>
            <pc:sldMk cId="319636304" sldId="475"/>
            <ac:grpSpMk id="8" creationId="{DB4A3AC6-2792-A874-0E10-7AAF77897BAA}"/>
          </ac:grpSpMkLst>
        </pc:grpChg>
        <pc:grpChg chg="add mod">
          <ac:chgData name="隆誠 堀本" userId="2a8589c694f2ec76" providerId="LiveId" clId="{941F063C-AA7C-432A-A759-70B301AD2747}" dt="2024-02-06T05:33:59.712" v="2281" actId="164"/>
          <ac:grpSpMkLst>
            <pc:docMk/>
            <pc:sldMk cId="319636304" sldId="475"/>
            <ac:grpSpMk id="24" creationId="{6BB22403-326F-B772-D90B-6B5C09D4E5DC}"/>
          </ac:grpSpMkLst>
        </pc:grpChg>
      </pc:sldChg>
      <pc:sldChg chg="modSp add ord">
        <pc:chgData name="隆誠 堀本" userId="2a8589c694f2ec76" providerId="LiveId" clId="{941F063C-AA7C-432A-A759-70B301AD2747}" dt="2024-02-06T07:50:05.425" v="2855"/>
        <pc:sldMkLst>
          <pc:docMk/>
          <pc:sldMk cId="1687409500" sldId="476"/>
        </pc:sldMkLst>
        <pc:graphicFrameChg chg="mod">
          <ac:chgData name="隆誠 堀本" userId="2a8589c694f2ec76" providerId="LiveId" clId="{941F063C-AA7C-432A-A759-70B301AD2747}" dt="2024-02-06T06:37:46.635" v="2743" actId="207"/>
          <ac:graphicFrameMkLst>
            <pc:docMk/>
            <pc:sldMk cId="1687409500" sldId="476"/>
            <ac:graphicFrameMk id="4" creationId="{8015F17A-9987-B016-0D81-5CBD4BA74BD9}"/>
          </ac:graphicFrameMkLst>
        </pc:graphicFrameChg>
      </pc:sldChg>
      <pc:sldChg chg="add ord">
        <pc:chgData name="隆誠 堀本" userId="2a8589c694f2ec76" providerId="LiveId" clId="{941F063C-AA7C-432A-A759-70B301AD2747}" dt="2024-02-06T07:50:05.425" v="2855"/>
        <pc:sldMkLst>
          <pc:docMk/>
          <pc:sldMk cId="79565411" sldId="477"/>
        </pc:sldMkLst>
      </pc:sldChg>
      <pc:sldChg chg="modSp add ord">
        <pc:chgData name="隆誠 堀本" userId="2a8589c694f2ec76" providerId="LiveId" clId="{941F063C-AA7C-432A-A759-70B301AD2747}" dt="2024-02-07T02:10:32.752" v="5349"/>
        <pc:sldMkLst>
          <pc:docMk/>
          <pc:sldMk cId="135877074" sldId="478"/>
        </pc:sldMkLst>
        <pc:graphicFrameChg chg="mod">
          <ac:chgData name="隆誠 堀本" userId="2a8589c694f2ec76" providerId="LiveId" clId="{941F063C-AA7C-432A-A759-70B301AD2747}" dt="2024-02-06T07:51:21.387" v="2863" actId="207"/>
          <ac:graphicFrameMkLst>
            <pc:docMk/>
            <pc:sldMk cId="135877074" sldId="478"/>
            <ac:graphicFrameMk id="4" creationId="{9E7BBE3B-AF52-609B-2565-331CA39358DF}"/>
          </ac:graphicFrameMkLst>
        </pc:graphicFrameChg>
      </pc:sldChg>
      <pc:sldChg chg="delSp modSp add mod ord">
        <pc:chgData name="隆誠 堀本" userId="2a8589c694f2ec76" providerId="LiveId" clId="{941F063C-AA7C-432A-A759-70B301AD2747}" dt="2024-02-07T02:10:32.752" v="5349"/>
        <pc:sldMkLst>
          <pc:docMk/>
          <pc:sldMk cId="2696287731" sldId="479"/>
        </pc:sldMkLst>
        <pc:spChg chg="del mod">
          <ac:chgData name="隆誠 堀本" userId="2a8589c694f2ec76" providerId="LiveId" clId="{941F063C-AA7C-432A-A759-70B301AD2747}" dt="2024-02-06T07:51:57.267" v="2870" actId="478"/>
          <ac:spMkLst>
            <pc:docMk/>
            <pc:sldMk cId="2696287731" sldId="479"/>
            <ac:spMk id="6" creationId="{8801C691-80E7-CA58-2868-F603DA36DB60}"/>
          </ac:spMkLst>
        </pc:spChg>
        <pc:spChg chg="del mod">
          <ac:chgData name="隆誠 堀本" userId="2a8589c694f2ec76" providerId="LiveId" clId="{941F063C-AA7C-432A-A759-70B301AD2747}" dt="2024-02-06T07:51:55.534" v="2869" actId="478"/>
          <ac:spMkLst>
            <pc:docMk/>
            <pc:sldMk cId="2696287731" sldId="479"/>
            <ac:spMk id="7" creationId="{46A1167A-1B32-C324-9C4E-6C313011BD53}"/>
          </ac:spMkLst>
        </pc:spChg>
      </pc:sldChg>
      <pc:sldChg chg="add ord">
        <pc:chgData name="隆誠 堀本" userId="2a8589c694f2ec76" providerId="LiveId" clId="{941F063C-AA7C-432A-A759-70B301AD2747}" dt="2024-02-06T07:55:40.790" v="2958"/>
        <pc:sldMkLst>
          <pc:docMk/>
          <pc:sldMk cId="3657516372" sldId="480"/>
        </pc:sldMkLst>
      </pc:sldChg>
      <pc:sldChg chg="modSp add mod modNotesTx">
        <pc:chgData name="隆誠 堀本" userId="2a8589c694f2ec76" providerId="LiveId" clId="{941F063C-AA7C-432A-A759-70B301AD2747}" dt="2024-02-07T01:12:38.436" v="3442" actId="20577"/>
        <pc:sldMkLst>
          <pc:docMk/>
          <pc:sldMk cId="2299138504" sldId="481"/>
        </pc:sldMkLst>
        <pc:spChg chg="mod">
          <ac:chgData name="隆誠 堀本" userId="2a8589c694f2ec76" providerId="LiveId" clId="{941F063C-AA7C-432A-A759-70B301AD2747}" dt="2024-02-07T01:11:31.728" v="3338" actId="14100"/>
          <ac:spMkLst>
            <pc:docMk/>
            <pc:sldMk cId="2299138504" sldId="481"/>
            <ac:spMk id="21" creationId="{3CFBD046-2601-5317-B1CA-E05CECF007B1}"/>
          </ac:spMkLst>
        </pc:spChg>
      </pc:sldChg>
      <pc:sldChg chg="delSp add mod modNotesTx">
        <pc:chgData name="隆誠 堀本" userId="2a8589c694f2ec76" providerId="LiveId" clId="{941F063C-AA7C-432A-A759-70B301AD2747}" dt="2024-02-07T03:08:28.286" v="7012" actId="20577"/>
        <pc:sldMkLst>
          <pc:docMk/>
          <pc:sldMk cId="1621685610" sldId="482"/>
        </pc:sldMkLst>
        <pc:spChg chg="del">
          <ac:chgData name="隆誠 堀本" userId="2a8589c694f2ec76" providerId="LiveId" clId="{941F063C-AA7C-432A-A759-70B301AD2747}" dt="2024-02-07T02:10:01.986" v="5346" actId="478"/>
          <ac:spMkLst>
            <pc:docMk/>
            <pc:sldMk cId="1621685610" sldId="482"/>
            <ac:spMk id="5" creationId="{593150D8-B4C3-AF6F-5505-8538F1C808E8}"/>
          </ac:spMkLst>
        </pc:spChg>
      </pc:sldChg>
      <pc:sldChg chg="modSp add mod modNotesTx">
        <pc:chgData name="隆誠 堀本" userId="2a8589c694f2ec76" providerId="LiveId" clId="{941F063C-AA7C-432A-A759-70B301AD2747}" dt="2024-02-07T03:13:53.175" v="7265" actId="20577"/>
        <pc:sldMkLst>
          <pc:docMk/>
          <pc:sldMk cId="2715423104" sldId="483"/>
        </pc:sldMkLst>
        <pc:spChg chg="mod">
          <ac:chgData name="隆誠 堀本" userId="2a8589c694f2ec76" providerId="LiveId" clId="{941F063C-AA7C-432A-A759-70B301AD2747}" dt="2024-02-07T03:12:56.468" v="7156" actId="1076"/>
          <ac:spMkLst>
            <pc:docMk/>
            <pc:sldMk cId="2715423104" sldId="483"/>
            <ac:spMk id="5" creationId="{9E15DB58-52A2-C303-18E6-342FB5D8FD18}"/>
          </ac:spMkLst>
        </pc:spChg>
        <pc:graphicFrameChg chg="mod">
          <ac:chgData name="隆誠 堀本" userId="2a8589c694f2ec76" providerId="LiveId" clId="{941F063C-AA7C-432A-A759-70B301AD2747}" dt="2024-02-07T02:10:07.387" v="5347" actId="207"/>
          <ac:graphicFrameMkLst>
            <pc:docMk/>
            <pc:sldMk cId="2715423104" sldId="483"/>
            <ac:graphicFrameMk id="4" creationId="{61115356-9B65-D754-9F99-99C7EA811190}"/>
          </ac:graphicFrameMkLst>
        </pc:graphicFrameChg>
      </pc:sldChg>
    </pc:docChg>
  </pc:docChgLst>
  <pc:docChgLst>
    <pc:chgData name="堀本　隆誠" userId="aa8f65b3-1210-409b-80f5-ac31d608a8a1" providerId="ADAL" clId="{3F9B13A0-5AB9-45F7-AD37-4556B0871BC3}"/>
    <pc:docChg chg="undo redo custSel addSld delSld modSld sldOrd modMainMaster">
      <pc:chgData name="堀本　隆誠" userId="aa8f65b3-1210-409b-80f5-ac31d608a8a1" providerId="ADAL" clId="{3F9B13A0-5AB9-45F7-AD37-4556B0871BC3}" dt="2023-07-05T06:09:57.090" v="36404" actId="20577"/>
      <pc:docMkLst>
        <pc:docMk/>
      </pc:docMkLst>
      <pc:sldChg chg="modSp mod modNotesTx">
        <pc:chgData name="堀本　隆誠" userId="aa8f65b3-1210-409b-80f5-ac31d608a8a1" providerId="ADAL" clId="{3F9B13A0-5AB9-45F7-AD37-4556B0871BC3}" dt="2023-07-04T05:43:58.389" v="27724" actId="20577"/>
        <pc:sldMkLst>
          <pc:docMk/>
          <pc:sldMk cId="957920229" sldId="256"/>
        </pc:sldMkLst>
        <pc:spChg chg="mod">
          <ac:chgData name="堀本　隆誠" userId="aa8f65b3-1210-409b-80f5-ac31d608a8a1" providerId="ADAL" clId="{3F9B13A0-5AB9-45F7-AD37-4556B0871BC3}" dt="2023-06-27T06:48:21.148" v="8987" actId="14100"/>
          <ac:spMkLst>
            <pc:docMk/>
            <pc:sldMk cId="957920229" sldId="256"/>
            <ac:spMk id="4" creationId="{5C602FFC-052B-569D-8D52-06AF4A7E3E85}"/>
          </ac:spMkLst>
        </pc:spChg>
        <pc:spChg chg="mod">
          <ac:chgData name="堀本　隆誠" userId="aa8f65b3-1210-409b-80f5-ac31d608a8a1" providerId="ADAL" clId="{3F9B13A0-5AB9-45F7-AD37-4556B0871BC3}" dt="2023-07-04T05:43:58.389" v="27724" actId="20577"/>
          <ac:spMkLst>
            <pc:docMk/>
            <pc:sldMk cId="957920229" sldId="256"/>
            <ac:spMk id="5" creationId="{ABDE36E0-72C1-15BD-CEA9-DE7649E70D7C}"/>
          </ac:spMkLst>
        </pc:spChg>
      </pc:sldChg>
      <pc:sldChg chg="modSp mod">
        <pc:chgData name="堀本　隆誠" userId="aa8f65b3-1210-409b-80f5-ac31d608a8a1" providerId="ADAL" clId="{3F9B13A0-5AB9-45F7-AD37-4556B0871BC3}" dt="2023-06-27T06:43:26.531" v="8780"/>
        <pc:sldMkLst>
          <pc:docMk/>
          <pc:sldMk cId="812953570" sldId="257"/>
        </pc:sldMkLst>
        <pc:spChg chg="mod">
          <ac:chgData name="堀本　隆誠" userId="aa8f65b3-1210-409b-80f5-ac31d608a8a1" providerId="ADAL" clId="{3F9B13A0-5AB9-45F7-AD37-4556B0871BC3}" dt="2023-06-26T08:12:56.759" v="8336" actId="1076"/>
          <ac:spMkLst>
            <pc:docMk/>
            <pc:sldMk cId="812953570" sldId="257"/>
            <ac:spMk id="3" creationId="{6FB8702D-DF52-54A2-20B5-A937A3B825C1}"/>
          </ac:spMkLst>
        </pc:spChg>
        <pc:spChg chg="mod">
          <ac:chgData name="堀本　隆誠" userId="aa8f65b3-1210-409b-80f5-ac31d608a8a1" providerId="ADAL" clId="{3F9B13A0-5AB9-45F7-AD37-4556B0871BC3}" dt="2023-06-27T06:43:26.531" v="8780"/>
          <ac:spMkLst>
            <pc:docMk/>
            <pc:sldMk cId="812953570" sldId="257"/>
            <ac:spMk id="4" creationId="{1E8422C7-973B-3322-E8D4-EF2E3543F9A7}"/>
          </ac:spMkLst>
        </pc:spChg>
        <pc:spChg chg="mod">
          <ac:chgData name="堀本　隆誠" userId="aa8f65b3-1210-409b-80f5-ac31d608a8a1" providerId="ADAL" clId="{3F9B13A0-5AB9-45F7-AD37-4556B0871BC3}" dt="2023-06-26T08:11:39.808" v="8334" actId="1076"/>
          <ac:spMkLst>
            <pc:docMk/>
            <pc:sldMk cId="812953570" sldId="257"/>
            <ac:spMk id="5" creationId="{D725A97D-0DDC-7A00-CE5B-A97C6DA9626F}"/>
          </ac:spMkLst>
        </pc:spChg>
      </pc:sldChg>
      <pc:sldChg chg="modSp del">
        <pc:chgData name="堀本　隆誠" userId="aa8f65b3-1210-409b-80f5-ac31d608a8a1" providerId="ADAL" clId="{3F9B13A0-5AB9-45F7-AD37-4556B0871BC3}" dt="2023-06-26T08:14:12.901" v="8343" actId="2696"/>
        <pc:sldMkLst>
          <pc:docMk/>
          <pc:sldMk cId="4066198550" sldId="258"/>
        </pc:sldMkLst>
        <pc:spChg chg="mod">
          <ac:chgData name="堀本　隆誠" userId="aa8f65b3-1210-409b-80f5-ac31d608a8a1" providerId="ADAL" clId="{3F9B13A0-5AB9-45F7-AD37-4556B0871BC3}" dt="2023-06-25T21:41:29.046" v="5546"/>
          <ac:spMkLst>
            <pc:docMk/>
            <pc:sldMk cId="4066198550" sldId="258"/>
            <ac:spMk id="4" creationId="{111320A1-A02E-3B47-61F7-9837F8BDE34A}"/>
          </ac:spMkLst>
        </pc:spChg>
      </pc:sldChg>
      <pc:sldChg chg="modSp del">
        <pc:chgData name="堀本　隆誠" userId="aa8f65b3-1210-409b-80f5-ac31d608a8a1" providerId="ADAL" clId="{3F9B13A0-5AB9-45F7-AD37-4556B0871BC3}" dt="2023-06-26T08:14:32.682" v="8349" actId="2696"/>
        <pc:sldMkLst>
          <pc:docMk/>
          <pc:sldMk cId="414052015" sldId="259"/>
        </pc:sldMkLst>
        <pc:spChg chg="mod">
          <ac:chgData name="堀本　隆誠" userId="aa8f65b3-1210-409b-80f5-ac31d608a8a1" providerId="ADAL" clId="{3F9B13A0-5AB9-45F7-AD37-4556B0871BC3}" dt="2023-06-25T21:41:29.046" v="5546"/>
          <ac:spMkLst>
            <pc:docMk/>
            <pc:sldMk cId="414052015" sldId="259"/>
            <ac:spMk id="4" creationId="{5F7CBD66-C906-FABD-0775-57599C28242E}"/>
          </ac:spMkLst>
        </pc:spChg>
      </pc:sldChg>
      <pc:sldChg chg="modSp del">
        <pc:chgData name="堀本　隆誠" userId="aa8f65b3-1210-409b-80f5-ac31d608a8a1" providerId="ADAL" clId="{3F9B13A0-5AB9-45F7-AD37-4556B0871BC3}" dt="2023-06-26T08:15:36.011" v="8367" actId="2696"/>
        <pc:sldMkLst>
          <pc:docMk/>
          <pc:sldMk cId="1340457702" sldId="260"/>
        </pc:sldMkLst>
        <pc:spChg chg="mod">
          <ac:chgData name="堀本　隆誠" userId="aa8f65b3-1210-409b-80f5-ac31d608a8a1" providerId="ADAL" clId="{3F9B13A0-5AB9-45F7-AD37-4556B0871BC3}" dt="2023-06-25T21:41:29.046" v="5546"/>
          <ac:spMkLst>
            <pc:docMk/>
            <pc:sldMk cId="1340457702" sldId="260"/>
            <ac:spMk id="4" creationId="{D4E24625-3DD1-F4DF-C4DB-A3647AA1D07B}"/>
          </ac:spMkLst>
        </pc:spChg>
      </pc:sldChg>
      <pc:sldChg chg="modSp del">
        <pc:chgData name="堀本　隆誠" userId="aa8f65b3-1210-409b-80f5-ac31d608a8a1" providerId="ADAL" clId="{3F9B13A0-5AB9-45F7-AD37-4556B0871BC3}" dt="2023-06-26T08:15:48.647" v="8370" actId="2696"/>
        <pc:sldMkLst>
          <pc:docMk/>
          <pc:sldMk cId="2497852816" sldId="261"/>
        </pc:sldMkLst>
        <pc:spChg chg="mod">
          <ac:chgData name="堀本　隆誠" userId="aa8f65b3-1210-409b-80f5-ac31d608a8a1" providerId="ADAL" clId="{3F9B13A0-5AB9-45F7-AD37-4556B0871BC3}" dt="2023-06-25T21:41:29.046" v="5546"/>
          <ac:spMkLst>
            <pc:docMk/>
            <pc:sldMk cId="2497852816" sldId="261"/>
            <ac:spMk id="4" creationId="{A059889E-B1B8-F39B-3B9A-B29CDCB34F96}"/>
          </ac:spMkLst>
        </pc:spChg>
      </pc:sldChg>
      <pc:sldChg chg="modSp del">
        <pc:chgData name="堀本　隆誠" userId="aa8f65b3-1210-409b-80f5-ac31d608a8a1" providerId="ADAL" clId="{3F9B13A0-5AB9-45F7-AD37-4556B0871BC3}" dt="2023-06-26T08:15:02.142" v="8357" actId="2696"/>
        <pc:sldMkLst>
          <pc:docMk/>
          <pc:sldMk cId="652322213" sldId="262"/>
        </pc:sldMkLst>
        <pc:spChg chg="mod">
          <ac:chgData name="堀本　隆誠" userId="aa8f65b3-1210-409b-80f5-ac31d608a8a1" providerId="ADAL" clId="{3F9B13A0-5AB9-45F7-AD37-4556B0871BC3}" dt="2023-06-25T21:41:29.046" v="5546"/>
          <ac:spMkLst>
            <pc:docMk/>
            <pc:sldMk cId="652322213" sldId="262"/>
            <ac:spMk id="4" creationId="{AAEEC6B6-88E9-3660-627D-9A27BD5ADDBB}"/>
          </ac:spMkLst>
        </pc:spChg>
      </pc:sldChg>
      <pc:sldChg chg="addSp delSp modSp mod modNotesTx">
        <pc:chgData name="堀本　隆誠" userId="aa8f65b3-1210-409b-80f5-ac31d608a8a1" providerId="ADAL" clId="{3F9B13A0-5AB9-45F7-AD37-4556B0871BC3}" dt="2023-07-03T05:12:27.967" v="22738" actId="20577"/>
        <pc:sldMkLst>
          <pc:docMk/>
          <pc:sldMk cId="3512596192" sldId="263"/>
        </pc:sldMkLst>
        <pc:spChg chg="mod">
          <ac:chgData name="堀本　隆誠" userId="aa8f65b3-1210-409b-80f5-ac31d608a8a1" providerId="ADAL" clId="{3F9B13A0-5AB9-45F7-AD37-4556B0871BC3}" dt="2023-06-26T08:16:12.118" v="8371" actId="1076"/>
          <ac:spMkLst>
            <pc:docMk/>
            <pc:sldMk cId="3512596192" sldId="263"/>
            <ac:spMk id="2" creationId="{F162ED28-F713-1C80-0886-5528725F2006}"/>
          </ac:spMkLst>
        </pc:spChg>
        <pc:spChg chg="del mod">
          <ac:chgData name="堀本　隆誠" userId="aa8f65b3-1210-409b-80f5-ac31d608a8a1" providerId="ADAL" clId="{3F9B13A0-5AB9-45F7-AD37-4556B0871BC3}" dt="2023-06-29T06:45:33.953" v="20191" actId="478"/>
          <ac:spMkLst>
            <pc:docMk/>
            <pc:sldMk cId="3512596192" sldId="263"/>
            <ac:spMk id="3" creationId="{77B0A416-AB93-4FA6-B46A-A76B2A505B15}"/>
          </ac:spMkLst>
        </pc:spChg>
        <pc:spChg chg="mod">
          <ac:chgData name="堀本　隆誠" userId="aa8f65b3-1210-409b-80f5-ac31d608a8a1" providerId="ADAL" clId="{3F9B13A0-5AB9-45F7-AD37-4556B0871BC3}" dt="2023-06-29T06:58:05.125" v="20406" actId="164"/>
          <ac:spMkLst>
            <pc:docMk/>
            <pc:sldMk cId="3512596192" sldId="263"/>
            <ac:spMk id="4" creationId="{62818468-BAC5-6DB0-4CFE-EB3B9BBA2D72}"/>
          </ac:spMkLst>
        </pc:spChg>
        <pc:spChg chg="del">
          <ac:chgData name="堀本　隆誠" userId="aa8f65b3-1210-409b-80f5-ac31d608a8a1" providerId="ADAL" clId="{3F9B13A0-5AB9-45F7-AD37-4556B0871BC3}" dt="2023-06-27T09:52:19.487" v="9419" actId="478"/>
          <ac:spMkLst>
            <pc:docMk/>
            <pc:sldMk cId="3512596192" sldId="263"/>
            <ac:spMk id="5" creationId="{668A8FFC-4BC3-A9C3-94D9-955D19E74939}"/>
          </ac:spMkLst>
        </pc:spChg>
        <pc:spChg chg="add del mod">
          <ac:chgData name="堀本　隆誠" userId="aa8f65b3-1210-409b-80f5-ac31d608a8a1" providerId="ADAL" clId="{3F9B13A0-5AB9-45F7-AD37-4556B0871BC3}" dt="2023-07-03T05:07:41.346" v="22386" actId="478"/>
          <ac:spMkLst>
            <pc:docMk/>
            <pc:sldMk cId="3512596192" sldId="263"/>
            <ac:spMk id="5" creationId="{F46E5E08-6A60-41E8-A381-68F817889635}"/>
          </ac:spMkLst>
        </pc:spChg>
        <pc:spChg chg="mod">
          <ac:chgData name="堀本　隆誠" userId="aa8f65b3-1210-409b-80f5-ac31d608a8a1" providerId="ADAL" clId="{3F9B13A0-5AB9-45F7-AD37-4556B0871BC3}" dt="2023-06-27T06:43:26.531" v="8780"/>
          <ac:spMkLst>
            <pc:docMk/>
            <pc:sldMk cId="3512596192" sldId="263"/>
            <ac:spMk id="6" creationId="{5AC90781-2455-78B8-11E9-73F84839E3CC}"/>
          </ac:spMkLst>
        </pc:spChg>
        <pc:spChg chg="add mod">
          <ac:chgData name="堀本　隆誠" userId="aa8f65b3-1210-409b-80f5-ac31d608a8a1" providerId="ADAL" clId="{3F9B13A0-5AB9-45F7-AD37-4556B0871BC3}" dt="2023-06-29T06:58:05.125" v="20406" actId="164"/>
          <ac:spMkLst>
            <pc:docMk/>
            <pc:sldMk cId="3512596192" sldId="263"/>
            <ac:spMk id="7" creationId="{6A346C14-8F27-F989-7F75-043A5BF44EB5}"/>
          </ac:spMkLst>
        </pc:spChg>
        <pc:spChg chg="add mod">
          <ac:chgData name="堀本　隆誠" userId="aa8f65b3-1210-409b-80f5-ac31d608a8a1" providerId="ADAL" clId="{3F9B13A0-5AB9-45F7-AD37-4556B0871BC3}" dt="2023-06-29T06:56:42.521" v="20401" actId="404"/>
          <ac:spMkLst>
            <pc:docMk/>
            <pc:sldMk cId="3512596192" sldId="263"/>
            <ac:spMk id="8" creationId="{20CF2930-3B2C-D94B-64DB-862796FC0501}"/>
          </ac:spMkLst>
        </pc:spChg>
        <pc:spChg chg="add del mod">
          <ac:chgData name="堀本　隆誠" userId="aa8f65b3-1210-409b-80f5-ac31d608a8a1" providerId="ADAL" clId="{3F9B13A0-5AB9-45F7-AD37-4556B0871BC3}" dt="2023-06-27T13:50:34.729" v="9675" actId="478"/>
          <ac:spMkLst>
            <pc:docMk/>
            <pc:sldMk cId="3512596192" sldId="263"/>
            <ac:spMk id="9" creationId="{8C896CE6-69D6-B844-8185-F23B07D79BBF}"/>
          </ac:spMkLst>
        </pc:spChg>
        <pc:spChg chg="add mod">
          <ac:chgData name="堀本　隆誠" userId="aa8f65b3-1210-409b-80f5-ac31d608a8a1" providerId="ADAL" clId="{3F9B13A0-5AB9-45F7-AD37-4556B0871BC3}" dt="2023-07-03T05:08:28.148" v="22444" actId="20577"/>
          <ac:spMkLst>
            <pc:docMk/>
            <pc:sldMk cId="3512596192" sldId="263"/>
            <ac:spMk id="9" creationId="{E91751B4-7FC5-EA41-509C-B392D4B33612}"/>
          </ac:spMkLst>
        </pc:spChg>
        <pc:spChg chg="add mod ord">
          <ac:chgData name="堀本　隆誠" userId="aa8f65b3-1210-409b-80f5-ac31d608a8a1" providerId="ADAL" clId="{3F9B13A0-5AB9-45F7-AD37-4556B0871BC3}" dt="2023-06-29T07:02:50.562" v="20509" actId="1076"/>
          <ac:spMkLst>
            <pc:docMk/>
            <pc:sldMk cId="3512596192" sldId="263"/>
            <ac:spMk id="10" creationId="{3EFBD936-7913-0A94-1EAD-41D426B78C4B}"/>
          </ac:spMkLst>
        </pc:spChg>
        <pc:spChg chg="add del mod">
          <ac:chgData name="堀本　隆誠" userId="aa8f65b3-1210-409b-80f5-ac31d608a8a1" providerId="ADAL" clId="{3F9B13A0-5AB9-45F7-AD37-4556B0871BC3}" dt="2023-06-27T13:48:18.504" v="9641" actId="21"/>
          <ac:spMkLst>
            <pc:docMk/>
            <pc:sldMk cId="3512596192" sldId="263"/>
            <ac:spMk id="10" creationId="{7425E9E9-2ADC-0606-14D1-286235156572}"/>
          </ac:spMkLst>
        </pc:spChg>
        <pc:spChg chg="add mod">
          <ac:chgData name="堀本　隆誠" userId="aa8f65b3-1210-409b-80f5-ac31d608a8a1" providerId="ADAL" clId="{3F9B13A0-5AB9-45F7-AD37-4556B0871BC3}" dt="2023-06-29T06:49:21.535" v="20290" actId="14100"/>
          <ac:spMkLst>
            <pc:docMk/>
            <pc:sldMk cId="3512596192" sldId="263"/>
            <ac:spMk id="11" creationId="{F09BE40D-9A59-2C22-5CF4-14D7DC01076D}"/>
          </ac:spMkLst>
        </pc:spChg>
        <pc:spChg chg="add mod">
          <ac:chgData name="堀本　隆誠" userId="aa8f65b3-1210-409b-80f5-ac31d608a8a1" providerId="ADAL" clId="{3F9B13A0-5AB9-45F7-AD37-4556B0871BC3}" dt="2023-06-29T07:00:49.456" v="20492" actId="1076"/>
          <ac:spMkLst>
            <pc:docMk/>
            <pc:sldMk cId="3512596192" sldId="263"/>
            <ac:spMk id="12" creationId="{35C8FDED-BB5C-BD5D-DB77-71564CD110AD}"/>
          </ac:spMkLst>
        </pc:spChg>
        <pc:spChg chg="add mod">
          <ac:chgData name="堀本　隆誠" userId="aa8f65b3-1210-409b-80f5-ac31d608a8a1" providerId="ADAL" clId="{3F9B13A0-5AB9-45F7-AD37-4556B0871BC3}" dt="2023-06-29T07:04:32.573" v="20549" actId="1076"/>
          <ac:spMkLst>
            <pc:docMk/>
            <pc:sldMk cId="3512596192" sldId="263"/>
            <ac:spMk id="13" creationId="{FBD507DE-0F91-D389-E1BD-1DB574FC30FB}"/>
          </ac:spMkLst>
        </pc:spChg>
        <pc:spChg chg="add mod">
          <ac:chgData name="堀本　隆誠" userId="aa8f65b3-1210-409b-80f5-ac31d608a8a1" providerId="ADAL" clId="{3F9B13A0-5AB9-45F7-AD37-4556B0871BC3}" dt="2023-06-29T07:04:32.573" v="20549" actId="1076"/>
          <ac:spMkLst>
            <pc:docMk/>
            <pc:sldMk cId="3512596192" sldId="263"/>
            <ac:spMk id="14" creationId="{BDAA4244-C509-4691-BAB7-1EDBFB883BBF}"/>
          </ac:spMkLst>
        </pc:spChg>
        <pc:spChg chg="add mod">
          <ac:chgData name="堀本　隆誠" userId="aa8f65b3-1210-409b-80f5-ac31d608a8a1" providerId="ADAL" clId="{3F9B13A0-5AB9-45F7-AD37-4556B0871BC3}" dt="2023-06-29T07:04:32.573" v="20549" actId="1076"/>
          <ac:spMkLst>
            <pc:docMk/>
            <pc:sldMk cId="3512596192" sldId="263"/>
            <ac:spMk id="17" creationId="{E0C8013D-9AEA-E68D-ABC5-FA81931E1669}"/>
          </ac:spMkLst>
        </pc:spChg>
        <pc:grpChg chg="add mod">
          <ac:chgData name="堀本　隆誠" userId="aa8f65b3-1210-409b-80f5-ac31d608a8a1" providerId="ADAL" clId="{3F9B13A0-5AB9-45F7-AD37-4556B0871BC3}" dt="2023-06-29T07:02:56.948" v="20510" actId="1076"/>
          <ac:grpSpMkLst>
            <pc:docMk/>
            <pc:sldMk cId="3512596192" sldId="263"/>
            <ac:grpSpMk id="15" creationId="{D5181529-FD55-DF34-58C7-0B98F603E1E9}"/>
          </ac:grpSpMkLst>
        </pc:grpChg>
      </pc:sldChg>
      <pc:sldChg chg="modSp modNotesTx">
        <pc:chgData name="堀本　隆誠" userId="aa8f65b3-1210-409b-80f5-ac31d608a8a1" providerId="ADAL" clId="{3F9B13A0-5AB9-45F7-AD37-4556B0871BC3}" dt="2023-07-04T16:04:02.104" v="33543" actId="20577"/>
        <pc:sldMkLst>
          <pc:docMk/>
          <pc:sldMk cId="1887363874" sldId="264"/>
        </pc:sldMkLst>
        <pc:spChg chg="mod">
          <ac:chgData name="堀本　隆誠" userId="aa8f65b3-1210-409b-80f5-ac31d608a8a1" providerId="ADAL" clId="{3F9B13A0-5AB9-45F7-AD37-4556B0871BC3}" dt="2023-06-27T06:43:26.531" v="8780"/>
          <ac:spMkLst>
            <pc:docMk/>
            <pc:sldMk cId="1887363874" sldId="264"/>
            <ac:spMk id="3" creationId="{DBF54C50-CF84-8EB8-D49C-69D1848DC8BE}"/>
          </ac:spMkLst>
        </pc:spChg>
      </pc:sldChg>
      <pc:sldChg chg="addSp delSp modSp mod modNotesTx">
        <pc:chgData name="堀本　隆誠" userId="aa8f65b3-1210-409b-80f5-ac31d608a8a1" providerId="ADAL" clId="{3F9B13A0-5AB9-45F7-AD37-4556B0871BC3}" dt="2023-07-04T13:46:21.956" v="28527" actId="20577"/>
        <pc:sldMkLst>
          <pc:docMk/>
          <pc:sldMk cId="357090746" sldId="265"/>
        </pc:sldMkLst>
        <pc:spChg chg="mod">
          <ac:chgData name="堀本　隆誠" userId="aa8f65b3-1210-409b-80f5-ac31d608a8a1" providerId="ADAL" clId="{3F9B13A0-5AB9-45F7-AD37-4556B0871BC3}" dt="2023-06-27T15:25:22.776" v="10014" actId="1076"/>
          <ac:spMkLst>
            <pc:docMk/>
            <pc:sldMk cId="357090746" sldId="265"/>
            <ac:spMk id="2" creationId="{07119C50-14E4-41C7-0ECD-2D34A048001B}"/>
          </ac:spMkLst>
        </pc:spChg>
        <pc:spChg chg="mod">
          <ac:chgData name="堀本　隆誠" userId="aa8f65b3-1210-409b-80f5-ac31d608a8a1" providerId="ADAL" clId="{3F9B13A0-5AB9-45F7-AD37-4556B0871BC3}" dt="2023-07-03T05:19:59.606" v="22761" actId="14100"/>
          <ac:spMkLst>
            <pc:docMk/>
            <pc:sldMk cId="357090746" sldId="265"/>
            <ac:spMk id="3" creationId="{675A0225-724E-9F77-4B2D-CEA44CE0A38F}"/>
          </ac:spMkLst>
        </pc:spChg>
        <pc:spChg chg="mod">
          <ac:chgData name="堀本　隆誠" userId="aa8f65b3-1210-409b-80f5-ac31d608a8a1" providerId="ADAL" clId="{3F9B13A0-5AB9-45F7-AD37-4556B0871BC3}" dt="2023-06-26T08:17:14.521" v="8378" actId="1076"/>
          <ac:spMkLst>
            <pc:docMk/>
            <pc:sldMk cId="357090746" sldId="265"/>
            <ac:spMk id="4" creationId="{2FAA92EB-95D1-A4CA-2899-2929ED852CF5}"/>
          </ac:spMkLst>
        </pc:spChg>
        <pc:spChg chg="mod">
          <ac:chgData name="堀本　隆誠" userId="aa8f65b3-1210-409b-80f5-ac31d608a8a1" providerId="ADAL" clId="{3F9B13A0-5AB9-45F7-AD37-4556B0871BC3}" dt="2023-06-27T06:43:26.531" v="8780"/>
          <ac:spMkLst>
            <pc:docMk/>
            <pc:sldMk cId="357090746" sldId="265"/>
            <ac:spMk id="5" creationId="{428A5767-FE28-947F-2426-E77D8E353B9F}"/>
          </ac:spMkLst>
        </pc:spChg>
        <pc:picChg chg="add mod">
          <ac:chgData name="堀本　隆誠" userId="aa8f65b3-1210-409b-80f5-ac31d608a8a1" providerId="ADAL" clId="{3F9B13A0-5AB9-45F7-AD37-4556B0871BC3}" dt="2023-06-28T17:10:28.913" v="13205" actId="208"/>
          <ac:picMkLst>
            <pc:docMk/>
            <pc:sldMk cId="357090746" sldId="265"/>
            <ac:picMk id="7" creationId="{059EFAEC-5659-3079-2150-C90211B2FD58}"/>
          </ac:picMkLst>
        </pc:picChg>
        <pc:picChg chg="del">
          <ac:chgData name="堀本　隆誠" userId="aa8f65b3-1210-409b-80f5-ac31d608a8a1" providerId="ADAL" clId="{3F9B13A0-5AB9-45F7-AD37-4556B0871BC3}" dt="2023-06-28T07:04:01.458" v="13050" actId="478"/>
          <ac:picMkLst>
            <pc:docMk/>
            <pc:sldMk cId="357090746" sldId="265"/>
            <ac:picMk id="9" creationId="{C2C75859-539F-B5CD-6BB0-5A6F3EE81902}"/>
          </ac:picMkLst>
        </pc:picChg>
      </pc:sldChg>
      <pc:sldChg chg="del">
        <pc:chgData name="堀本　隆誠" userId="aa8f65b3-1210-409b-80f5-ac31d608a8a1" providerId="ADAL" clId="{3F9B13A0-5AB9-45F7-AD37-4556B0871BC3}" dt="2023-06-20T07:00:37.833" v="204" actId="2696"/>
        <pc:sldMkLst>
          <pc:docMk/>
          <pc:sldMk cId="2001811422" sldId="266"/>
        </pc:sldMkLst>
      </pc:sldChg>
      <pc:sldChg chg="del ord">
        <pc:chgData name="堀本　隆誠" userId="aa8f65b3-1210-409b-80f5-ac31d608a8a1" providerId="ADAL" clId="{3F9B13A0-5AB9-45F7-AD37-4556B0871BC3}" dt="2023-06-19T08:33:32.610" v="36" actId="2696"/>
        <pc:sldMkLst>
          <pc:docMk/>
          <pc:sldMk cId="3354532959" sldId="267"/>
        </pc:sldMkLst>
      </pc:sldChg>
      <pc:sldChg chg="addSp delSp modSp mod modNotesTx">
        <pc:chgData name="堀本　隆誠" userId="aa8f65b3-1210-409b-80f5-ac31d608a8a1" providerId="ADAL" clId="{3F9B13A0-5AB9-45F7-AD37-4556B0871BC3}" dt="2023-07-04T16:08:33.580" v="34007" actId="20577"/>
        <pc:sldMkLst>
          <pc:docMk/>
          <pc:sldMk cId="2200791912" sldId="268"/>
        </pc:sldMkLst>
        <pc:spChg chg="mod">
          <ac:chgData name="堀本　隆誠" userId="aa8f65b3-1210-409b-80f5-ac31d608a8a1" providerId="ADAL" clId="{3F9B13A0-5AB9-45F7-AD37-4556B0871BC3}" dt="2023-06-27T06:43:26.531" v="8780"/>
          <ac:spMkLst>
            <pc:docMk/>
            <pc:sldMk cId="2200791912" sldId="268"/>
            <ac:spMk id="2" creationId="{C5ACABC3-F759-DE9F-62E0-D6C0500CE046}"/>
          </ac:spMkLst>
        </pc:spChg>
        <pc:spChg chg="mod">
          <ac:chgData name="堀本　隆誠" userId="aa8f65b3-1210-409b-80f5-ac31d608a8a1" providerId="ADAL" clId="{3F9B13A0-5AB9-45F7-AD37-4556B0871BC3}" dt="2023-06-26T08:23:33.008" v="8436" actId="1076"/>
          <ac:spMkLst>
            <pc:docMk/>
            <pc:sldMk cId="2200791912" sldId="268"/>
            <ac:spMk id="3" creationId="{90B169D6-AE88-949C-D6B4-B6ABE592D767}"/>
          </ac:spMkLst>
        </pc:spChg>
        <pc:spChg chg="add mod">
          <ac:chgData name="堀本　隆誠" userId="aa8f65b3-1210-409b-80f5-ac31d608a8a1" providerId="ADAL" clId="{3F9B13A0-5AB9-45F7-AD37-4556B0871BC3}" dt="2023-07-04T16:01:52.702" v="33481" actId="1076"/>
          <ac:spMkLst>
            <pc:docMk/>
            <pc:sldMk cId="2200791912" sldId="268"/>
            <ac:spMk id="4" creationId="{4A080D2F-71CA-4BA5-2605-6A20CFCC6310}"/>
          </ac:spMkLst>
        </pc:spChg>
        <pc:spChg chg="del mod">
          <ac:chgData name="堀本　隆誠" userId="aa8f65b3-1210-409b-80f5-ac31d608a8a1" providerId="ADAL" clId="{3F9B13A0-5AB9-45F7-AD37-4556B0871BC3}" dt="2023-06-20T06:57:10.581" v="99"/>
          <ac:spMkLst>
            <pc:docMk/>
            <pc:sldMk cId="2200791912" sldId="268"/>
            <ac:spMk id="4" creationId="{59F51B70-A68A-E90F-706A-F43D36F49B67}"/>
          </ac:spMkLst>
        </pc:spChg>
        <pc:spChg chg="add mod">
          <ac:chgData name="堀本　隆誠" userId="aa8f65b3-1210-409b-80f5-ac31d608a8a1" providerId="ADAL" clId="{3F9B13A0-5AB9-45F7-AD37-4556B0871BC3}" dt="2023-07-04T15:59:28.168" v="33464" actId="1076"/>
          <ac:spMkLst>
            <pc:docMk/>
            <pc:sldMk cId="2200791912" sldId="268"/>
            <ac:spMk id="5" creationId="{93893241-B63F-D75B-7725-028E20B4CABB}"/>
          </ac:spMkLst>
        </pc:spChg>
        <pc:spChg chg="del">
          <ac:chgData name="堀本　隆誠" userId="aa8f65b3-1210-409b-80f5-ac31d608a8a1" providerId="ADAL" clId="{3F9B13A0-5AB9-45F7-AD37-4556B0871BC3}" dt="2023-06-20T06:57:13.980" v="100" actId="21"/>
          <ac:spMkLst>
            <pc:docMk/>
            <pc:sldMk cId="2200791912" sldId="268"/>
            <ac:spMk id="5" creationId="{FE1BC184-3130-A52D-32B6-3A5747FDD33F}"/>
          </ac:spMkLst>
        </pc:spChg>
        <pc:spChg chg="add mod">
          <ac:chgData name="堀本　隆誠" userId="aa8f65b3-1210-409b-80f5-ac31d608a8a1" providerId="ADAL" clId="{3F9B13A0-5AB9-45F7-AD37-4556B0871BC3}" dt="2023-07-04T16:01:19.324" v="33477" actId="1076"/>
          <ac:spMkLst>
            <pc:docMk/>
            <pc:sldMk cId="2200791912" sldId="268"/>
            <ac:spMk id="6" creationId="{E492C0C0-B9E7-A776-C370-0F14B34D142C}"/>
          </ac:spMkLst>
        </pc:spChg>
        <pc:spChg chg="add mod">
          <ac:chgData name="堀本　隆誠" userId="aa8f65b3-1210-409b-80f5-ac31d608a8a1" providerId="ADAL" clId="{3F9B13A0-5AB9-45F7-AD37-4556B0871BC3}" dt="2023-07-04T15:59:33.011" v="33465" actId="1076"/>
          <ac:spMkLst>
            <pc:docMk/>
            <pc:sldMk cId="2200791912" sldId="268"/>
            <ac:spMk id="7" creationId="{23FCE816-4C28-788A-F674-F3451AEA3007}"/>
          </ac:spMkLst>
        </pc:spChg>
        <pc:spChg chg="del mod">
          <ac:chgData name="堀本　隆誠" userId="aa8f65b3-1210-409b-80f5-ac31d608a8a1" providerId="ADAL" clId="{3F9B13A0-5AB9-45F7-AD37-4556B0871BC3}" dt="2023-06-20T06:57:10.545" v="97" actId="21"/>
          <ac:spMkLst>
            <pc:docMk/>
            <pc:sldMk cId="2200791912" sldId="268"/>
            <ac:spMk id="7" creationId="{602E6637-0984-97F3-F22F-ED3460B4C42D}"/>
          </ac:spMkLst>
        </pc:spChg>
        <pc:spChg chg="add del mod">
          <ac:chgData name="堀本　隆誠" userId="aa8f65b3-1210-409b-80f5-ac31d608a8a1" providerId="ADAL" clId="{3F9B13A0-5AB9-45F7-AD37-4556B0871BC3}" dt="2023-06-29T04:34:37.913" v="17455" actId="478"/>
          <ac:spMkLst>
            <pc:docMk/>
            <pc:sldMk cId="2200791912" sldId="268"/>
            <ac:spMk id="8" creationId="{D83E33C9-1D7D-66AA-7936-125025110C72}"/>
          </ac:spMkLst>
        </pc:spChg>
        <pc:spChg chg="add mod">
          <ac:chgData name="堀本　隆誠" userId="aa8f65b3-1210-409b-80f5-ac31d608a8a1" providerId="ADAL" clId="{3F9B13A0-5AB9-45F7-AD37-4556B0871BC3}" dt="2023-07-04T16:01:27.582" v="33479" actId="1076"/>
          <ac:spMkLst>
            <pc:docMk/>
            <pc:sldMk cId="2200791912" sldId="268"/>
            <ac:spMk id="9" creationId="{59C2568D-51F0-0D69-0F3B-1F9749BB15C4}"/>
          </ac:spMkLst>
        </pc:spChg>
        <pc:spChg chg="add mod">
          <ac:chgData name="堀本　隆誠" userId="aa8f65b3-1210-409b-80f5-ac31d608a8a1" providerId="ADAL" clId="{3F9B13A0-5AB9-45F7-AD37-4556B0871BC3}" dt="2023-07-04T16:02:28.798" v="33514" actId="14100"/>
          <ac:spMkLst>
            <pc:docMk/>
            <pc:sldMk cId="2200791912" sldId="268"/>
            <ac:spMk id="10" creationId="{CD6180A8-DE91-32E5-E852-1614001CB878}"/>
          </ac:spMkLst>
        </pc:spChg>
      </pc:sldChg>
      <pc:sldChg chg="del">
        <pc:chgData name="堀本　隆誠" userId="aa8f65b3-1210-409b-80f5-ac31d608a8a1" providerId="ADAL" clId="{3F9B13A0-5AB9-45F7-AD37-4556B0871BC3}" dt="2023-06-19T08:33:49.026" v="42" actId="2696"/>
        <pc:sldMkLst>
          <pc:docMk/>
          <pc:sldMk cId="2226777373" sldId="269"/>
        </pc:sldMkLst>
      </pc:sldChg>
      <pc:sldChg chg="del">
        <pc:chgData name="堀本　隆誠" userId="aa8f65b3-1210-409b-80f5-ac31d608a8a1" providerId="ADAL" clId="{3F9B13A0-5AB9-45F7-AD37-4556B0871BC3}" dt="2023-06-19T09:14:52.423" v="48" actId="2696"/>
        <pc:sldMkLst>
          <pc:docMk/>
          <pc:sldMk cId="506049607" sldId="270"/>
        </pc:sldMkLst>
      </pc:sldChg>
      <pc:sldChg chg="addSp delSp modSp del mod">
        <pc:chgData name="堀本　隆誠" userId="aa8f65b3-1210-409b-80f5-ac31d608a8a1" providerId="ADAL" clId="{3F9B13A0-5AB9-45F7-AD37-4556B0871BC3}" dt="2023-06-24T18:42:31.386" v="2565" actId="2696"/>
        <pc:sldMkLst>
          <pc:docMk/>
          <pc:sldMk cId="1311635903" sldId="271"/>
        </pc:sldMkLst>
        <pc:spChg chg="mod">
          <ac:chgData name="堀本　隆誠" userId="aa8f65b3-1210-409b-80f5-ac31d608a8a1" providerId="ADAL" clId="{3F9B13A0-5AB9-45F7-AD37-4556B0871BC3}" dt="2023-06-24T17:41:51.447" v="1664" actId="14100"/>
          <ac:spMkLst>
            <pc:docMk/>
            <pc:sldMk cId="1311635903" sldId="271"/>
            <ac:spMk id="2" creationId="{7CAC9385-9B5C-16CF-19CA-C6AAC76A2E9A}"/>
          </ac:spMkLst>
        </pc:spChg>
        <pc:spChg chg="del">
          <ac:chgData name="堀本　隆誠" userId="aa8f65b3-1210-409b-80f5-ac31d608a8a1" providerId="ADAL" clId="{3F9B13A0-5AB9-45F7-AD37-4556B0871BC3}" dt="2023-06-19T08:31:48.720" v="24" actId="21"/>
          <ac:spMkLst>
            <pc:docMk/>
            <pc:sldMk cId="1311635903" sldId="271"/>
            <ac:spMk id="4" creationId="{B3AC3F40-D33F-D381-50B6-9E375E3EFC7E}"/>
          </ac:spMkLst>
        </pc:spChg>
        <pc:spChg chg="add mod">
          <ac:chgData name="堀本　隆誠" userId="aa8f65b3-1210-409b-80f5-ac31d608a8a1" providerId="ADAL" clId="{3F9B13A0-5AB9-45F7-AD37-4556B0871BC3}" dt="2023-06-24T18:39:43.447" v="2564" actId="20577"/>
          <ac:spMkLst>
            <pc:docMk/>
            <pc:sldMk cId="1311635903" sldId="271"/>
            <ac:spMk id="4" creationId="{B5BA748A-D90D-E0B4-577A-7636ECF80D53}"/>
          </ac:spMkLst>
        </pc:spChg>
        <pc:picChg chg="del">
          <ac:chgData name="堀本　隆誠" userId="aa8f65b3-1210-409b-80f5-ac31d608a8a1" providerId="ADAL" clId="{3F9B13A0-5AB9-45F7-AD37-4556B0871BC3}" dt="2023-06-19T08:31:43.829" v="23" actId="21"/>
          <ac:picMkLst>
            <pc:docMk/>
            <pc:sldMk cId="1311635903" sldId="271"/>
            <ac:picMk id="15" creationId="{6ED1B6C3-D119-273C-EE26-6EC2E1F51709}"/>
          </ac:picMkLst>
        </pc:picChg>
      </pc:sldChg>
      <pc:sldChg chg="del">
        <pc:chgData name="堀本　隆誠" userId="aa8f65b3-1210-409b-80f5-ac31d608a8a1" providerId="ADAL" clId="{3F9B13A0-5AB9-45F7-AD37-4556B0871BC3}" dt="2023-06-19T08:31:55.333" v="25" actId="2696"/>
        <pc:sldMkLst>
          <pc:docMk/>
          <pc:sldMk cId="3749788199" sldId="273"/>
        </pc:sldMkLst>
      </pc:sldChg>
      <pc:sldChg chg="del">
        <pc:chgData name="堀本　隆誠" userId="aa8f65b3-1210-409b-80f5-ac31d608a8a1" providerId="ADAL" clId="{3F9B13A0-5AB9-45F7-AD37-4556B0871BC3}" dt="2023-06-19T08:31:59.356" v="26" actId="2696"/>
        <pc:sldMkLst>
          <pc:docMk/>
          <pc:sldMk cId="2871442170" sldId="274"/>
        </pc:sldMkLst>
      </pc:sldChg>
      <pc:sldChg chg="addSp delSp modSp del mod ord modNotesTx">
        <pc:chgData name="堀本　隆誠" userId="aa8f65b3-1210-409b-80f5-ac31d608a8a1" providerId="ADAL" clId="{3F9B13A0-5AB9-45F7-AD37-4556B0871BC3}" dt="2023-06-29T06:35:36.836" v="20137" actId="2696"/>
        <pc:sldMkLst>
          <pc:docMk/>
          <pc:sldMk cId="1306006836" sldId="275"/>
        </pc:sldMkLst>
        <pc:spChg chg="del">
          <ac:chgData name="堀本　隆誠" userId="aa8f65b3-1210-409b-80f5-ac31d608a8a1" providerId="ADAL" clId="{3F9B13A0-5AB9-45F7-AD37-4556B0871BC3}" dt="2023-06-26T08:16:36.243" v="8373" actId="478"/>
          <ac:spMkLst>
            <pc:docMk/>
            <pc:sldMk cId="1306006836" sldId="275"/>
            <ac:spMk id="2" creationId="{F162ED28-F713-1C80-0886-5528725F2006}"/>
          </ac:spMkLst>
        </pc:spChg>
        <pc:spChg chg="add mod">
          <ac:chgData name="堀本　隆誠" userId="aa8f65b3-1210-409b-80f5-ac31d608a8a1" providerId="ADAL" clId="{3F9B13A0-5AB9-45F7-AD37-4556B0871BC3}" dt="2023-06-26T08:16:30.442" v="8372"/>
          <ac:spMkLst>
            <pc:docMk/>
            <pc:sldMk cId="1306006836" sldId="275"/>
            <ac:spMk id="3" creationId="{500988F9-EBB9-2B47-B957-3D25D8359783}"/>
          </ac:spMkLst>
        </pc:spChg>
        <pc:spChg chg="add mod">
          <ac:chgData name="堀本　隆誠" userId="aa8f65b3-1210-409b-80f5-ac31d608a8a1" providerId="ADAL" clId="{3F9B13A0-5AB9-45F7-AD37-4556B0871BC3}" dt="2023-06-27T13:53:52.334" v="9740" actId="1076"/>
          <ac:spMkLst>
            <pc:docMk/>
            <pc:sldMk cId="1306006836" sldId="275"/>
            <ac:spMk id="5" creationId="{B1465139-488B-01AB-0CB9-CEDC5251954C}"/>
          </ac:spMkLst>
        </pc:spChg>
        <pc:spChg chg="mod">
          <ac:chgData name="堀本　隆誠" userId="aa8f65b3-1210-409b-80f5-ac31d608a8a1" providerId="ADAL" clId="{3F9B13A0-5AB9-45F7-AD37-4556B0871BC3}" dt="2023-06-27T06:43:26.531" v="8780"/>
          <ac:spMkLst>
            <pc:docMk/>
            <pc:sldMk cId="1306006836" sldId="275"/>
            <ac:spMk id="6" creationId="{5AC90781-2455-78B8-11E9-73F84839E3CC}"/>
          </ac:spMkLst>
        </pc:spChg>
        <pc:spChg chg="mod">
          <ac:chgData name="堀本　隆誠" userId="aa8f65b3-1210-409b-80f5-ac31d608a8a1" providerId="ADAL" clId="{3F9B13A0-5AB9-45F7-AD37-4556B0871BC3}" dt="2023-06-27T09:57:19.440" v="9552" actId="1036"/>
          <ac:spMkLst>
            <pc:docMk/>
            <pc:sldMk cId="1306006836" sldId="275"/>
            <ac:spMk id="7" creationId="{47E3D3AC-7E6C-4259-FE7C-4B3122EE2573}"/>
          </ac:spMkLst>
        </pc:spChg>
        <pc:spChg chg="del mod">
          <ac:chgData name="堀本　隆誠" userId="aa8f65b3-1210-409b-80f5-ac31d608a8a1" providerId="ADAL" clId="{3F9B13A0-5AB9-45F7-AD37-4556B0871BC3}" dt="2023-06-27T09:59:13.327" v="9566" actId="478"/>
          <ac:spMkLst>
            <pc:docMk/>
            <pc:sldMk cId="1306006836" sldId="275"/>
            <ac:spMk id="8" creationId="{EAB983A0-BA69-97BF-7E4F-B0A79AAAE61F}"/>
          </ac:spMkLst>
        </pc:spChg>
        <pc:spChg chg="mod">
          <ac:chgData name="堀本　隆誠" userId="aa8f65b3-1210-409b-80f5-ac31d608a8a1" providerId="ADAL" clId="{3F9B13A0-5AB9-45F7-AD37-4556B0871BC3}" dt="2023-06-27T13:53:02.408" v="9688" actId="13822"/>
          <ac:spMkLst>
            <pc:docMk/>
            <pc:sldMk cId="1306006836" sldId="275"/>
            <ac:spMk id="9" creationId="{878737C6-92E3-4CE6-BFBD-9958FD343DD9}"/>
          </ac:spMkLst>
        </pc:spChg>
        <pc:spChg chg="add mod">
          <ac:chgData name="堀本　隆誠" userId="aa8f65b3-1210-409b-80f5-ac31d608a8a1" providerId="ADAL" clId="{3F9B13A0-5AB9-45F7-AD37-4556B0871BC3}" dt="2023-06-27T13:57:41.027" v="9742" actId="1076"/>
          <ac:spMkLst>
            <pc:docMk/>
            <pc:sldMk cId="1306006836" sldId="275"/>
            <ac:spMk id="10" creationId="{26688263-79E7-CC36-F9B9-8DB4923BF0EA}"/>
          </ac:spMkLst>
        </pc:spChg>
      </pc:sldChg>
      <pc:sldChg chg="addSp delSp modSp mod ord">
        <pc:chgData name="堀本　隆誠" userId="aa8f65b3-1210-409b-80f5-ac31d608a8a1" providerId="ADAL" clId="{3F9B13A0-5AB9-45F7-AD37-4556B0871BC3}" dt="2023-06-27T15:25:35.972" v="10015" actId="1076"/>
        <pc:sldMkLst>
          <pc:docMk/>
          <pc:sldMk cId="1415019436" sldId="278"/>
        </pc:sldMkLst>
        <pc:spChg chg="mod">
          <ac:chgData name="堀本　隆誠" userId="aa8f65b3-1210-409b-80f5-ac31d608a8a1" providerId="ADAL" clId="{3F9B13A0-5AB9-45F7-AD37-4556B0871BC3}" dt="2023-06-27T15:25:35.972" v="10015" actId="1076"/>
          <ac:spMkLst>
            <pc:docMk/>
            <pc:sldMk cId="1415019436" sldId="278"/>
            <ac:spMk id="2" creationId="{07119C50-14E4-41C7-0ECD-2D34A048001B}"/>
          </ac:spMkLst>
        </pc:spChg>
        <pc:spChg chg="add mod">
          <ac:chgData name="堀本　隆誠" userId="aa8f65b3-1210-409b-80f5-ac31d608a8a1" providerId="ADAL" clId="{3F9B13A0-5AB9-45F7-AD37-4556B0871BC3}" dt="2023-06-26T08:17:33.562" v="8380"/>
          <ac:spMkLst>
            <pc:docMk/>
            <pc:sldMk cId="1415019436" sldId="278"/>
            <ac:spMk id="3" creationId="{A22F10E5-6DA6-9C5F-B8D4-4054E127D407}"/>
          </ac:spMkLst>
        </pc:spChg>
        <pc:spChg chg="del">
          <ac:chgData name="堀本　隆誠" userId="aa8f65b3-1210-409b-80f5-ac31d608a8a1" providerId="ADAL" clId="{3F9B13A0-5AB9-45F7-AD37-4556B0871BC3}" dt="2023-06-26T08:17:31.642" v="8379" actId="478"/>
          <ac:spMkLst>
            <pc:docMk/>
            <pc:sldMk cId="1415019436" sldId="278"/>
            <ac:spMk id="4" creationId="{2FAA92EB-95D1-A4CA-2899-2929ED852CF5}"/>
          </ac:spMkLst>
        </pc:spChg>
        <pc:spChg chg="mod">
          <ac:chgData name="堀本　隆誠" userId="aa8f65b3-1210-409b-80f5-ac31d608a8a1" providerId="ADAL" clId="{3F9B13A0-5AB9-45F7-AD37-4556B0871BC3}" dt="2023-06-27T06:43:26.531" v="8780"/>
          <ac:spMkLst>
            <pc:docMk/>
            <pc:sldMk cId="1415019436" sldId="278"/>
            <ac:spMk id="5" creationId="{428A5767-FE28-947F-2426-E77D8E353B9F}"/>
          </ac:spMkLst>
        </pc:spChg>
        <pc:spChg chg="mod">
          <ac:chgData name="堀本　隆誠" userId="aa8f65b3-1210-409b-80f5-ac31d608a8a1" providerId="ADAL" clId="{3F9B13A0-5AB9-45F7-AD37-4556B0871BC3}" dt="2023-06-26T07:17:40.118" v="7823" actId="1076"/>
          <ac:spMkLst>
            <pc:docMk/>
            <pc:sldMk cId="1415019436" sldId="278"/>
            <ac:spMk id="6" creationId="{31E30EC1-1579-82C3-066B-7D082031095D}"/>
          </ac:spMkLst>
        </pc:spChg>
        <pc:spChg chg="mod">
          <ac:chgData name="堀本　隆誠" userId="aa8f65b3-1210-409b-80f5-ac31d608a8a1" providerId="ADAL" clId="{3F9B13A0-5AB9-45F7-AD37-4556B0871BC3}" dt="2023-06-26T07:18:08.907" v="7835" actId="1076"/>
          <ac:spMkLst>
            <pc:docMk/>
            <pc:sldMk cId="1415019436" sldId="278"/>
            <ac:spMk id="11" creationId="{F308C750-DF7B-1CA7-DE51-23858068E121}"/>
          </ac:spMkLst>
        </pc:spChg>
        <pc:spChg chg="mod">
          <ac:chgData name="堀本　隆誠" userId="aa8f65b3-1210-409b-80f5-ac31d608a8a1" providerId="ADAL" clId="{3F9B13A0-5AB9-45F7-AD37-4556B0871BC3}" dt="2023-06-26T07:18:00.138" v="7831" actId="1076"/>
          <ac:spMkLst>
            <pc:docMk/>
            <pc:sldMk cId="1415019436" sldId="278"/>
            <ac:spMk id="12" creationId="{E0D586AA-67F2-A10F-26FB-5758BF82DA85}"/>
          </ac:spMkLst>
        </pc:spChg>
        <pc:spChg chg="mod">
          <ac:chgData name="堀本　隆誠" userId="aa8f65b3-1210-409b-80f5-ac31d608a8a1" providerId="ADAL" clId="{3F9B13A0-5AB9-45F7-AD37-4556B0871BC3}" dt="2023-06-26T07:17:51.042" v="7827" actId="1076"/>
          <ac:spMkLst>
            <pc:docMk/>
            <pc:sldMk cId="1415019436" sldId="278"/>
            <ac:spMk id="13" creationId="{8F87B8F8-4EE2-EE88-3251-FE0EBBE0F56F}"/>
          </ac:spMkLst>
        </pc:spChg>
      </pc:sldChg>
      <pc:sldChg chg="addSp delSp modSp mod ord modNotesTx">
        <pc:chgData name="堀本　隆誠" userId="aa8f65b3-1210-409b-80f5-ac31d608a8a1" providerId="ADAL" clId="{3F9B13A0-5AB9-45F7-AD37-4556B0871BC3}" dt="2023-07-04T13:49:25.684" v="28702" actId="20577"/>
        <pc:sldMkLst>
          <pc:docMk/>
          <pc:sldMk cId="905769720" sldId="279"/>
        </pc:sldMkLst>
        <pc:spChg chg="del">
          <ac:chgData name="堀本　隆誠" userId="aa8f65b3-1210-409b-80f5-ac31d608a8a1" providerId="ADAL" clId="{3F9B13A0-5AB9-45F7-AD37-4556B0871BC3}" dt="2023-06-25T15:05:08.752" v="3606" actId="21"/>
          <ac:spMkLst>
            <pc:docMk/>
            <pc:sldMk cId="905769720" sldId="279"/>
            <ac:spMk id="3" creationId="{0C2DC8CF-A71A-0CED-E04E-D199AA4DD9B3}"/>
          </ac:spMkLst>
        </pc:spChg>
        <pc:spChg chg="del">
          <ac:chgData name="堀本　隆誠" userId="aa8f65b3-1210-409b-80f5-ac31d608a8a1" providerId="ADAL" clId="{3F9B13A0-5AB9-45F7-AD37-4556B0871BC3}" dt="2023-06-26T08:17:38.992" v="8381" actId="478"/>
          <ac:spMkLst>
            <pc:docMk/>
            <pc:sldMk cId="905769720" sldId="279"/>
            <ac:spMk id="4" creationId="{2FAA92EB-95D1-A4CA-2899-2929ED852CF5}"/>
          </ac:spMkLst>
        </pc:spChg>
        <pc:spChg chg="mod">
          <ac:chgData name="堀本　隆誠" userId="aa8f65b3-1210-409b-80f5-ac31d608a8a1" providerId="ADAL" clId="{3F9B13A0-5AB9-45F7-AD37-4556B0871BC3}" dt="2023-06-27T06:43:26.531" v="8780"/>
          <ac:spMkLst>
            <pc:docMk/>
            <pc:sldMk cId="905769720" sldId="279"/>
            <ac:spMk id="5" creationId="{428A5767-FE28-947F-2426-E77D8E353B9F}"/>
          </ac:spMkLst>
        </pc:spChg>
        <pc:spChg chg="del mod">
          <ac:chgData name="堀本　隆誠" userId="aa8f65b3-1210-409b-80f5-ac31d608a8a1" providerId="ADAL" clId="{3F9B13A0-5AB9-45F7-AD37-4556B0871BC3}" dt="2023-06-27T16:12:34.273" v="10074" actId="478"/>
          <ac:spMkLst>
            <pc:docMk/>
            <pc:sldMk cId="905769720" sldId="279"/>
            <ac:spMk id="6" creationId="{4BB6FDF5-4431-9E7F-E410-759CFE0C4C36}"/>
          </ac:spMkLst>
        </pc:spChg>
        <pc:spChg chg="add mod">
          <ac:chgData name="堀本　隆誠" userId="aa8f65b3-1210-409b-80f5-ac31d608a8a1" providerId="ADAL" clId="{3F9B13A0-5AB9-45F7-AD37-4556B0871BC3}" dt="2023-06-26T08:17:41.029" v="8382"/>
          <ac:spMkLst>
            <pc:docMk/>
            <pc:sldMk cId="905769720" sldId="279"/>
            <ac:spMk id="12" creationId="{8B4A258B-3E8C-426A-6EBD-892CFB68F165}"/>
          </ac:spMkLst>
        </pc:spChg>
        <pc:spChg chg="add del">
          <ac:chgData name="堀本　隆誠" userId="aa8f65b3-1210-409b-80f5-ac31d608a8a1" providerId="ADAL" clId="{3F9B13A0-5AB9-45F7-AD37-4556B0871BC3}" dt="2023-06-27T07:32:54.844" v="9268" actId="22"/>
          <ac:spMkLst>
            <pc:docMk/>
            <pc:sldMk cId="905769720" sldId="279"/>
            <ac:spMk id="15" creationId="{083AC504-CB0C-7E79-365F-39DC925E0D6D}"/>
          </ac:spMkLst>
        </pc:spChg>
        <pc:spChg chg="add del mod">
          <ac:chgData name="堀本　隆誠" userId="aa8f65b3-1210-409b-80f5-ac31d608a8a1" providerId="ADAL" clId="{3F9B13A0-5AB9-45F7-AD37-4556B0871BC3}" dt="2023-06-27T16:18:16.718" v="10175" actId="478"/>
          <ac:spMkLst>
            <pc:docMk/>
            <pc:sldMk cId="905769720" sldId="279"/>
            <ac:spMk id="18" creationId="{15D612EB-E99A-B9E8-75CE-A7CA024A9AD4}"/>
          </ac:spMkLst>
        </pc:spChg>
        <pc:spChg chg="add mod">
          <ac:chgData name="堀本　隆誠" userId="aa8f65b3-1210-409b-80f5-ac31d608a8a1" providerId="ADAL" clId="{3F9B13A0-5AB9-45F7-AD37-4556B0871BC3}" dt="2023-06-29T05:30:15.799" v="19650" actId="14100"/>
          <ac:spMkLst>
            <pc:docMk/>
            <pc:sldMk cId="905769720" sldId="279"/>
            <ac:spMk id="19" creationId="{DAC74C8D-EDE0-A7AE-9748-AAEA6AD3D548}"/>
          </ac:spMkLst>
        </pc:spChg>
        <pc:spChg chg="del mod">
          <ac:chgData name="堀本　隆誠" userId="aa8f65b3-1210-409b-80f5-ac31d608a8a1" providerId="ADAL" clId="{3F9B13A0-5AB9-45F7-AD37-4556B0871BC3}" dt="2023-06-27T16:04:26.657" v="10034" actId="478"/>
          <ac:spMkLst>
            <pc:docMk/>
            <pc:sldMk cId="905769720" sldId="279"/>
            <ac:spMk id="24" creationId="{4338D4F8-BD9A-E58D-5EC2-673375B56F71}"/>
          </ac:spMkLst>
        </pc:spChg>
        <pc:spChg chg="mod">
          <ac:chgData name="堀本　隆誠" userId="aa8f65b3-1210-409b-80f5-ac31d608a8a1" providerId="ADAL" clId="{3F9B13A0-5AB9-45F7-AD37-4556B0871BC3}" dt="2023-06-27T15:27:03.327" v="10033" actId="14100"/>
          <ac:spMkLst>
            <pc:docMk/>
            <pc:sldMk cId="905769720" sldId="279"/>
            <ac:spMk id="34" creationId="{D6B6F1B1-80F3-55A7-C53A-2EBA2B3744AE}"/>
          </ac:spMkLst>
        </pc:spChg>
        <pc:cxnChg chg="del mod">
          <ac:chgData name="堀本　隆誠" userId="aa8f65b3-1210-409b-80f5-ac31d608a8a1" providerId="ADAL" clId="{3F9B13A0-5AB9-45F7-AD37-4556B0871BC3}" dt="2023-06-27T16:04:26.657" v="10034" actId="478"/>
          <ac:cxnSpMkLst>
            <pc:docMk/>
            <pc:sldMk cId="905769720" sldId="279"/>
            <ac:cxnSpMk id="10" creationId="{D41D593C-6DF1-4D54-2FF8-45DDE15DCD28}"/>
          </ac:cxnSpMkLst>
        </pc:cxnChg>
        <pc:cxnChg chg="del mod">
          <ac:chgData name="堀本　隆誠" userId="aa8f65b3-1210-409b-80f5-ac31d608a8a1" providerId="ADAL" clId="{3F9B13A0-5AB9-45F7-AD37-4556B0871BC3}" dt="2023-06-27T16:04:26.657" v="10034" actId="478"/>
          <ac:cxnSpMkLst>
            <pc:docMk/>
            <pc:sldMk cId="905769720" sldId="279"/>
            <ac:cxnSpMk id="11" creationId="{A6D62469-0F3D-C462-B71E-6A038A165C61}"/>
          </ac:cxnSpMkLst>
        </pc:cxnChg>
        <pc:cxnChg chg="del mod">
          <ac:chgData name="堀本　隆誠" userId="aa8f65b3-1210-409b-80f5-ac31d608a8a1" providerId="ADAL" clId="{3F9B13A0-5AB9-45F7-AD37-4556B0871BC3}" dt="2023-06-27T16:04:26.657" v="10034" actId="478"/>
          <ac:cxnSpMkLst>
            <pc:docMk/>
            <pc:sldMk cId="905769720" sldId="279"/>
            <ac:cxnSpMk id="14" creationId="{AB410578-3BA1-CD55-455B-10B83FA5A405}"/>
          </ac:cxnSpMkLst>
        </pc:cxnChg>
        <pc:cxnChg chg="del mod">
          <ac:chgData name="堀本　隆誠" userId="aa8f65b3-1210-409b-80f5-ac31d608a8a1" providerId="ADAL" clId="{3F9B13A0-5AB9-45F7-AD37-4556B0871BC3}" dt="2023-06-27T16:04:26.657" v="10034" actId="478"/>
          <ac:cxnSpMkLst>
            <pc:docMk/>
            <pc:sldMk cId="905769720" sldId="279"/>
            <ac:cxnSpMk id="17" creationId="{957B2115-D281-353C-5639-89FC70C9F945}"/>
          </ac:cxnSpMkLst>
        </pc:cxnChg>
        <pc:cxnChg chg="del mod">
          <ac:chgData name="堀本　隆誠" userId="aa8f65b3-1210-409b-80f5-ac31d608a8a1" providerId="ADAL" clId="{3F9B13A0-5AB9-45F7-AD37-4556B0871BC3}" dt="2023-06-27T16:04:26.657" v="10034" actId="478"/>
          <ac:cxnSpMkLst>
            <pc:docMk/>
            <pc:sldMk cId="905769720" sldId="279"/>
            <ac:cxnSpMk id="26" creationId="{5577951F-1538-8A02-B7A1-DBA3DB89DC23}"/>
          </ac:cxnSpMkLst>
        </pc:cxnChg>
        <pc:cxnChg chg="del mod">
          <ac:chgData name="堀本　隆誠" userId="aa8f65b3-1210-409b-80f5-ac31d608a8a1" providerId="ADAL" clId="{3F9B13A0-5AB9-45F7-AD37-4556B0871BC3}" dt="2023-06-27T16:04:32.879" v="10035" actId="478"/>
          <ac:cxnSpMkLst>
            <pc:docMk/>
            <pc:sldMk cId="905769720" sldId="279"/>
            <ac:cxnSpMk id="30" creationId="{FBE7E6C6-B7D6-C74F-3EB6-0B64673529C9}"/>
          </ac:cxnSpMkLst>
        </pc:cxnChg>
        <pc:cxnChg chg="del mod">
          <ac:chgData name="堀本　隆誠" userId="aa8f65b3-1210-409b-80f5-ac31d608a8a1" providerId="ADAL" clId="{3F9B13A0-5AB9-45F7-AD37-4556B0871BC3}" dt="2023-06-27T16:04:32.879" v="10035" actId="478"/>
          <ac:cxnSpMkLst>
            <pc:docMk/>
            <pc:sldMk cId="905769720" sldId="279"/>
            <ac:cxnSpMk id="31" creationId="{1B33ECF7-4528-F87C-7D1A-13F522664BA4}"/>
          </ac:cxnSpMkLst>
        </pc:cxnChg>
        <pc:cxnChg chg="del mod">
          <ac:chgData name="堀本　隆誠" userId="aa8f65b3-1210-409b-80f5-ac31d608a8a1" providerId="ADAL" clId="{3F9B13A0-5AB9-45F7-AD37-4556B0871BC3}" dt="2023-06-27T16:04:32.879" v="10035" actId="478"/>
          <ac:cxnSpMkLst>
            <pc:docMk/>
            <pc:sldMk cId="905769720" sldId="279"/>
            <ac:cxnSpMk id="32" creationId="{673BCB49-1880-BF6A-A91F-894DED607828}"/>
          </ac:cxnSpMkLst>
        </pc:cxnChg>
      </pc:sldChg>
      <pc:sldChg chg="modSp mod modNotesTx">
        <pc:chgData name="堀本　隆誠" userId="aa8f65b3-1210-409b-80f5-ac31d608a8a1" providerId="ADAL" clId="{3F9B13A0-5AB9-45F7-AD37-4556B0871BC3}" dt="2023-07-04T15:26:25.231" v="31293" actId="20577"/>
        <pc:sldMkLst>
          <pc:docMk/>
          <pc:sldMk cId="4160408178" sldId="280"/>
        </pc:sldMkLst>
        <pc:spChg chg="mod">
          <ac:chgData name="堀本　隆誠" userId="aa8f65b3-1210-409b-80f5-ac31d608a8a1" providerId="ADAL" clId="{3F9B13A0-5AB9-45F7-AD37-4556B0871BC3}" dt="2023-06-26T07:48:25.554" v="8252" actId="1076"/>
          <ac:spMkLst>
            <pc:docMk/>
            <pc:sldMk cId="4160408178" sldId="280"/>
            <ac:spMk id="2" creationId="{7CAC9385-9B5C-16CF-19CA-C6AAC76A2E9A}"/>
          </ac:spMkLst>
        </pc:spChg>
        <pc:spChg chg="mod">
          <ac:chgData name="堀本　隆誠" userId="aa8f65b3-1210-409b-80f5-ac31d608a8a1" providerId="ADAL" clId="{3F9B13A0-5AB9-45F7-AD37-4556B0871BC3}" dt="2023-06-27T06:43:26.531" v="8780"/>
          <ac:spMkLst>
            <pc:docMk/>
            <pc:sldMk cId="4160408178" sldId="280"/>
            <ac:spMk id="3" creationId="{EAB7CE10-BAA5-D9F8-F878-D4473E5885C8}"/>
          </ac:spMkLst>
        </pc:spChg>
        <pc:graphicFrameChg chg="mod modGraphic">
          <ac:chgData name="堀本　隆誠" userId="aa8f65b3-1210-409b-80f5-ac31d608a8a1" providerId="ADAL" clId="{3F9B13A0-5AB9-45F7-AD37-4556B0871BC3}" dt="2023-07-03T14:45:16.502" v="26549" actId="1076"/>
          <ac:graphicFrameMkLst>
            <pc:docMk/>
            <pc:sldMk cId="4160408178" sldId="280"/>
            <ac:graphicFrameMk id="4" creationId="{042600BA-F31A-2007-D7B5-D9F22D3A5D3B}"/>
          </ac:graphicFrameMkLst>
        </pc:graphicFrameChg>
      </pc:sldChg>
      <pc:sldChg chg="del">
        <pc:chgData name="堀本　隆誠" userId="aa8f65b3-1210-409b-80f5-ac31d608a8a1" providerId="ADAL" clId="{3F9B13A0-5AB9-45F7-AD37-4556B0871BC3}" dt="2023-06-24T17:16:48.326" v="1132" actId="2696"/>
        <pc:sldMkLst>
          <pc:docMk/>
          <pc:sldMk cId="762936405" sldId="281"/>
        </pc:sldMkLst>
      </pc:sldChg>
      <pc:sldChg chg="addSp delSp modSp mod modNotesTx">
        <pc:chgData name="堀本　隆誠" userId="aa8f65b3-1210-409b-80f5-ac31d608a8a1" providerId="ADAL" clId="{3F9B13A0-5AB9-45F7-AD37-4556B0871BC3}" dt="2023-07-04T16:52:31.844" v="35810" actId="20577"/>
        <pc:sldMkLst>
          <pc:docMk/>
          <pc:sldMk cId="2955527595" sldId="282"/>
        </pc:sldMkLst>
        <pc:spChg chg="del">
          <ac:chgData name="堀本　隆誠" userId="aa8f65b3-1210-409b-80f5-ac31d608a8a1" providerId="ADAL" clId="{3F9B13A0-5AB9-45F7-AD37-4556B0871BC3}" dt="2023-06-26T08:20:37.763" v="8408" actId="478"/>
          <ac:spMkLst>
            <pc:docMk/>
            <pc:sldMk cId="2955527595" sldId="282"/>
            <ac:spMk id="2" creationId="{BD7C5094-840D-195D-EDC0-353233A8C7C3}"/>
          </ac:spMkLst>
        </pc:spChg>
        <pc:spChg chg="mod">
          <ac:chgData name="堀本　隆誠" userId="aa8f65b3-1210-409b-80f5-ac31d608a8a1" providerId="ADAL" clId="{3F9B13A0-5AB9-45F7-AD37-4556B0871BC3}" dt="2023-06-27T06:43:26.531" v="8780"/>
          <ac:spMkLst>
            <pc:docMk/>
            <pc:sldMk cId="2955527595" sldId="282"/>
            <ac:spMk id="3" creationId="{501EE305-62BA-EEFC-75F3-32237435E37C}"/>
          </ac:spMkLst>
        </pc:spChg>
        <pc:spChg chg="add del mod">
          <ac:chgData name="堀本　隆誠" userId="aa8f65b3-1210-409b-80f5-ac31d608a8a1" providerId="ADAL" clId="{3F9B13A0-5AB9-45F7-AD37-4556B0871BC3}" dt="2023-06-27T16:57:16.863" v="10780" actId="478"/>
          <ac:spMkLst>
            <pc:docMk/>
            <pc:sldMk cId="2955527595" sldId="282"/>
            <ac:spMk id="5" creationId="{13D09C68-3978-8D9D-D13B-E1AC6F094856}"/>
          </ac:spMkLst>
        </pc:spChg>
        <pc:graphicFrameChg chg="mod modGraphic">
          <ac:chgData name="堀本　隆誠" userId="aa8f65b3-1210-409b-80f5-ac31d608a8a1" providerId="ADAL" clId="{3F9B13A0-5AB9-45F7-AD37-4556B0871BC3}" dt="2023-06-29T05:47:18.981" v="19746" actId="20577"/>
          <ac:graphicFrameMkLst>
            <pc:docMk/>
            <pc:sldMk cId="2955527595" sldId="282"/>
            <ac:graphicFrameMk id="4" creationId="{14393E6E-A222-4C1E-DD4D-8CA3DBDFD1AF}"/>
          </ac:graphicFrameMkLst>
        </pc:graphicFrameChg>
        <pc:graphicFrameChg chg="add del mod">
          <ac:chgData name="堀本　隆誠" userId="aa8f65b3-1210-409b-80f5-ac31d608a8a1" providerId="ADAL" clId="{3F9B13A0-5AB9-45F7-AD37-4556B0871BC3}" dt="2023-06-24T16:45:46.385" v="784" actId="21"/>
          <ac:graphicFrameMkLst>
            <pc:docMk/>
            <pc:sldMk cId="2955527595" sldId="282"/>
            <ac:graphicFrameMk id="5" creationId="{F5D51833-8514-BBDA-E4A8-301B12CC47B6}"/>
          </ac:graphicFrameMkLst>
        </pc:graphicFrameChg>
      </pc:sldChg>
      <pc:sldChg chg="addSp delSp modSp mod modNotesTx">
        <pc:chgData name="堀本　隆誠" userId="aa8f65b3-1210-409b-80f5-ac31d608a8a1" providerId="ADAL" clId="{3F9B13A0-5AB9-45F7-AD37-4556B0871BC3}" dt="2023-07-04T16:39:09.771" v="35268" actId="20577"/>
        <pc:sldMkLst>
          <pc:docMk/>
          <pc:sldMk cId="1066066540" sldId="283"/>
        </pc:sldMkLst>
        <pc:spChg chg="mod">
          <ac:chgData name="堀本　隆誠" userId="aa8f65b3-1210-409b-80f5-ac31d608a8a1" providerId="ADAL" clId="{3F9B13A0-5AB9-45F7-AD37-4556B0871BC3}" dt="2023-06-27T06:43:26.531" v="8780"/>
          <ac:spMkLst>
            <pc:docMk/>
            <pc:sldMk cId="1066066540" sldId="283"/>
            <ac:spMk id="2" creationId="{C5ACABC3-F759-DE9F-62E0-D6C0500CE046}"/>
          </ac:spMkLst>
        </pc:spChg>
        <pc:spChg chg="del mod">
          <ac:chgData name="堀本　隆誠" userId="aa8f65b3-1210-409b-80f5-ac31d608a8a1" providerId="ADAL" clId="{3F9B13A0-5AB9-45F7-AD37-4556B0871BC3}" dt="2023-06-26T08:23:43.968" v="8438" actId="478"/>
          <ac:spMkLst>
            <pc:docMk/>
            <pc:sldMk cId="1066066540" sldId="283"/>
            <ac:spMk id="3" creationId="{90B169D6-AE88-949C-D6B4-B6ABE592D767}"/>
          </ac:spMkLst>
        </pc:spChg>
        <pc:spChg chg="mod">
          <ac:chgData name="堀本　隆誠" userId="aa8f65b3-1210-409b-80f5-ac31d608a8a1" providerId="ADAL" clId="{3F9B13A0-5AB9-45F7-AD37-4556B0871BC3}" dt="2023-07-04T16:21:30.409" v="35092" actId="1076"/>
          <ac:spMkLst>
            <pc:docMk/>
            <pc:sldMk cId="1066066540" sldId="283"/>
            <ac:spMk id="4" creationId="{59F51B70-A68A-E90F-706A-F43D36F49B67}"/>
          </ac:spMkLst>
        </pc:spChg>
        <pc:spChg chg="add mod">
          <ac:chgData name="堀本　隆誠" userId="aa8f65b3-1210-409b-80f5-ac31d608a8a1" providerId="ADAL" clId="{3F9B13A0-5AB9-45F7-AD37-4556B0871BC3}" dt="2023-06-26T08:23:44.956" v="8439"/>
          <ac:spMkLst>
            <pc:docMk/>
            <pc:sldMk cId="1066066540" sldId="283"/>
            <ac:spMk id="5" creationId="{7FCA947D-CA5F-A7D7-5143-6FBFF2D881DC}"/>
          </ac:spMkLst>
        </pc:spChg>
        <pc:spChg chg="del mod">
          <ac:chgData name="堀本　隆誠" userId="aa8f65b3-1210-409b-80f5-ac31d608a8a1" providerId="ADAL" clId="{3F9B13A0-5AB9-45F7-AD37-4556B0871BC3}" dt="2023-06-20T06:59:12.468" v="200" actId="21"/>
          <ac:spMkLst>
            <pc:docMk/>
            <pc:sldMk cId="1066066540" sldId="283"/>
            <ac:spMk id="5" creationId="{A2CAE303-1048-7299-48DE-B6072621327F}"/>
          </ac:spMkLst>
        </pc:spChg>
        <pc:spChg chg="add mod">
          <ac:chgData name="堀本　隆誠" userId="aa8f65b3-1210-409b-80f5-ac31d608a8a1" providerId="ADAL" clId="{3F9B13A0-5AB9-45F7-AD37-4556B0871BC3}" dt="2023-07-04T16:21:30.409" v="35092" actId="1076"/>
          <ac:spMkLst>
            <pc:docMk/>
            <pc:sldMk cId="1066066540" sldId="283"/>
            <ac:spMk id="6" creationId="{28C30664-CBAE-094B-92BD-9A8175B4E6C2}"/>
          </ac:spMkLst>
        </pc:spChg>
        <pc:spChg chg="del">
          <ac:chgData name="堀本　隆誠" userId="aa8f65b3-1210-409b-80f5-ac31d608a8a1" providerId="ADAL" clId="{3F9B13A0-5AB9-45F7-AD37-4556B0871BC3}" dt="2023-06-20T06:59:16.418" v="201" actId="21"/>
          <ac:spMkLst>
            <pc:docMk/>
            <pc:sldMk cId="1066066540" sldId="283"/>
            <ac:spMk id="6" creationId="{4888332D-AE64-33D6-67FA-677FBFD7E27B}"/>
          </ac:spMkLst>
        </pc:spChg>
        <pc:spChg chg="add del mod">
          <ac:chgData name="堀本　隆誠" userId="aa8f65b3-1210-409b-80f5-ac31d608a8a1" providerId="ADAL" clId="{3F9B13A0-5AB9-45F7-AD37-4556B0871BC3}" dt="2023-07-04T07:23:51.792" v="28292" actId="478"/>
          <ac:spMkLst>
            <pc:docMk/>
            <pc:sldMk cId="1066066540" sldId="283"/>
            <ac:spMk id="7" creationId="{7269A453-8625-9088-57A9-15E6370483C2}"/>
          </ac:spMkLst>
        </pc:spChg>
        <pc:spChg chg="add del">
          <ac:chgData name="堀本　隆誠" userId="aa8f65b3-1210-409b-80f5-ac31d608a8a1" providerId="ADAL" clId="{3F9B13A0-5AB9-45F7-AD37-4556B0871BC3}" dt="2023-07-03T08:08:26.629" v="25479" actId="22"/>
          <ac:spMkLst>
            <pc:docMk/>
            <pc:sldMk cId="1066066540" sldId="283"/>
            <ac:spMk id="9" creationId="{ACEA21D5-63D7-0F6A-DDE2-C3F0D06EEE7E}"/>
          </ac:spMkLst>
        </pc:spChg>
        <pc:spChg chg="add mod">
          <ac:chgData name="堀本　隆誠" userId="aa8f65b3-1210-409b-80f5-ac31d608a8a1" providerId="ADAL" clId="{3F9B13A0-5AB9-45F7-AD37-4556B0871BC3}" dt="2023-07-04T16:21:30.409" v="35092" actId="1076"/>
          <ac:spMkLst>
            <pc:docMk/>
            <pc:sldMk cId="1066066540" sldId="283"/>
            <ac:spMk id="11" creationId="{3CF4E381-9376-8BFA-75E0-1A643F2E67C3}"/>
          </ac:spMkLst>
        </pc:spChg>
        <pc:spChg chg="add mod">
          <ac:chgData name="堀本　隆誠" userId="aa8f65b3-1210-409b-80f5-ac31d608a8a1" providerId="ADAL" clId="{3F9B13A0-5AB9-45F7-AD37-4556B0871BC3}" dt="2023-07-04T16:22:08.539" v="35161" actId="14100"/>
          <ac:spMkLst>
            <pc:docMk/>
            <pc:sldMk cId="1066066540" sldId="283"/>
            <ac:spMk id="12" creationId="{B11F6F2E-AC29-196E-3E00-18D9378CA77E}"/>
          </ac:spMkLst>
        </pc:spChg>
      </pc:sldChg>
      <pc:sldChg chg="modSp">
        <pc:chgData name="堀本　隆誠" userId="aa8f65b3-1210-409b-80f5-ac31d608a8a1" providerId="ADAL" clId="{3F9B13A0-5AB9-45F7-AD37-4556B0871BC3}" dt="2023-06-27T06:43:26.531" v="8780"/>
        <pc:sldMkLst>
          <pc:docMk/>
          <pc:sldMk cId="2959602863" sldId="285"/>
        </pc:sldMkLst>
        <pc:spChg chg="mod">
          <ac:chgData name="堀本　隆誠" userId="aa8f65b3-1210-409b-80f5-ac31d608a8a1" providerId="ADAL" clId="{3F9B13A0-5AB9-45F7-AD37-4556B0871BC3}" dt="2023-06-27T06:43:26.531" v="8780"/>
          <ac:spMkLst>
            <pc:docMk/>
            <pc:sldMk cId="2959602863" sldId="285"/>
            <ac:spMk id="2" creationId="{C5ACABC3-F759-DE9F-62E0-D6C0500CE046}"/>
          </ac:spMkLst>
        </pc:spChg>
      </pc:sldChg>
      <pc:sldChg chg="addSp delSp modSp mod modNotesTx">
        <pc:chgData name="堀本　隆誠" userId="aa8f65b3-1210-409b-80f5-ac31d608a8a1" providerId="ADAL" clId="{3F9B13A0-5AB9-45F7-AD37-4556B0871BC3}" dt="2023-07-04T05:45:24.999" v="27793" actId="20577"/>
        <pc:sldMkLst>
          <pc:docMk/>
          <pc:sldMk cId="225804985" sldId="286"/>
        </pc:sldMkLst>
        <pc:spChg chg="del mod">
          <ac:chgData name="堀本　隆誠" userId="aa8f65b3-1210-409b-80f5-ac31d608a8a1" providerId="ADAL" clId="{3F9B13A0-5AB9-45F7-AD37-4556B0871BC3}" dt="2023-06-26T08:16:59.392" v="8376" actId="478"/>
          <ac:spMkLst>
            <pc:docMk/>
            <pc:sldMk cId="225804985" sldId="286"/>
            <ac:spMk id="2" creationId="{F162ED28-F713-1C80-0886-5528725F2006}"/>
          </ac:spMkLst>
        </pc:spChg>
        <pc:spChg chg="add mod">
          <ac:chgData name="堀本　隆誠" userId="aa8f65b3-1210-409b-80f5-ac31d608a8a1" providerId="ADAL" clId="{3F9B13A0-5AB9-45F7-AD37-4556B0871BC3}" dt="2023-06-26T08:17:01.833" v="8377"/>
          <ac:spMkLst>
            <pc:docMk/>
            <pc:sldMk cId="225804985" sldId="286"/>
            <ac:spMk id="3" creationId="{CA7A4D49-4F21-02A0-D889-45AA718B024E}"/>
          </ac:spMkLst>
        </pc:spChg>
        <pc:spChg chg="mod">
          <ac:chgData name="堀本　隆誠" userId="aa8f65b3-1210-409b-80f5-ac31d608a8a1" providerId="ADAL" clId="{3F9B13A0-5AB9-45F7-AD37-4556B0871BC3}" dt="2023-06-29T05:59:38.271" v="19974" actId="20577"/>
          <ac:spMkLst>
            <pc:docMk/>
            <pc:sldMk cId="225804985" sldId="286"/>
            <ac:spMk id="4" creationId="{3D322213-7528-7FE1-AF5C-D0E95087B860}"/>
          </ac:spMkLst>
        </pc:spChg>
        <pc:spChg chg="add del mod">
          <ac:chgData name="堀本　隆誠" userId="aa8f65b3-1210-409b-80f5-ac31d608a8a1" providerId="ADAL" clId="{3F9B13A0-5AB9-45F7-AD37-4556B0871BC3}" dt="2023-06-24T18:32:00.608" v="2463" actId="21"/>
          <ac:spMkLst>
            <pc:docMk/>
            <pc:sldMk cId="225804985" sldId="286"/>
            <ac:spMk id="5" creationId="{29BD0ED4-39B2-8F05-189E-6513A8292319}"/>
          </ac:spMkLst>
        </pc:spChg>
        <pc:spChg chg="del mod">
          <ac:chgData name="堀本　隆誠" userId="aa8f65b3-1210-409b-80f5-ac31d608a8a1" providerId="ADAL" clId="{3F9B13A0-5AB9-45F7-AD37-4556B0871BC3}" dt="2023-06-19T08:30:20.020" v="22"/>
          <ac:spMkLst>
            <pc:docMk/>
            <pc:sldMk cId="225804985" sldId="286"/>
            <ac:spMk id="5" creationId="{BA05D1DC-2F64-BB4D-AC4A-E765C4968CC7}"/>
          </ac:spMkLst>
        </pc:spChg>
        <pc:spChg chg="mod">
          <ac:chgData name="堀本　隆誠" userId="aa8f65b3-1210-409b-80f5-ac31d608a8a1" providerId="ADAL" clId="{3F9B13A0-5AB9-45F7-AD37-4556B0871BC3}" dt="2023-06-27T06:43:26.531" v="8780"/>
          <ac:spMkLst>
            <pc:docMk/>
            <pc:sldMk cId="225804985" sldId="286"/>
            <ac:spMk id="6" creationId="{5AC90781-2455-78B8-11E9-73F84839E3CC}"/>
          </ac:spMkLst>
        </pc:spChg>
        <pc:spChg chg="add del mod">
          <ac:chgData name="堀本　隆誠" userId="aa8f65b3-1210-409b-80f5-ac31d608a8a1" providerId="ADAL" clId="{3F9B13A0-5AB9-45F7-AD37-4556B0871BC3}" dt="2023-06-24T18:29:59.791" v="2441" actId="21"/>
          <ac:spMkLst>
            <pc:docMk/>
            <pc:sldMk cId="225804985" sldId="286"/>
            <ac:spMk id="7" creationId="{FC3D25EF-5B24-067B-A64D-7E43FB4EA2E1}"/>
          </ac:spMkLst>
        </pc:spChg>
        <pc:spChg chg="add mod">
          <ac:chgData name="堀本　隆誠" userId="aa8f65b3-1210-409b-80f5-ac31d608a8a1" providerId="ADAL" clId="{3F9B13A0-5AB9-45F7-AD37-4556B0871BC3}" dt="2023-07-03T08:03:50.573" v="25411" actId="1076"/>
          <ac:spMkLst>
            <pc:docMk/>
            <pc:sldMk cId="225804985" sldId="286"/>
            <ac:spMk id="8" creationId="{E1D00D60-148F-2754-6A4A-9C437F192830}"/>
          </ac:spMkLst>
        </pc:spChg>
        <pc:spChg chg="add mod">
          <ac:chgData name="堀本　隆誠" userId="aa8f65b3-1210-409b-80f5-ac31d608a8a1" providerId="ADAL" clId="{3F9B13A0-5AB9-45F7-AD37-4556B0871BC3}" dt="2023-07-03T08:01:54.777" v="25389" actId="1076"/>
          <ac:spMkLst>
            <pc:docMk/>
            <pc:sldMk cId="225804985" sldId="286"/>
            <ac:spMk id="9" creationId="{0292B57B-612D-8371-D268-59AAB8A45BD8}"/>
          </ac:spMkLst>
        </pc:spChg>
        <pc:spChg chg="add del mod">
          <ac:chgData name="堀本　隆誠" userId="aa8f65b3-1210-409b-80f5-ac31d608a8a1" providerId="ADAL" clId="{3F9B13A0-5AB9-45F7-AD37-4556B0871BC3}" dt="2023-07-03T08:01:15.396" v="25334" actId="478"/>
          <ac:spMkLst>
            <pc:docMk/>
            <pc:sldMk cId="225804985" sldId="286"/>
            <ac:spMk id="10" creationId="{FA880CD0-3FC5-E2D7-BCD3-046259AC42B0}"/>
          </ac:spMkLst>
        </pc:spChg>
        <pc:spChg chg="add del mod">
          <ac:chgData name="堀本　隆誠" userId="aa8f65b3-1210-409b-80f5-ac31d608a8a1" providerId="ADAL" clId="{3F9B13A0-5AB9-45F7-AD37-4556B0871BC3}" dt="2023-07-03T08:01:10.600" v="25331" actId="478"/>
          <ac:spMkLst>
            <pc:docMk/>
            <pc:sldMk cId="225804985" sldId="286"/>
            <ac:spMk id="12" creationId="{FB088693-DC5E-2B48-D1AF-66989078A383}"/>
          </ac:spMkLst>
        </pc:spChg>
        <pc:spChg chg="add del mod">
          <ac:chgData name="堀本　隆誠" userId="aa8f65b3-1210-409b-80f5-ac31d608a8a1" providerId="ADAL" clId="{3F9B13A0-5AB9-45F7-AD37-4556B0871BC3}" dt="2023-07-03T08:01:13.158" v="25333" actId="478"/>
          <ac:spMkLst>
            <pc:docMk/>
            <pc:sldMk cId="225804985" sldId="286"/>
            <ac:spMk id="14" creationId="{0D47BA27-6A80-A6C6-4506-86D6CE3D6C9D}"/>
          </ac:spMkLst>
        </pc:spChg>
        <pc:spChg chg="add mod">
          <ac:chgData name="堀本　隆誠" userId="aa8f65b3-1210-409b-80f5-ac31d608a8a1" providerId="ADAL" clId="{3F9B13A0-5AB9-45F7-AD37-4556B0871BC3}" dt="2023-07-03T08:02:00.772" v="25390" actId="1076"/>
          <ac:spMkLst>
            <pc:docMk/>
            <pc:sldMk cId="225804985" sldId="286"/>
            <ac:spMk id="16" creationId="{6A02A6DD-C2DA-576F-6059-D52FA556EEC0}"/>
          </ac:spMkLst>
        </pc:spChg>
      </pc:sldChg>
      <pc:sldChg chg="addSp delSp modSp mod modNotesTx">
        <pc:chgData name="堀本　隆誠" userId="aa8f65b3-1210-409b-80f5-ac31d608a8a1" providerId="ADAL" clId="{3F9B13A0-5AB9-45F7-AD37-4556B0871BC3}" dt="2023-07-04T16:42:35.628" v="35311" actId="20577"/>
        <pc:sldMkLst>
          <pc:docMk/>
          <pc:sldMk cId="2209053858" sldId="287"/>
        </pc:sldMkLst>
        <pc:spChg chg="mod">
          <ac:chgData name="堀本　隆誠" userId="aa8f65b3-1210-409b-80f5-ac31d608a8a1" providerId="ADAL" clId="{3F9B13A0-5AB9-45F7-AD37-4556B0871BC3}" dt="2023-07-03T07:55:40.259" v="25235" actId="1076"/>
          <ac:spMkLst>
            <pc:docMk/>
            <pc:sldMk cId="2209053858" sldId="287"/>
            <ac:spMk id="2" creationId="{07119C50-14E4-41C7-0ECD-2D34A048001B}"/>
          </ac:spMkLst>
        </pc:spChg>
        <pc:spChg chg="add mod">
          <ac:chgData name="堀本　隆誠" userId="aa8f65b3-1210-409b-80f5-ac31d608a8a1" providerId="ADAL" clId="{3F9B13A0-5AB9-45F7-AD37-4556B0871BC3}" dt="2023-06-29T06:26:44.089" v="19994" actId="208"/>
          <ac:spMkLst>
            <pc:docMk/>
            <pc:sldMk cId="2209053858" sldId="287"/>
            <ac:spMk id="3" creationId="{1E66DC68-CB5A-3F67-606F-8D7206DFF0F3}"/>
          </ac:spMkLst>
        </pc:spChg>
        <pc:spChg chg="add del">
          <ac:chgData name="堀本　隆誠" userId="aa8f65b3-1210-409b-80f5-ac31d608a8a1" providerId="ADAL" clId="{3F9B13A0-5AB9-45F7-AD37-4556B0871BC3}" dt="2023-06-24T17:49:55.648" v="1882" actId="478"/>
          <ac:spMkLst>
            <pc:docMk/>
            <pc:sldMk cId="2209053858" sldId="287"/>
            <ac:spMk id="3" creationId="{6AF0EA3B-4C41-E7EA-FCFD-162D60E1E2B3}"/>
          </ac:spMkLst>
        </pc:spChg>
        <pc:spChg chg="del mod">
          <ac:chgData name="堀本　隆誠" userId="aa8f65b3-1210-409b-80f5-ac31d608a8a1" providerId="ADAL" clId="{3F9B13A0-5AB9-45F7-AD37-4556B0871BC3}" dt="2023-06-26T08:18:10.413" v="8385" actId="478"/>
          <ac:spMkLst>
            <pc:docMk/>
            <pc:sldMk cId="2209053858" sldId="287"/>
            <ac:spMk id="4" creationId="{2FAA92EB-95D1-A4CA-2899-2929ED852CF5}"/>
          </ac:spMkLst>
        </pc:spChg>
        <pc:spChg chg="mod">
          <ac:chgData name="堀本　隆誠" userId="aa8f65b3-1210-409b-80f5-ac31d608a8a1" providerId="ADAL" clId="{3F9B13A0-5AB9-45F7-AD37-4556B0871BC3}" dt="2023-06-27T06:43:26.531" v="8780"/>
          <ac:spMkLst>
            <pc:docMk/>
            <pc:sldMk cId="2209053858" sldId="287"/>
            <ac:spMk id="5" creationId="{428A5767-FE28-947F-2426-E77D8E353B9F}"/>
          </ac:spMkLst>
        </pc:spChg>
        <pc:spChg chg="add mod">
          <ac:chgData name="堀本　隆誠" userId="aa8f65b3-1210-409b-80f5-ac31d608a8a1" providerId="ADAL" clId="{3F9B13A0-5AB9-45F7-AD37-4556B0871BC3}" dt="2023-06-26T08:18:15.672" v="8388"/>
          <ac:spMkLst>
            <pc:docMk/>
            <pc:sldMk cId="2209053858" sldId="287"/>
            <ac:spMk id="6" creationId="{AF326FB2-6B5E-D4C5-7418-54759920AB04}"/>
          </ac:spMkLst>
        </pc:spChg>
        <pc:spChg chg="add del">
          <ac:chgData name="堀本　隆誠" userId="aa8f65b3-1210-409b-80f5-ac31d608a8a1" providerId="ADAL" clId="{3F9B13A0-5AB9-45F7-AD37-4556B0871BC3}" dt="2023-06-24T17:49:55.648" v="1882" actId="478"/>
          <ac:spMkLst>
            <pc:docMk/>
            <pc:sldMk cId="2209053858" sldId="287"/>
            <ac:spMk id="6" creationId="{E686A238-554E-9548-CE9D-549B8A1DFAB5}"/>
          </ac:spMkLst>
        </pc:spChg>
        <pc:spChg chg="add del">
          <ac:chgData name="堀本　隆誠" userId="aa8f65b3-1210-409b-80f5-ac31d608a8a1" providerId="ADAL" clId="{3F9B13A0-5AB9-45F7-AD37-4556B0871BC3}" dt="2023-06-24T17:49:55.648" v="1882" actId="478"/>
          <ac:spMkLst>
            <pc:docMk/>
            <pc:sldMk cId="2209053858" sldId="287"/>
            <ac:spMk id="7" creationId="{D49A12C5-4B6F-5232-569D-ECD7CBA70D7A}"/>
          </ac:spMkLst>
        </pc:spChg>
        <pc:spChg chg="add del mod">
          <ac:chgData name="堀本　隆誠" userId="aa8f65b3-1210-409b-80f5-ac31d608a8a1" providerId="ADAL" clId="{3F9B13A0-5AB9-45F7-AD37-4556B0871BC3}" dt="2023-06-29T06:31:44.668" v="20086" actId="478"/>
          <ac:spMkLst>
            <pc:docMk/>
            <pc:sldMk cId="2209053858" sldId="287"/>
            <ac:spMk id="8" creationId="{DAD28F12-B30B-508C-ACA8-801407C8F8C1}"/>
          </ac:spMkLst>
        </pc:spChg>
        <pc:spChg chg="mod">
          <ac:chgData name="堀本　隆誠" userId="aa8f65b3-1210-409b-80f5-ac31d608a8a1" providerId="ADAL" clId="{3F9B13A0-5AB9-45F7-AD37-4556B0871BC3}" dt="2023-06-29T06:32:22.218" v="20098" actId="1076"/>
          <ac:spMkLst>
            <pc:docMk/>
            <pc:sldMk cId="2209053858" sldId="287"/>
            <ac:spMk id="9" creationId="{4E25FEB8-9485-7BF1-458B-EFAE8172AA7D}"/>
          </ac:spMkLst>
        </pc:spChg>
        <pc:spChg chg="add mod">
          <ac:chgData name="堀本　隆誠" userId="aa8f65b3-1210-409b-80f5-ac31d608a8a1" providerId="ADAL" clId="{3F9B13A0-5AB9-45F7-AD37-4556B0871BC3}" dt="2023-07-03T07:55:37.140" v="25234" actId="1076"/>
          <ac:spMkLst>
            <pc:docMk/>
            <pc:sldMk cId="2209053858" sldId="287"/>
            <ac:spMk id="11" creationId="{B5A58546-E9E3-5F46-8F11-3874BA03F5BB}"/>
          </ac:spMkLst>
        </pc:spChg>
        <pc:spChg chg="add mod">
          <ac:chgData name="堀本　隆誠" userId="aa8f65b3-1210-409b-80f5-ac31d608a8a1" providerId="ADAL" clId="{3F9B13A0-5AB9-45F7-AD37-4556B0871BC3}" dt="2023-06-29T06:30:24.379" v="20057" actId="1076"/>
          <ac:spMkLst>
            <pc:docMk/>
            <pc:sldMk cId="2209053858" sldId="287"/>
            <ac:spMk id="12" creationId="{D794BA5E-53AF-7A71-03A4-E00FBEFCD31D}"/>
          </ac:spMkLst>
        </pc:spChg>
        <pc:spChg chg="mod">
          <ac:chgData name="堀本　隆誠" userId="aa8f65b3-1210-409b-80f5-ac31d608a8a1" providerId="ADAL" clId="{3F9B13A0-5AB9-45F7-AD37-4556B0871BC3}" dt="2023-06-29T06:26:08.155" v="19986" actId="1036"/>
          <ac:spMkLst>
            <pc:docMk/>
            <pc:sldMk cId="2209053858" sldId="287"/>
            <ac:spMk id="16" creationId="{5D240B56-2EBD-95BF-F19E-F37E8B16E359}"/>
          </ac:spMkLst>
        </pc:spChg>
        <pc:graphicFrameChg chg="add mod modGraphic">
          <ac:chgData name="堀本　隆誠" userId="aa8f65b3-1210-409b-80f5-ac31d608a8a1" providerId="ADAL" clId="{3F9B13A0-5AB9-45F7-AD37-4556B0871BC3}" dt="2023-06-28T03:22:35.280" v="11689" actId="20577"/>
          <ac:graphicFrameMkLst>
            <pc:docMk/>
            <pc:sldMk cId="2209053858" sldId="287"/>
            <ac:graphicFrameMk id="7" creationId="{3E84964C-9EFB-139B-86FC-BA481C5808C2}"/>
          </ac:graphicFrameMkLst>
        </pc:graphicFrameChg>
        <pc:picChg chg="add del">
          <ac:chgData name="堀本　隆誠" userId="aa8f65b3-1210-409b-80f5-ac31d608a8a1" providerId="ADAL" clId="{3F9B13A0-5AB9-45F7-AD37-4556B0871BC3}" dt="2023-06-26T08:18:13.561" v="8387"/>
          <ac:picMkLst>
            <pc:docMk/>
            <pc:sldMk cId="2209053858" sldId="287"/>
            <ac:picMk id="3" creationId="{13C67242-208C-52D7-84E2-F6402FB09414}"/>
          </ac:picMkLst>
        </pc:picChg>
        <pc:picChg chg="add del mod">
          <ac:chgData name="堀本　隆誠" userId="aa8f65b3-1210-409b-80f5-ac31d608a8a1" providerId="ADAL" clId="{3F9B13A0-5AB9-45F7-AD37-4556B0871BC3}" dt="2023-06-24T17:49:53.403" v="1881" actId="22"/>
          <ac:picMkLst>
            <pc:docMk/>
            <pc:sldMk cId="2209053858" sldId="287"/>
            <ac:picMk id="10" creationId="{EF0B9513-98ED-41FD-2F0F-8C552337CA78}"/>
          </ac:picMkLst>
        </pc:picChg>
      </pc:sldChg>
      <pc:sldChg chg="del">
        <pc:chgData name="堀本　隆誠" userId="aa8f65b3-1210-409b-80f5-ac31d608a8a1" providerId="ADAL" clId="{3F9B13A0-5AB9-45F7-AD37-4556B0871BC3}" dt="2023-06-20T07:02:52.610" v="276" actId="2696"/>
        <pc:sldMkLst>
          <pc:docMk/>
          <pc:sldMk cId="271255868" sldId="288"/>
        </pc:sldMkLst>
      </pc:sldChg>
      <pc:sldChg chg="addSp delSp modSp mod setBg">
        <pc:chgData name="堀本　隆誠" userId="aa8f65b3-1210-409b-80f5-ac31d608a8a1" providerId="ADAL" clId="{3F9B13A0-5AB9-45F7-AD37-4556B0871BC3}" dt="2023-07-03T09:07:36.282" v="25955" actId="1076"/>
        <pc:sldMkLst>
          <pc:docMk/>
          <pc:sldMk cId="1353283088" sldId="291"/>
        </pc:sldMkLst>
        <pc:spChg chg="mod">
          <ac:chgData name="堀本　隆誠" userId="aa8f65b3-1210-409b-80f5-ac31d608a8a1" providerId="ADAL" clId="{3F9B13A0-5AB9-45F7-AD37-4556B0871BC3}" dt="2023-07-03T09:03:44.747" v="25906" actId="1076"/>
          <ac:spMkLst>
            <pc:docMk/>
            <pc:sldMk cId="1353283088" sldId="291"/>
            <ac:spMk id="4" creationId="{7D086B57-598D-639C-5822-CAC81E9042F6}"/>
          </ac:spMkLst>
        </pc:spChg>
        <pc:spChg chg="mod">
          <ac:chgData name="堀本　隆誠" userId="aa8f65b3-1210-409b-80f5-ac31d608a8a1" providerId="ADAL" clId="{3F9B13A0-5AB9-45F7-AD37-4556B0871BC3}" dt="2023-07-03T09:03:47.405" v="25907" actId="20577"/>
          <ac:spMkLst>
            <pc:docMk/>
            <pc:sldMk cId="1353283088" sldId="291"/>
            <ac:spMk id="5" creationId="{03204377-9643-8EFE-85F5-6770DF0ECB87}"/>
          </ac:spMkLst>
        </pc:spChg>
        <pc:spChg chg="mod">
          <ac:chgData name="堀本　隆誠" userId="aa8f65b3-1210-409b-80f5-ac31d608a8a1" providerId="ADAL" clId="{3F9B13A0-5AB9-45F7-AD37-4556B0871BC3}" dt="2023-07-03T09:02:52.578" v="25888" actId="1076"/>
          <ac:spMkLst>
            <pc:docMk/>
            <pc:sldMk cId="1353283088" sldId="291"/>
            <ac:spMk id="9" creationId="{F0BFE0F7-7CC2-D668-A790-3AD36FE05006}"/>
          </ac:spMkLst>
        </pc:spChg>
        <pc:spChg chg="mod">
          <ac:chgData name="堀本　隆誠" userId="aa8f65b3-1210-409b-80f5-ac31d608a8a1" providerId="ADAL" clId="{3F9B13A0-5AB9-45F7-AD37-4556B0871BC3}" dt="2023-07-03T09:02:52.578" v="25888" actId="1076"/>
          <ac:spMkLst>
            <pc:docMk/>
            <pc:sldMk cId="1353283088" sldId="291"/>
            <ac:spMk id="10" creationId="{BF2C8AA8-4012-9098-5D5E-61C3B70B78FC}"/>
          </ac:spMkLst>
        </pc:spChg>
        <pc:spChg chg="mod">
          <ac:chgData name="堀本　隆誠" userId="aa8f65b3-1210-409b-80f5-ac31d608a8a1" providerId="ADAL" clId="{3F9B13A0-5AB9-45F7-AD37-4556B0871BC3}" dt="2023-07-03T09:02:52.578" v="25888" actId="1076"/>
          <ac:spMkLst>
            <pc:docMk/>
            <pc:sldMk cId="1353283088" sldId="291"/>
            <ac:spMk id="11" creationId="{CFF8A996-4701-B76E-7F7E-21B4BC534058}"/>
          </ac:spMkLst>
        </pc:spChg>
        <pc:spChg chg="del mod">
          <ac:chgData name="堀本　隆誠" userId="aa8f65b3-1210-409b-80f5-ac31d608a8a1" providerId="ADAL" clId="{3F9B13A0-5AB9-45F7-AD37-4556B0871BC3}" dt="2023-06-29T03:40:06.730" v="14667" actId="478"/>
          <ac:spMkLst>
            <pc:docMk/>
            <pc:sldMk cId="1353283088" sldId="291"/>
            <ac:spMk id="12" creationId="{772947FE-80FD-1BAA-3473-CCB79A67EA32}"/>
          </ac:spMkLst>
        </pc:spChg>
        <pc:spChg chg="del mod">
          <ac:chgData name="堀本　隆誠" userId="aa8f65b3-1210-409b-80f5-ac31d608a8a1" providerId="ADAL" clId="{3F9B13A0-5AB9-45F7-AD37-4556B0871BC3}" dt="2023-06-29T03:40:09.391" v="14668" actId="478"/>
          <ac:spMkLst>
            <pc:docMk/>
            <pc:sldMk cId="1353283088" sldId="291"/>
            <ac:spMk id="14" creationId="{A62557A4-5504-EA2E-C8CC-AAF459995672}"/>
          </ac:spMkLst>
        </pc:spChg>
        <pc:spChg chg="del mod">
          <ac:chgData name="堀本　隆誠" userId="aa8f65b3-1210-409b-80f5-ac31d608a8a1" providerId="ADAL" clId="{3F9B13A0-5AB9-45F7-AD37-4556B0871BC3}" dt="2023-06-29T03:40:12.790" v="14670" actId="478"/>
          <ac:spMkLst>
            <pc:docMk/>
            <pc:sldMk cId="1353283088" sldId="291"/>
            <ac:spMk id="15" creationId="{3BB88BB9-40CD-11C0-BB78-D2D8864EF066}"/>
          </ac:spMkLst>
        </pc:spChg>
        <pc:spChg chg="add del">
          <ac:chgData name="堀本　隆誠" userId="aa8f65b3-1210-409b-80f5-ac31d608a8a1" providerId="ADAL" clId="{3F9B13A0-5AB9-45F7-AD37-4556B0871BC3}" dt="2023-06-25T21:34:29.602" v="5482" actId="478"/>
          <ac:spMkLst>
            <pc:docMk/>
            <pc:sldMk cId="1353283088" sldId="291"/>
            <ac:spMk id="16" creationId="{C5E99CAF-BFDE-DC8E-CEBB-C5276AF7FD3A}"/>
          </ac:spMkLst>
        </pc:spChg>
        <pc:spChg chg="mod">
          <ac:chgData name="堀本　隆誠" userId="aa8f65b3-1210-409b-80f5-ac31d608a8a1" providerId="ADAL" clId="{3F9B13A0-5AB9-45F7-AD37-4556B0871BC3}" dt="2023-07-03T09:04:41.003" v="25927" actId="1076"/>
          <ac:spMkLst>
            <pc:docMk/>
            <pc:sldMk cId="1353283088" sldId="291"/>
            <ac:spMk id="17" creationId="{988762A7-5E95-998C-CD1A-C1785A0D87A1}"/>
          </ac:spMkLst>
        </pc:spChg>
        <pc:spChg chg="mod">
          <ac:chgData name="堀本　隆誠" userId="aa8f65b3-1210-409b-80f5-ac31d608a8a1" providerId="ADAL" clId="{3F9B13A0-5AB9-45F7-AD37-4556B0871BC3}" dt="2023-07-03T09:05:19.674" v="25938" actId="1076"/>
          <ac:spMkLst>
            <pc:docMk/>
            <pc:sldMk cId="1353283088" sldId="291"/>
            <ac:spMk id="18" creationId="{5124D622-225F-C5F0-0C1F-19316A9AE542}"/>
          </ac:spMkLst>
        </pc:spChg>
        <pc:spChg chg="mod">
          <ac:chgData name="堀本　隆誠" userId="aa8f65b3-1210-409b-80f5-ac31d608a8a1" providerId="ADAL" clId="{3F9B13A0-5AB9-45F7-AD37-4556B0871BC3}" dt="2023-07-03T09:05:26.998" v="25940" actId="1076"/>
          <ac:spMkLst>
            <pc:docMk/>
            <pc:sldMk cId="1353283088" sldId="291"/>
            <ac:spMk id="19" creationId="{77C02756-2E56-1103-362D-CBDED0B89961}"/>
          </ac:spMkLst>
        </pc:spChg>
        <pc:spChg chg="add del mod">
          <ac:chgData name="堀本　隆誠" userId="aa8f65b3-1210-409b-80f5-ac31d608a8a1" providerId="ADAL" clId="{3F9B13A0-5AB9-45F7-AD37-4556B0871BC3}" dt="2023-07-03T09:07:20.671" v="25943" actId="1076"/>
          <ac:spMkLst>
            <pc:docMk/>
            <pc:sldMk cId="1353283088" sldId="291"/>
            <ac:spMk id="49" creationId="{D4BD6670-E3E4-208A-A38C-895B56A42692}"/>
          </ac:spMkLst>
        </pc:spChg>
        <pc:spChg chg="mod">
          <ac:chgData name="堀本　隆誠" userId="aa8f65b3-1210-409b-80f5-ac31d608a8a1" providerId="ADAL" clId="{3F9B13A0-5AB9-45F7-AD37-4556B0871BC3}" dt="2023-07-03T09:03:49.108" v="25908" actId="20577"/>
          <ac:spMkLst>
            <pc:docMk/>
            <pc:sldMk cId="1353283088" sldId="291"/>
            <ac:spMk id="51" creationId="{0B30C6F9-9EB7-8C41-B093-11871EE11F39}"/>
          </ac:spMkLst>
        </pc:spChg>
        <pc:spChg chg="mod">
          <ac:chgData name="堀本　隆誠" userId="aa8f65b3-1210-409b-80f5-ac31d608a8a1" providerId="ADAL" clId="{3F9B13A0-5AB9-45F7-AD37-4556B0871BC3}" dt="2023-07-03T09:03:51.648" v="25909" actId="20577"/>
          <ac:spMkLst>
            <pc:docMk/>
            <pc:sldMk cId="1353283088" sldId="291"/>
            <ac:spMk id="52" creationId="{F40A287B-1A6E-D648-2E43-8B6CD48519FE}"/>
          </ac:spMkLst>
        </pc:spChg>
        <pc:spChg chg="mod">
          <ac:chgData name="堀本　隆誠" userId="aa8f65b3-1210-409b-80f5-ac31d608a8a1" providerId="ADAL" clId="{3F9B13A0-5AB9-45F7-AD37-4556B0871BC3}" dt="2023-07-03T09:03:53.393" v="25910" actId="20577"/>
          <ac:spMkLst>
            <pc:docMk/>
            <pc:sldMk cId="1353283088" sldId="291"/>
            <ac:spMk id="53" creationId="{012EA603-3ADC-8D26-B141-A9E94A37FD9F}"/>
          </ac:spMkLst>
        </pc:spChg>
        <pc:spChg chg="add mod">
          <ac:chgData name="堀本　隆誠" userId="aa8f65b3-1210-409b-80f5-ac31d608a8a1" providerId="ADAL" clId="{3F9B13A0-5AB9-45F7-AD37-4556B0871BC3}" dt="2023-07-03T09:05:02.337" v="25934" actId="1076"/>
          <ac:spMkLst>
            <pc:docMk/>
            <pc:sldMk cId="1353283088" sldId="291"/>
            <ac:spMk id="77" creationId="{E91661F7-ECF3-DCFE-90A3-611A66C4A283}"/>
          </ac:spMkLst>
        </pc:spChg>
        <pc:spChg chg="add mod ord">
          <ac:chgData name="堀本　隆誠" userId="aa8f65b3-1210-409b-80f5-ac31d608a8a1" providerId="ADAL" clId="{3F9B13A0-5AB9-45F7-AD37-4556B0871BC3}" dt="2023-07-03T09:05:12.898" v="25937" actId="14100"/>
          <ac:spMkLst>
            <pc:docMk/>
            <pc:sldMk cId="1353283088" sldId="291"/>
            <ac:spMk id="79" creationId="{25F9E496-E822-E422-B913-1C9DF308E3DA}"/>
          </ac:spMkLst>
        </pc:spChg>
        <pc:spChg chg="mod">
          <ac:chgData name="堀本　隆誠" userId="aa8f65b3-1210-409b-80f5-ac31d608a8a1" providerId="ADAL" clId="{3F9B13A0-5AB9-45F7-AD37-4556B0871BC3}" dt="2023-07-03T09:04:27.032" v="25926" actId="1076"/>
          <ac:spMkLst>
            <pc:docMk/>
            <pc:sldMk cId="1353283088" sldId="291"/>
            <ac:spMk id="81" creationId="{14F31B02-502E-7B0B-AFE1-5732E0A7A6F9}"/>
          </ac:spMkLst>
        </pc:spChg>
        <pc:spChg chg="add mod">
          <ac:chgData name="堀本　隆誠" userId="aa8f65b3-1210-409b-80f5-ac31d608a8a1" providerId="ADAL" clId="{3F9B13A0-5AB9-45F7-AD37-4556B0871BC3}" dt="2023-07-03T09:07:36.282" v="25955" actId="1076"/>
          <ac:spMkLst>
            <pc:docMk/>
            <pc:sldMk cId="1353283088" sldId="291"/>
            <ac:spMk id="94" creationId="{0D23C870-FC16-CA5D-AC15-805363690B7F}"/>
          </ac:spMkLst>
        </pc:spChg>
        <pc:cxnChg chg="del mod">
          <ac:chgData name="堀本　隆誠" userId="aa8f65b3-1210-409b-80f5-ac31d608a8a1" providerId="ADAL" clId="{3F9B13A0-5AB9-45F7-AD37-4556B0871BC3}" dt="2023-07-03T09:01:51.812" v="25878" actId="478"/>
          <ac:cxnSpMkLst>
            <pc:docMk/>
            <pc:sldMk cId="1353283088" sldId="291"/>
            <ac:cxnSpMk id="3" creationId="{2BDB130B-094B-2B28-2A09-795AA80150F0}"/>
          </ac:cxnSpMkLst>
        </pc:cxnChg>
        <pc:cxnChg chg="mod">
          <ac:chgData name="堀本　隆誠" userId="aa8f65b3-1210-409b-80f5-ac31d608a8a1" providerId="ADAL" clId="{3F9B13A0-5AB9-45F7-AD37-4556B0871BC3}" dt="2023-07-03T09:04:41.003" v="25927" actId="1076"/>
          <ac:cxnSpMkLst>
            <pc:docMk/>
            <pc:sldMk cId="1353283088" sldId="291"/>
            <ac:cxnSpMk id="21" creationId="{FDF18556-1D8C-C8EC-E6E4-62839E7D9279}"/>
          </ac:cxnSpMkLst>
        </pc:cxnChg>
        <pc:cxnChg chg="mod">
          <ac:chgData name="堀本　隆誠" userId="aa8f65b3-1210-409b-80f5-ac31d608a8a1" providerId="ADAL" clId="{3F9B13A0-5AB9-45F7-AD37-4556B0871BC3}" dt="2023-07-03T09:04:41.003" v="25927" actId="1076"/>
          <ac:cxnSpMkLst>
            <pc:docMk/>
            <pc:sldMk cId="1353283088" sldId="291"/>
            <ac:cxnSpMk id="22" creationId="{D530D6B1-E94F-29CB-6B58-2092B493D490}"/>
          </ac:cxnSpMkLst>
        </pc:cxnChg>
        <pc:cxnChg chg="mod">
          <ac:chgData name="堀本　隆誠" userId="aa8f65b3-1210-409b-80f5-ac31d608a8a1" providerId="ADAL" clId="{3F9B13A0-5AB9-45F7-AD37-4556B0871BC3}" dt="2023-07-03T09:04:41.003" v="25927" actId="1076"/>
          <ac:cxnSpMkLst>
            <pc:docMk/>
            <pc:sldMk cId="1353283088" sldId="291"/>
            <ac:cxnSpMk id="23" creationId="{ABA48E1E-4C60-F226-BF92-ED3B0ACF8538}"/>
          </ac:cxnSpMkLst>
        </pc:cxnChg>
        <pc:cxnChg chg="add del mod">
          <ac:chgData name="堀本　隆誠" userId="aa8f65b3-1210-409b-80f5-ac31d608a8a1" providerId="ADAL" clId="{3F9B13A0-5AB9-45F7-AD37-4556B0871BC3}" dt="2023-06-25T21:34:29.602" v="5482" actId="478"/>
          <ac:cxnSpMkLst>
            <pc:docMk/>
            <pc:sldMk cId="1353283088" sldId="291"/>
            <ac:cxnSpMk id="25" creationId="{11558909-7989-F880-2580-6F01CF89DF85}"/>
          </ac:cxnSpMkLst>
        </pc:cxnChg>
        <pc:cxnChg chg="del mod">
          <ac:chgData name="堀本　隆誠" userId="aa8f65b3-1210-409b-80f5-ac31d608a8a1" providerId="ADAL" clId="{3F9B13A0-5AB9-45F7-AD37-4556B0871BC3}" dt="2023-06-29T03:40:30.978" v="14674" actId="478"/>
          <ac:cxnSpMkLst>
            <pc:docMk/>
            <pc:sldMk cId="1353283088" sldId="291"/>
            <ac:cxnSpMk id="27" creationId="{67A1EAAB-A52F-6264-EB3F-CB7A1B4A4B27}"/>
          </ac:cxnSpMkLst>
        </pc:cxnChg>
        <pc:cxnChg chg="del mod">
          <ac:chgData name="堀本　隆誠" userId="aa8f65b3-1210-409b-80f5-ac31d608a8a1" providerId="ADAL" clId="{3F9B13A0-5AB9-45F7-AD37-4556B0871BC3}" dt="2023-06-29T03:40:26.640" v="14672" actId="478"/>
          <ac:cxnSpMkLst>
            <pc:docMk/>
            <pc:sldMk cId="1353283088" sldId="291"/>
            <ac:cxnSpMk id="30" creationId="{41DF2722-1A73-720D-7632-5B7FC950327F}"/>
          </ac:cxnSpMkLst>
        </pc:cxnChg>
        <pc:cxnChg chg="del mod">
          <ac:chgData name="堀本　隆誠" userId="aa8f65b3-1210-409b-80f5-ac31d608a8a1" providerId="ADAL" clId="{3F9B13A0-5AB9-45F7-AD37-4556B0871BC3}" dt="2023-07-03T09:01:53.298" v="25879" actId="478"/>
          <ac:cxnSpMkLst>
            <pc:docMk/>
            <pc:sldMk cId="1353283088" sldId="291"/>
            <ac:cxnSpMk id="31" creationId="{AD890515-5D8C-BDBD-B673-6B935E035DEE}"/>
          </ac:cxnSpMkLst>
        </pc:cxnChg>
        <pc:cxnChg chg="del mod">
          <ac:chgData name="堀本　隆誠" userId="aa8f65b3-1210-409b-80f5-ac31d608a8a1" providerId="ADAL" clId="{3F9B13A0-5AB9-45F7-AD37-4556B0871BC3}" dt="2023-06-29T03:40:28.418" v="14673" actId="478"/>
          <ac:cxnSpMkLst>
            <pc:docMk/>
            <pc:sldMk cId="1353283088" sldId="291"/>
            <ac:cxnSpMk id="32" creationId="{CC1FB960-2517-FCB6-ED1D-E9FF96030A23}"/>
          </ac:cxnSpMkLst>
        </pc:cxnChg>
        <pc:cxnChg chg="add del mod">
          <ac:chgData name="堀本　隆誠" userId="aa8f65b3-1210-409b-80f5-ac31d608a8a1" providerId="ADAL" clId="{3F9B13A0-5AB9-45F7-AD37-4556B0871BC3}" dt="2023-06-25T21:34:29.602" v="5482" actId="478"/>
          <ac:cxnSpMkLst>
            <pc:docMk/>
            <pc:sldMk cId="1353283088" sldId="291"/>
            <ac:cxnSpMk id="34" creationId="{0CE8DBC6-7419-6657-B651-F021EEDF487C}"/>
          </ac:cxnSpMkLst>
        </pc:cxnChg>
        <pc:cxnChg chg="mod">
          <ac:chgData name="堀本　隆誠" userId="aa8f65b3-1210-409b-80f5-ac31d608a8a1" providerId="ADAL" clId="{3F9B13A0-5AB9-45F7-AD37-4556B0871BC3}" dt="2023-07-03T09:05:19.674" v="25938" actId="1076"/>
          <ac:cxnSpMkLst>
            <pc:docMk/>
            <pc:sldMk cId="1353283088" sldId="291"/>
            <ac:cxnSpMk id="36" creationId="{26A35D60-D5CE-E8BA-54E1-AB1148FE1A90}"/>
          </ac:cxnSpMkLst>
        </pc:cxnChg>
        <pc:cxnChg chg="mod">
          <ac:chgData name="堀本　隆誠" userId="aa8f65b3-1210-409b-80f5-ac31d608a8a1" providerId="ADAL" clId="{3F9B13A0-5AB9-45F7-AD37-4556B0871BC3}" dt="2023-07-03T09:02:52.578" v="25888" actId="1076"/>
          <ac:cxnSpMkLst>
            <pc:docMk/>
            <pc:sldMk cId="1353283088" sldId="291"/>
            <ac:cxnSpMk id="54" creationId="{7DFDCACE-73F6-9582-4030-1397E33C282A}"/>
          </ac:cxnSpMkLst>
        </pc:cxnChg>
        <pc:cxnChg chg="mod">
          <ac:chgData name="堀本　隆誠" userId="aa8f65b3-1210-409b-80f5-ac31d608a8a1" providerId="ADAL" clId="{3F9B13A0-5AB9-45F7-AD37-4556B0871BC3}" dt="2023-07-03T09:02:52.578" v="25888" actId="1076"/>
          <ac:cxnSpMkLst>
            <pc:docMk/>
            <pc:sldMk cId="1353283088" sldId="291"/>
            <ac:cxnSpMk id="57" creationId="{BA813E82-480C-2EF7-F6F5-1563487835EC}"/>
          </ac:cxnSpMkLst>
        </pc:cxnChg>
        <pc:cxnChg chg="mod">
          <ac:chgData name="堀本　隆誠" userId="aa8f65b3-1210-409b-80f5-ac31d608a8a1" providerId="ADAL" clId="{3F9B13A0-5AB9-45F7-AD37-4556B0871BC3}" dt="2023-07-03T09:02:52.578" v="25888" actId="1076"/>
          <ac:cxnSpMkLst>
            <pc:docMk/>
            <pc:sldMk cId="1353283088" sldId="291"/>
            <ac:cxnSpMk id="60" creationId="{02351341-DE08-0FCB-7F4B-16B541E574FB}"/>
          </ac:cxnSpMkLst>
        </pc:cxnChg>
      </pc:sldChg>
      <pc:sldChg chg="modSp mod ord modNotesTx">
        <pc:chgData name="堀本　隆誠" userId="aa8f65b3-1210-409b-80f5-ac31d608a8a1" providerId="ADAL" clId="{3F9B13A0-5AB9-45F7-AD37-4556B0871BC3}" dt="2023-07-05T05:03:23.483" v="36364" actId="20577"/>
        <pc:sldMkLst>
          <pc:docMk/>
          <pc:sldMk cId="2867368933" sldId="292"/>
        </pc:sldMkLst>
        <pc:spChg chg="mod">
          <ac:chgData name="堀本　隆誠" userId="aa8f65b3-1210-409b-80f5-ac31d608a8a1" providerId="ADAL" clId="{3F9B13A0-5AB9-45F7-AD37-4556B0871BC3}" dt="2023-06-24T18:07:57.472" v="2112" actId="27636"/>
          <ac:spMkLst>
            <pc:docMk/>
            <pc:sldMk cId="2867368933" sldId="292"/>
            <ac:spMk id="2" creationId="{7CAC9385-9B5C-16CF-19CA-C6AAC76A2E9A}"/>
          </ac:spMkLst>
        </pc:spChg>
        <pc:spChg chg="mod">
          <ac:chgData name="堀本　隆誠" userId="aa8f65b3-1210-409b-80f5-ac31d608a8a1" providerId="ADAL" clId="{3F9B13A0-5AB9-45F7-AD37-4556B0871BC3}" dt="2023-06-27T06:43:26.531" v="8780"/>
          <ac:spMkLst>
            <pc:docMk/>
            <pc:sldMk cId="2867368933" sldId="292"/>
            <ac:spMk id="3" creationId="{EAB7CE10-BAA5-D9F8-F878-D4473E5885C8}"/>
          </ac:spMkLst>
        </pc:spChg>
        <pc:graphicFrameChg chg="modGraphic">
          <ac:chgData name="堀本　隆誠" userId="aa8f65b3-1210-409b-80f5-ac31d608a8a1" providerId="ADAL" clId="{3F9B13A0-5AB9-45F7-AD37-4556B0871BC3}" dt="2023-06-24T18:14:28.984" v="2212" actId="20577"/>
          <ac:graphicFrameMkLst>
            <pc:docMk/>
            <pc:sldMk cId="2867368933" sldId="292"/>
            <ac:graphicFrameMk id="4" creationId="{042600BA-F31A-2007-D7B5-D9F22D3A5D3B}"/>
          </ac:graphicFrameMkLst>
        </pc:graphicFrameChg>
      </pc:sldChg>
      <pc:sldChg chg="del">
        <pc:chgData name="堀本　隆誠" userId="aa8f65b3-1210-409b-80f5-ac31d608a8a1" providerId="ADAL" clId="{3F9B13A0-5AB9-45F7-AD37-4556B0871BC3}" dt="2023-06-24T17:55:53.696" v="1940" actId="2696"/>
        <pc:sldMkLst>
          <pc:docMk/>
          <pc:sldMk cId="579528888" sldId="293"/>
        </pc:sldMkLst>
      </pc:sldChg>
      <pc:sldChg chg="addSp delSp modSp mod ord modNotesTx">
        <pc:chgData name="堀本　隆誠" userId="aa8f65b3-1210-409b-80f5-ac31d608a8a1" providerId="ADAL" clId="{3F9B13A0-5AB9-45F7-AD37-4556B0871BC3}" dt="2023-07-04T15:16:18.352" v="30784" actId="20577"/>
        <pc:sldMkLst>
          <pc:docMk/>
          <pc:sldMk cId="1238840264" sldId="294"/>
        </pc:sldMkLst>
        <pc:spChg chg="add mod">
          <ac:chgData name="堀本　隆誠" userId="aa8f65b3-1210-409b-80f5-ac31d608a8a1" providerId="ADAL" clId="{3F9B13A0-5AB9-45F7-AD37-4556B0871BC3}" dt="2023-07-03T17:23:34.723" v="27057" actId="1076"/>
          <ac:spMkLst>
            <pc:docMk/>
            <pc:sldMk cId="1238840264" sldId="294"/>
            <ac:spMk id="2" creationId="{74D59241-84F3-AD58-8562-94ACFF1AC98F}"/>
          </ac:spMkLst>
        </pc:spChg>
        <pc:spChg chg="del">
          <ac:chgData name="堀本　隆誠" userId="aa8f65b3-1210-409b-80f5-ac31d608a8a1" providerId="ADAL" clId="{3F9B13A0-5AB9-45F7-AD37-4556B0871BC3}" dt="2023-06-26T08:20:15.964" v="8402" actId="478"/>
          <ac:spMkLst>
            <pc:docMk/>
            <pc:sldMk cId="1238840264" sldId="294"/>
            <ac:spMk id="2" creationId="{BD7C5094-840D-195D-EDC0-353233A8C7C3}"/>
          </ac:spMkLst>
        </pc:spChg>
        <pc:spChg chg="mod">
          <ac:chgData name="堀本　隆誠" userId="aa8f65b3-1210-409b-80f5-ac31d608a8a1" providerId="ADAL" clId="{3F9B13A0-5AB9-45F7-AD37-4556B0871BC3}" dt="2023-06-27T06:43:26.531" v="8780"/>
          <ac:spMkLst>
            <pc:docMk/>
            <pc:sldMk cId="1238840264" sldId="294"/>
            <ac:spMk id="3" creationId="{501EE305-62BA-EEFC-75F3-32237435E37C}"/>
          </ac:spMkLst>
        </pc:spChg>
        <pc:spChg chg="add mod">
          <ac:chgData name="堀本　隆誠" userId="aa8f65b3-1210-409b-80f5-ac31d608a8a1" providerId="ADAL" clId="{3F9B13A0-5AB9-45F7-AD37-4556B0871BC3}" dt="2023-06-26T08:20:17.810" v="8403"/>
          <ac:spMkLst>
            <pc:docMk/>
            <pc:sldMk cId="1238840264" sldId="294"/>
            <ac:spMk id="4" creationId="{62DDD473-A90C-7297-ADEA-7A3D3408CF7D}"/>
          </ac:spMkLst>
        </pc:spChg>
        <pc:spChg chg="add del mod">
          <ac:chgData name="堀本　隆誠" userId="aa8f65b3-1210-409b-80f5-ac31d608a8a1" providerId="ADAL" clId="{3F9B13A0-5AB9-45F7-AD37-4556B0871BC3}" dt="2023-06-24T18:35:54.193" v="2541" actId="21"/>
          <ac:spMkLst>
            <pc:docMk/>
            <pc:sldMk cId="1238840264" sldId="294"/>
            <ac:spMk id="4" creationId="{8957CBA4-5F60-221C-9467-4A683350481D}"/>
          </ac:spMkLst>
        </pc:spChg>
        <pc:spChg chg="mod">
          <ac:chgData name="堀本　隆誠" userId="aa8f65b3-1210-409b-80f5-ac31d608a8a1" providerId="ADAL" clId="{3F9B13A0-5AB9-45F7-AD37-4556B0871BC3}" dt="2023-06-27T16:52:43.503" v="10684" actId="14100"/>
          <ac:spMkLst>
            <pc:docMk/>
            <pc:sldMk cId="1238840264" sldId="294"/>
            <ac:spMk id="5" creationId="{69A178F3-7628-0A04-DEAB-424471759D53}"/>
          </ac:spMkLst>
        </pc:spChg>
        <pc:spChg chg="add del mod">
          <ac:chgData name="堀本　隆誠" userId="aa8f65b3-1210-409b-80f5-ac31d608a8a1" providerId="ADAL" clId="{3F9B13A0-5AB9-45F7-AD37-4556B0871BC3}" dt="2023-06-24T18:35:58.665" v="2543" actId="21"/>
          <ac:spMkLst>
            <pc:docMk/>
            <pc:sldMk cId="1238840264" sldId="294"/>
            <ac:spMk id="6" creationId="{26315E9F-B3DB-1DD2-686B-BFDBEF196FED}"/>
          </ac:spMkLst>
        </pc:spChg>
        <pc:spChg chg="add mod">
          <ac:chgData name="堀本　隆誠" userId="aa8f65b3-1210-409b-80f5-ac31d608a8a1" providerId="ADAL" clId="{3F9B13A0-5AB9-45F7-AD37-4556B0871BC3}" dt="2023-07-03T17:23:42.659" v="27058" actId="1076"/>
          <ac:spMkLst>
            <pc:docMk/>
            <pc:sldMk cId="1238840264" sldId="294"/>
            <ac:spMk id="6" creationId="{A7413EA9-4064-4C48-BB79-B29189770F4D}"/>
          </ac:spMkLst>
        </pc:spChg>
        <pc:spChg chg="del">
          <ac:chgData name="堀本　隆誠" userId="aa8f65b3-1210-409b-80f5-ac31d608a8a1" providerId="ADAL" clId="{3F9B13A0-5AB9-45F7-AD37-4556B0871BC3}" dt="2023-06-20T07:01:33.387" v="238" actId="21"/>
          <ac:spMkLst>
            <pc:docMk/>
            <pc:sldMk cId="1238840264" sldId="294"/>
            <ac:spMk id="7" creationId="{34D9CF02-B78E-3524-D059-6ABA23F5E25B}"/>
          </ac:spMkLst>
        </pc:spChg>
        <pc:spChg chg="add mod">
          <ac:chgData name="堀本　隆誠" userId="aa8f65b3-1210-409b-80f5-ac31d608a8a1" providerId="ADAL" clId="{3F9B13A0-5AB9-45F7-AD37-4556B0871BC3}" dt="2023-07-03T17:23:34.723" v="27057" actId="1076"/>
          <ac:spMkLst>
            <pc:docMk/>
            <pc:sldMk cId="1238840264" sldId="294"/>
            <ac:spMk id="7" creationId="{5B044C11-8459-767D-CEE3-AFBFF913F723}"/>
          </ac:spMkLst>
        </pc:spChg>
        <pc:spChg chg="add del mod">
          <ac:chgData name="堀本　隆誠" userId="aa8f65b3-1210-409b-80f5-ac31d608a8a1" providerId="ADAL" clId="{3F9B13A0-5AB9-45F7-AD37-4556B0871BC3}" dt="2023-06-27T16:48:53.491" v="10562" actId="478"/>
          <ac:spMkLst>
            <pc:docMk/>
            <pc:sldMk cId="1238840264" sldId="294"/>
            <ac:spMk id="7" creationId="{DC0818A0-5873-5EFD-E7E2-55A229574864}"/>
          </ac:spMkLst>
        </pc:spChg>
        <pc:spChg chg="add del mod">
          <ac:chgData name="堀本　隆誠" userId="aa8f65b3-1210-409b-80f5-ac31d608a8a1" providerId="ADAL" clId="{3F9B13A0-5AB9-45F7-AD37-4556B0871BC3}" dt="2023-06-27T16:48:53.491" v="10562" actId="478"/>
          <ac:spMkLst>
            <pc:docMk/>
            <pc:sldMk cId="1238840264" sldId="294"/>
            <ac:spMk id="8" creationId="{4A4EF51B-6CED-8404-68C1-DB72247E7691}"/>
          </ac:spMkLst>
        </pc:spChg>
        <pc:spChg chg="add mod">
          <ac:chgData name="堀本　隆誠" userId="aa8f65b3-1210-409b-80f5-ac31d608a8a1" providerId="ADAL" clId="{3F9B13A0-5AB9-45F7-AD37-4556B0871BC3}" dt="2023-07-03T17:24:26.260" v="27083" actId="1076"/>
          <ac:spMkLst>
            <pc:docMk/>
            <pc:sldMk cId="1238840264" sldId="294"/>
            <ac:spMk id="8" creationId="{77D86490-8E8A-A52C-F9B4-C1F1D1AE7AFB}"/>
          </ac:spMkLst>
        </pc:spChg>
        <pc:spChg chg="del">
          <ac:chgData name="堀本　隆誠" userId="aa8f65b3-1210-409b-80f5-ac31d608a8a1" providerId="ADAL" clId="{3F9B13A0-5AB9-45F7-AD37-4556B0871BC3}" dt="2023-06-20T07:01:33.387" v="238" actId="21"/>
          <ac:spMkLst>
            <pc:docMk/>
            <pc:sldMk cId="1238840264" sldId="294"/>
            <ac:spMk id="8" creationId="{931231E0-8105-C777-E5A5-A5AFE657E2D9}"/>
          </ac:spMkLst>
        </pc:spChg>
        <pc:spChg chg="del mod">
          <ac:chgData name="堀本　隆誠" userId="aa8f65b3-1210-409b-80f5-ac31d608a8a1" providerId="ADAL" clId="{3F9B13A0-5AB9-45F7-AD37-4556B0871BC3}" dt="2023-06-27T16:48:53.491" v="10562" actId="478"/>
          <ac:spMkLst>
            <pc:docMk/>
            <pc:sldMk cId="1238840264" sldId="294"/>
            <ac:spMk id="9" creationId="{C7DC02E6-5BF7-6164-5FD2-D27B009819ED}"/>
          </ac:spMkLst>
        </pc:spChg>
        <pc:spChg chg="add del">
          <ac:chgData name="堀本　隆誠" userId="aa8f65b3-1210-409b-80f5-ac31d608a8a1" providerId="ADAL" clId="{3F9B13A0-5AB9-45F7-AD37-4556B0871BC3}" dt="2023-07-03T17:23:50.446" v="27060" actId="22"/>
          <ac:spMkLst>
            <pc:docMk/>
            <pc:sldMk cId="1238840264" sldId="294"/>
            <ac:spMk id="10" creationId="{ADD1C4E8-EDD3-4070-97C2-4F06B1675FAC}"/>
          </ac:spMkLst>
        </pc:spChg>
        <pc:spChg chg="add del mod">
          <ac:chgData name="堀本　隆誠" userId="aa8f65b3-1210-409b-80f5-ac31d608a8a1" providerId="ADAL" clId="{3F9B13A0-5AB9-45F7-AD37-4556B0871BC3}" dt="2023-06-27T16:48:53.491" v="10562" actId="478"/>
          <ac:spMkLst>
            <pc:docMk/>
            <pc:sldMk cId="1238840264" sldId="294"/>
            <ac:spMk id="10" creationId="{E903DE37-19B2-CA0A-3FA4-7819544BF13F}"/>
          </ac:spMkLst>
        </pc:spChg>
        <pc:spChg chg="add del mod">
          <ac:chgData name="堀本　隆誠" userId="aa8f65b3-1210-409b-80f5-ac31d608a8a1" providerId="ADAL" clId="{3F9B13A0-5AB9-45F7-AD37-4556B0871BC3}" dt="2023-06-27T16:48:53.491" v="10562" actId="478"/>
          <ac:spMkLst>
            <pc:docMk/>
            <pc:sldMk cId="1238840264" sldId="294"/>
            <ac:spMk id="11" creationId="{198AFDE2-EB22-C7DD-F996-24110C9DACE5}"/>
          </ac:spMkLst>
        </pc:spChg>
        <pc:spChg chg="add del mod">
          <ac:chgData name="堀本　隆誠" userId="aa8f65b3-1210-409b-80f5-ac31d608a8a1" providerId="ADAL" clId="{3F9B13A0-5AB9-45F7-AD37-4556B0871BC3}" dt="2023-06-27T16:48:53.491" v="10562" actId="478"/>
          <ac:spMkLst>
            <pc:docMk/>
            <pc:sldMk cId="1238840264" sldId="294"/>
            <ac:spMk id="12" creationId="{48DEE4AA-073C-1F18-8650-52D836128CD2}"/>
          </ac:spMkLst>
        </pc:spChg>
        <pc:spChg chg="add mod">
          <ac:chgData name="堀本　隆誠" userId="aa8f65b3-1210-409b-80f5-ac31d608a8a1" providerId="ADAL" clId="{3F9B13A0-5AB9-45F7-AD37-4556B0871BC3}" dt="2023-07-03T17:24:18.474" v="27082" actId="1076"/>
          <ac:spMkLst>
            <pc:docMk/>
            <pc:sldMk cId="1238840264" sldId="294"/>
            <ac:spMk id="12" creationId="{BD0AD780-46CA-81DB-604B-1F8F18605827}"/>
          </ac:spMkLst>
        </pc:spChg>
        <pc:spChg chg="add del mod">
          <ac:chgData name="堀本　隆誠" userId="aa8f65b3-1210-409b-80f5-ac31d608a8a1" providerId="ADAL" clId="{3F9B13A0-5AB9-45F7-AD37-4556B0871BC3}" dt="2023-07-03T17:21:50.592" v="27039" actId="478"/>
          <ac:spMkLst>
            <pc:docMk/>
            <pc:sldMk cId="1238840264" sldId="294"/>
            <ac:spMk id="13" creationId="{874C343A-C4C3-C5AF-2DBB-5504BEB60066}"/>
          </ac:spMkLst>
        </pc:spChg>
        <pc:spChg chg="add del mod">
          <ac:chgData name="堀本　隆誠" userId="aa8f65b3-1210-409b-80f5-ac31d608a8a1" providerId="ADAL" clId="{3F9B13A0-5AB9-45F7-AD37-4556B0871BC3}" dt="2023-07-03T17:21:50.592" v="27039" actId="478"/>
          <ac:spMkLst>
            <pc:docMk/>
            <pc:sldMk cId="1238840264" sldId="294"/>
            <ac:spMk id="14" creationId="{7BB2B3B5-C820-0A46-C370-C5A193263EFE}"/>
          </ac:spMkLst>
        </pc:spChg>
        <pc:spChg chg="add del mod">
          <ac:chgData name="堀本　隆誠" userId="aa8f65b3-1210-409b-80f5-ac31d608a8a1" providerId="ADAL" clId="{3F9B13A0-5AB9-45F7-AD37-4556B0871BC3}" dt="2023-07-03T17:21:50.592" v="27039" actId="478"/>
          <ac:spMkLst>
            <pc:docMk/>
            <pc:sldMk cId="1238840264" sldId="294"/>
            <ac:spMk id="15" creationId="{296D778F-F201-7BB7-7304-DE2AA6CCD149}"/>
          </ac:spMkLst>
        </pc:spChg>
        <pc:spChg chg="add del mod">
          <ac:chgData name="堀本　隆誠" userId="aa8f65b3-1210-409b-80f5-ac31d608a8a1" providerId="ADAL" clId="{3F9B13A0-5AB9-45F7-AD37-4556B0871BC3}" dt="2023-07-03T17:21:50.592" v="27039" actId="478"/>
          <ac:spMkLst>
            <pc:docMk/>
            <pc:sldMk cId="1238840264" sldId="294"/>
            <ac:spMk id="16" creationId="{B747315E-084C-4FB6-56CC-2B7E318E74CA}"/>
          </ac:spMkLst>
        </pc:spChg>
        <pc:spChg chg="add del mod">
          <ac:chgData name="堀本　隆誠" userId="aa8f65b3-1210-409b-80f5-ac31d608a8a1" providerId="ADAL" clId="{3F9B13A0-5AB9-45F7-AD37-4556B0871BC3}" dt="2023-07-03T17:21:50.592" v="27039" actId="478"/>
          <ac:spMkLst>
            <pc:docMk/>
            <pc:sldMk cId="1238840264" sldId="294"/>
            <ac:spMk id="17" creationId="{7CE6F0D4-A2BE-865B-081F-7A1A0E91A715}"/>
          </ac:spMkLst>
        </pc:spChg>
        <pc:cxnChg chg="del">
          <ac:chgData name="堀本　隆誠" userId="aa8f65b3-1210-409b-80f5-ac31d608a8a1" providerId="ADAL" clId="{3F9B13A0-5AB9-45F7-AD37-4556B0871BC3}" dt="2023-06-20T07:01:33.387" v="238" actId="21"/>
          <ac:cxnSpMkLst>
            <pc:docMk/>
            <pc:sldMk cId="1238840264" sldId="294"/>
            <ac:cxnSpMk id="6" creationId="{950CF2D8-9A19-7EB8-1531-B1175F963A84}"/>
          </ac:cxnSpMkLst>
        </pc:cxnChg>
      </pc:sldChg>
      <pc:sldChg chg="addSp delSp modSp add del mod ord">
        <pc:chgData name="堀本　隆誠" userId="aa8f65b3-1210-409b-80f5-ac31d608a8a1" providerId="ADAL" clId="{3F9B13A0-5AB9-45F7-AD37-4556B0871BC3}" dt="2023-07-03T15:29:43.046" v="27034" actId="14100"/>
        <pc:sldMkLst>
          <pc:docMk/>
          <pc:sldMk cId="1572997680" sldId="295"/>
        </pc:sldMkLst>
        <pc:spChg chg="add del mod">
          <ac:chgData name="堀本　隆誠" userId="aa8f65b3-1210-409b-80f5-ac31d608a8a1" providerId="ADAL" clId="{3F9B13A0-5AB9-45F7-AD37-4556B0871BC3}" dt="2023-06-25T21:51:38.602" v="5618" actId="478"/>
          <ac:spMkLst>
            <pc:docMk/>
            <pc:sldMk cId="1572997680" sldId="295"/>
            <ac:spMk id="2" creationId="{E30916FE-8984-C727-DC2F-C7704A5F9628}"/>
          </ac:spMkLst>
        </pc:spChg>
        <pc:spChg chg="mod">
          <ac:chgData name="堀本　隆誠" userId="aa8f65b3-1210-409b-80f5-ac31d608a8a1" providerId="ADAL" clId="{3F9B13A0-5AB9-45F7-AD37-4556B0871BC3}" dt="2023-06-28T06:37:54.387" v="12924" actId="1076"/>
          <ac:spMkLst>
            <pc:docMk/>
            <pc:sldMk cId="1572997680" sldId="295"/>
            <ac:spMk id="3" creationId="{8CEDC0DD-396E-F920-6BF8-3F12713E873B}"/>
          </ac:spMkLst>
        </pc:spChg>
        <pc:spChg chg="del mod">
          <ac:chgData name="堀本　隆誠" userId="aa8f65b3-1210-409b-80f5-ac31d608a8a1" providerId="ADAL" clId="{3F9B13A0-5AB9-45F7-AD37-4556B0871BC3}" dt="2023-06-28T06:36:35.152" v="12908" actId="478"/>
          <ac:spMkLst>
            <pc:docMk/>
            <pc:sldMk cId="1572997680" sldId="295"/>
            <ac:spMk id="4" creationId="{2FAA92EB-95D1-A4CA-2899-2929ED852CF5}"/>
          </ac:spMkLst>
        </pc:spChg>
        <pc:spChg chg="mod">
          <ac:chgData name="堀本　隆誠" userId="aa8f65b3-1210-409b-80f5-ac31d608a8a1" providerId="ADAL" clId="{3F9B13A0-5AB9-45F7-AD37-4556B0871BC3}" dt="2023-06-27T06:43:26.531" v="8780"/>
          <ac:spMkLst>
            <pc:docMk/>
            <pc:sldMk cId="1572997680" sldId="295"/>
            <ac:spMk id="5" creationId="{428A5767-FE28-947F-2426-E77D8E353B9F}"/>
          </ac:spMkLst>
        </pc:spChg>
        <pc:spChg chg="mod">
          <ac:chgData name="堀本　隆誠" userId="aa8f65b3-1210-409b-80f5-ac31d608a8a1" providerId="ADAL" clId="{3F9B13A0-5AB9-45F7-AD37-4556B0871BC3}" dt="2023-06-28T06:38:11.538" v="12926" actId="1076"/>
          <ac:spMkLst>
            <pc:docMk/>
            <pc:sldMk cId="1572997680" sldId="295"/>
            <ac:spMk id="8" creationId="{3EAE28FF-3BE0-EFAA-3A03-F5FADD9EE943}"/>
          </ac:spMkLst>
        </pc:spChg>
        <pc:spChg chg="mod">
          <ac:chgData name="堀本　隆誠" userId="aa8f65b3-1210-409b-80f5-ac31d608a8a1" providerId="ADAL" clId="{3F9B13A0-5AB9-45F7-AD37-4556B0871BC3}" dt="2023-07-03T15:29:43.046" v="27034" actId="14100"/>
          <ac:spMkLst>
            <pc:docMk/>
            <pc:sldMk cId="1572997680" sldId="295"/>
            <ac:spMk id="13" creationId="{AC426BCC-250A-BA0B-977B-AEAA00462B1C}"/>
          </ac:spMkLst>
        </pc:spChg>
        <pc:spChg chg="mod">
          <ac:chgData name="堀本　隆誠" userId="aa8f65b3-1210-409b-80f5-ac31d608a8a1" providerId="ADAL" clId="{3F9B13A0-5AB9-45F7-AD37-4556B0871BC3}" dt="2023-06-28T06:38:15.622" v="12927" actId="1076"/>
          <ac:spMkLst>
            <pc:docMk/>
            <pc:sldMk cId="1572997680" sldId="295"/>
            <ac:spMk id="15" creationId="{767976E2-7A3F-35F5-3FFB-35F5FEA74048}"/>
          </ac:spMkLst>
        </pc:spChg>
        <pc:spChg chg="del mod">
          <ac:chgData name="堀本　隆誠" userId="aa8f65b3-1210-409b-80f5-ac31d608a8a1" providerId="ADAL" clId="{3F9B13A0-5AB9-45F7-AD37-4556B0871BC3}" dt="2023-06-28T06:37:43.119" v="12922" actId="478"/>
          <ac:spMkLst>
            <pc:docMk/>
            <pc:sldMk cId="1572997680" sldId="295"/>
            <ac:spMk id="16" creationId="{C8D9BA4E-4EF0-C1C7-1AD5-E3E5A1D66986}"/>
          </ac:spMkLst>
        </pc:spChg>
        <pc:spChg chg="del mod">
          <ac:chgData name="堀本　隆誠" userId="aa8f65b3-1210-409b-80f5-ac31d608a8a1" providerId="ADAL" clId="{3F9B13A0-5AB9-45F7-AD37-4556B0871BC3}" dt="2023-06-28T06:37:44.937" v="12923" actId="478"/>
          <ac:spMkLst>
            <pc:docMk/>
            <pc:sldMk cId="1572997680" sldId="295"/>
            <ac:spMk id="18" creationId="{8514B8A0-1CB2-E372-DD75-22A74BDA25CC}"/>
          </ac:spMkLst>
        </pc:spChg>
        <pc:spChg chg="mod">
          <ac:chgData name="堀本　隆誠" userId="aa8f65b3-1210-409b-80f5-ac31d608a8a1" providerId="ADAL" clId="{3F9B13A0-5AB9-45F7-AD37-4556B0871BC3}" dt="2023-06-28T07:15:02.256" v="13112" actId="14100"/>
          <ac:spMkLst>
            <pc:docMk/>
            <pc:sldMk cId="1572997680" sldId="295"/>
            <ac:spMk id="34" creationId="{D6B6F1B1-80F3-55A7-C53A-2EBA2B3744AE}"/>
          </ac:spMkLst>
        </pc:spChg>
      </pc:sldChg>
      <pc:sldChg chg="addSp delSp modSp del mod">
        <pc:chgData name="堀本　隆誠" userId="aa8f65b3-1210-409b-80f5-ac31d608a8a1" providerId="ADAL" clId="{3F9B13A0-5AB9-45F7-AD37-4556B0871BC3}" dt="2023-06-27T16:29:06.438" v="10340" actId="2696"/>
        <pc:sldMkLst>
          <pc:docMk/>
          <pc:sldMk cId="3041079656" sldId="296"/>
        </pc:sldMkLst>
        <pc:spChg chg="add mod">
          <ac:chgData name="堀本　隆誠" userId="aa8f65b3-1210-409b-80f5-ac31d608a8a1" providerId="ADAL" clId="{3F9B13A0-5AB9-45F7-AD37-4556B0871BC3}" dt="2023-06-26T08:18:22.047" v="8390"/>
          <ac:spMkLst>
            <pc:docMk/>
            <pc:sldMk cId="3041079656" sldId="296"/>
            <ac:spMk id="3" creationId="{0B93A272-37B9-8976-2714-B9295E288059}"/>
          </ac:spMkLst>
        </pc:spChg>
        <pc:spChg chg="del">
          <ac:chgData name="堀本　隆誠" userId="aa8f65b3-1210-409b-80f5-ac31d608a8a1" providerId="ADAL" clId="{3F9B13A0-5AB9-45F7-AD37-4556B0871BC3}" dt="2023-06-26T08:18:19.773" v="8389" actId="478"/>
          <ac:spMkLst>
            <pc:docMk/>
            <pc:sldMk cId="3041079656" sldId="296"/>
            <ac:spMk id="4" creationId="{2FAA92EB-95D1-A4CA-2899-2929ED852CF5}"/>
          </ac:spMkLst>
        </pc:spChg>
        <pc:spChg chg="mod">
          <ac:chgData name="堀本　隆誠" userId="aa8f65b3-1210-409b-80f5-ac31d608a8a1" providerId="ADAL" clId="{3F9B13A0-5AB9-45F7-AD37-4556B0871BC3}" dt="2023-06-27T06:43:26.531" v="8780"/>
          <ac:spMkLst>
            <pc:docMk/>
            <pc:sldMk cId="3041079656" sldId="296"/>
            <ac:spMk id="5" creationId="{428A5767-FE28-947F-2426-E77D8E353B9F}"/>
          </ac:spMkLst>
        </pc:spChg>
      </pc:sldChg>
      <pc:sldChg chg="addSp delSp modSp mod ord modNotesTx">
        <pc:chgData name="堀本　隆誠" userId="aa8f65b3-1210-409b-80f5-ac31d608a8a1" providerId="ADAL" clId="{3F9B13A0-5AB9-45F7-AD37-4556B0871BC3}" dt="2023-07-04T14:00:14.036" v="29064" actId="20577"/>
        <pc:sldMkLst>
          <pc:docMk/>
          <pc:sldMk cId="3351735111" sldId="297"/>
        </pc:sldMkLst>
        <pc:spChg chg="del mod">
          <ac:chgData name="堀本　隆誠" userId="aa8f65b3-1210-409b-80f5-ac31d608a8a1" providerId="ADAL" clId="{3F9B13A0-5AB9-45F7-AD37-4556B0871BC3}" dt="2023-06-26T08:20:22.473" v="8404" actId="478"/>
          <ac:spMkLst>
            <pc:docMk/>
            <pc:sldMk cId="3351735111" sldId="297"/>
            <ac:spMk id="2" creationId="{BD7C5094-840D-195D-EDC0-353233A8C7C3}"/>
          </ac:spMkLst>
        </pc:spChg>
        <pc:spChg chg="mod">
          <ac:chgData name="堀本　隆誠" userId="aa8f65b3-1210-409b-80f5-ac31d608a8a1" providerId="ADAL" clId="{3F9B13A0-5AB9-45F7-AD37-4556B0871BC3}" dt="2023-06-27T06:43:26.531" v="8780"/>
          <ac:spMkLst>
            <pc:docMk/>
            <pc:sldMk cId="3351735111" sldId="297"/>
            <ac:spMk id="3" creationId="{501EE305-62BA-EEFC-75F3-32237435E37C}"/>
          </ac:spMkLst>
        </pc:spChg>
        <pc:spChg chg="add del mod">
          <ac:chgData name="堀本　隆誠" userId="aa8f65b3-1210-409b-80f5-ac31d608a8a1" providerId="ADAL" clId="{3F9B13A0-5AB9-45F7-AD37-4556B0871BC3}" dt="2023-06-25T21:46:41.154" v="5594" actId="478"/>
          <ac:spMkLst>
            <pc:docMk/>
            <pc:sldMk cId="3351735111" sldId="297"/>
            <ac:spMk id="8" creationId="{813CF3E5-32FB-5EB2-E9E8-B53907479EEA}"/>
          </ac:spMkLst>
        </pc:spChg>
        <pc:spChg chg="add del mod">
          <ac:chgData name="堀本　隆誠" userId="aa8f65b3-1210-409b-80f5-ac31d608a8a1" providerId="ADAL" clId="{3F9B13A0-5AB9-45F7-AD37-4556B0871BC3}" dt="2023-06-25T21:46:52.355" v="5598" actId="478"/>
          <ac:spMkLst>
            <pc:docMk/>
            <pc:sldMk cId="3351735111" sldId="297"/>
            <ac:spMk id="9" creationId="{A59DFA0D-2A38-E108-5B56-17D5EB5C0917}"/>
          </ac:spMkLst>
        </pc:spChg>
        <pc:spChg chg="add del mod">
          <ac:chgData name="堀本　隆誠" userId="aa8f65b3-1210-409b-80f5-ac31d608a8a1" providerId="ADAL" clId="{3F9B13A0-5AB9-45F7-AD37-4556B0871BC3}" dt="2023-06-25T21:46:46.036" v="5596" actId="478"/>
          <ac:spMkLst>
            <pc:docMk/>
            <pc:sldMk cId="3351735111" sldId="297"/>
            <ac:spMk id="10" creationId="{05BDCB49-00B7-4D65-0674-4A85763BB656}"/>
          </ac:spMkLst>
        </pc:spChg>
        <pc:spChg chg="add del mod">
          <ac:chgData name="堀本　隆誠" userId="aa8f65b3-1210-409b-80f5-ac31d608a8a1" providerId="ADAL" clId="{3F9B13A0-5AB9-45F7-AD37-4556B0871BC3}" dt="2023-06-25T21:46:49.112" v="5597" actId="478"/>
          <ac:spMkLst>
            <pc:docMk/>
            <pc:sldMk cId="3351735111" sldId="297"/>
            <ac:spMk id="11" creationId="{F5CD340C-5FA8-5D17-1064-A35A355CC013}"/>
          </ac:spMkLst>
        </pc:spChg>
        <pc:spChg chg="add mod">
          <ac:chgData name="堀本　隆誠" userId="aa8f65b3-1210-409b-80f5-ac31d608a8a1" providerId="ADAL" clId="{3F9B13A0-5AB9-45F7-AD37-4556B0871BC3}" dt="2023-06-27T16:55:16.698" v="10739" actId="14100"/>
          <ac:spMkLst>
            <pc:docMk/>
            <pc:sldMk cId="3351735111" sldId="297"/>
            <ac:spMk id="12" creationId="{BB44CD17-CF78-0C61-D95A-02E92973D732}"/>
          </ac:spMkLst>
        </pc:spChg>
        <pc:picChg chg="add del mod">
          <ac:chgData name="堀本　隆誠" userId="aa8f65b3-1210-409b-80f5-ac31d608a8a1" providerId="ADAL" clId="{3F9B13A0-5AB9-45F7-AD37-4556B0871BC3}" dt="2023-07-03T09:12:58.008" v="25956" actId="478"/>
          <ac:picMkLst>
            <pc:docMk/>
            <pc:sldMk cId="3351735111" sldId="297"/>
            <ac:picMk id="4" creationId="{67A2094D-67E9-3CDB-3E36-DF225EA6622C}"/>
          </ac:picMkLst>
        </pc:picChg>
        <pc:picChg chg="add del mod">
          <ac:chgData name="堀本　隆誠" userId="aa8f65b3-1210-409b-80f5-ac31d608a8a1" providerId="ADAL" clId="{3F9B13A0-5AB9-45F7-AD37-4556B0871BC3}" dt="2023-06-25T21:43:34.372" v="5566" actId="931"/>
          <ac:picMkLst>
            <pc:docMk/>
            <pc:sldMk cId="3351735111" sldId="297"/>
            <ac:picMk id="5" creationId="{A88FDA29-A97A-7E91-5A7D-EEDF7CAF5255}"/>
          </ac:picMkLst>
        </pc:picChg>
        <pc:picChg chg="add mod">
          <ac:chgData name="堀本　隆誠" userId="aa8f65b3-1210-409b-80f5-ac31d608a8a1" providerId="ADAL" clId="{3F9B13A0-5AB9-45F7-AD37-4556B0871BC3}" dt="2023-07-03T09:13:20.854" v="25963" actId="208"/>
          <ac:picMkLst>
            <pc:docMk/>
            <pc:sldMk cId="3351735111" sldId="297"/>
            <ac:picMk id="6" creationId="{3B9F37EC-0609-0EDA-6AB1-76E049A5CFF2}"/>
          </ac:picMkLst>
        </pc:picChg>
        <pc:picChg chg="add del mod">
          <ac:chgData name="堀本　隆誠" userId="aa8f65b3-1210-409b-80f5-ac31d608a8a1" providerId="ADAL" clId="{3F9B13A0-5AB9-45F7-AD37-4556B0871BC3}" dt="2023-06-29T03:48:13.790" v="14716" actId="21"/>
          <ac:picMkLst>
            <pc:docMk/>
            <pc:sldMk cId="3351735111" sldId="297"/>
            <ac:picMk id="7" creationId="{2620F47B-A7A0-8468-8ADF-B20EB191F9B3}"/>
          </ac:picMkLst>
        </pc:picChg>
        <pc:picChg chg="del">
          <ac:chgData name="堀本　隆誠" userId="aa8f65b3-1210-409b-80f5-ac31d608a8a1" providerId="ADAL" clId="{3F9B13A0-5AB9-45F7-AD37-4556B0871BC3}" dt="2023-06-20T07:02:42.635" v="275" actId="21"/>
          <ac:picMkLst>
            <pc:docMk/>
            <pc:sldMk cId="3351735111" sldId="297"/>
            <ac:picMk id="12" creationId="{618DA809-5041-5DDC-DCF8-31295CB5CB90}"/>
          </ac:picMkLst>
        </pc:picChg>
      </pc:sldChg>
      <pc:sldChg chg="addSp delSp modSp mod modNotesTx">
        <pc:chgData name="堀本　隆誠" userId="aa8f65b3-1210-409b-80f5-ac31d608a8a1" providerId="ADAL" clId="{3F9B13A0-5AB9-45F7-AD37-4556B0871BC3}" dt="2023-07-04T16:55:26.379" v="36015" actId="20577"/>
        <pc:sldMkLst>
          <pc:docMk/>
          <pc:sldMk cId="666985279" sldId="298"/>
        </pc:sldMkLst>
        <pc:spChg chg="del">
          <ac:chgData name="堀本　隆誠" userId="aa8f65b3-1210-409b-80f5-ac31d608a8a1" providerId="ADAL" clId="{3F9B13A0-5AB9-45F7-AD37-4556B0871BC3}" dt="2023-06-26T08:22:33.401" v="8427" actId="478"/>
          <ac:spMkLst>
            <pc:docMk/>
            <pc:sldMk cId="666985279" sldId="298"/>
            <ac:spMk id="2" creationId="{7CAC9385-9B5C-16CF-19CA-C6AAC76A2E9A}"/>
          </ac:spMkLst>
        </pc:spChg>
        <pc:spChg chg="mod">
          <ac:chgData name="堀本　隆誠" userId="aa8f65b3-1210-409b-80f5-ac31d608a8a1" providerId="ADAL" clId="{3F9B13A0-5AB9-45F7-AD37-4556B0871BC3}" dt="2023-06-27T06:43:26.531" v="8780"/>
          <ac:spMkLst>
            <pc:docMk/>
            <pc:sldMk cId="666985279" sldId="298"/>
            <ac:spMk id="3" creationId="{EAB7CE10-BAA5-D9F8-F878-D4473E5885C8}"/>
          </ac:spMkLst>
        </pc:spChg>
        <pc:spChg chg="mod">
          <ac:chgData name="堀本　隆誠" userId="aa8f65b3-1210-409b-80f5-ac31d608a8a1" providerId="ADAL" clId="{3F9B13A0-5AB9-45F7-AD37-4556B0871BC3}" dt="2023-07-03T04:43:56.644" v="22193" actId="14100"/>
          <ac:spMkLst>
            <pc:docMk/>
            <pc:sldMk cId="666985279" sldId="298"/>
            <ac:spMk id="5" creationId="{0D443864-CC03-EF8B-DB05-022DF12BE6F1}"/>
          </ac:spMkLst>
        </pc:spChg>
        <pc:spChg chg="add mod">
          <ac:chgData name="堀本　隆誠" userId="aa8f65b3-1210-409b-80f5-ac31d608a8a1" providerId="ADAL" clId="{3F9B13A0-5AB9-45F7-AD37-4556B0871BC3}" dt="2023-06-29T03:10:47.481" v="14314" actId="14100"/>
          <ac:spMkLst>
            <pc:docMk/>
            <pc:sldMk cId="666985279" sldId="298"/>
            <ac:spMk id="6" creationId="{F4838DBC-5BE4-93F3-1895-06C6D314902D}"/>
          </ac:spMkLst>
        </pc:spChg>
        <pc:spChg chg="add mod">
          <ac:chgData name="堀本　隆誠" userId="aa8f65b3-1210-409b-80f5-ac31d608a8a1" providerId="ADAL" clId="{3F9B13A0-5AB9-45F7-AD37-4556B0871BC3}" dt="2023-06-29T03:10:53.773" v="14315" actId="14100"/>
          <ac:spMkLst>
            <pc:docMk/>
            <pc:sldMk cId="666985279" sldId="298"/>
            <ac:spMk id="7" creationId="{0E66F25A-07F0-5EF1-A53A-58AED8254474}"/>
          </ac:spMkLst>
        </pc:spChg>
        <pc:spChg chg="del">
          <ac:chgData name="堀本　隆誠" userId="aa8f65b3-1210-409b-80f5-ac31d608a8a1" providerId="ADAL" clId="{3F9B13A0-5AB9-45F7-AD37-4556B0871BC3}" dt="2023-06-24T18:08:18.307" v="2113" actId="478"/>
          <ac:spMkLst>
            <pc:docMk/>
            <pc:sldMk cId="666985279" sldId="298"/>
            <ac:spMk id="7" creationId="{CE034853-646D-A789-7AE9-1393F62E9AAE}"/>
          </ac:spMkLst>
        </pc:spChg>
        <pc:spChg chg="del">
          <ac:chgData name="堀本　隆誠" userId="aa8f65b3-1210-409b-80f5-ac31d608a8a1" providerId="ADAL" clId="{3F9B13A0-5AB9-45F7-AD37-4556B0871BC3}" dt="2023-06-24T18:08:18.307" v="2113" actId="478"/>
          <ac:spMkLst>
            <pc:docMk/>
            <pc:sldMk cId="666985279" sldId="298"/>
            <ac:spMk id="8" creationId="{6D5F375A-0B6F-3DA7-D203-CAD501366AF7}"/>
          </ac:spMkLst>
        </pc:spChg>
        <pc:spChg chg="add del mod">
          <ac:chgData name="堀本　隆誠" userId="aa8f65b3-1210-409b-80f5-ac31d608a8a1" providerId="ADAL" clId="{3F9B13A0-5AB9-45F7-AD37-4556B0871BC3}" dt="2023-06-26T05:35:21.855" v="6433" actId="478"/>
          <ac:spMkLst>
            <pc:docMk/>
            <pc:sldMk cId="666985279" sldId="298"/>
            <ac:spMk id="9" creationId="{F694CD3E-C702-7E8C-82C5-6B873159FE8E}"/>
          </ac:spMkLst>
        </pc:spChg>
        <pc:spChg chg="add del mod">
          <ac:chgData name="堀本　隆誠" userId="aa8f65b3-1210-409b-80f5-ac31d608a8a1" providerId="ADAL" clId="{3F9B13A0-5AB9-45F7-AD37-4556B0871BC3}" dt="2023-06-29T03:12:47.516" v="14339" actId="478"/>
          <ac:spMkLst>
            <pc:docMk/>
            <pc:sldMk cId="666985279" sldId="298"/>
            <ac:spMk id="11" creationId="{47C570B7-C178-63D3-EA04-EF72C12AB417}"/>
          </ac:spMkLst>
        </pc:spChg>
        <pc:spChg chg="add del mod">
          <ac:chgData name="堀本　隆誠" userId="aa8f65b3-1210-409b-80f5-ac31d608a8a1" providerId="ADAL" clId="{3F9B13A0-5AB9-45F7-AD37-4556B0871BC3}" dt="2023-06-29T03:12:50.576" v="14341" actId="478"/>
          <ac:spMkLst>
            <pc:docMk/>
            <pc:sldMk cId="666985279" sldId="298"/>
            <ac:spMk id="13" creationId="{74EA80A5-F1D9-67CD-ECEE-F7766345D196}"/>
          </ac:spMkLst>
        </pc:spChg>
        <pc:spChg chg="add mod">
          <ac:chgData name="堀本　隆誠" userId="aa8f65b3-1210-409b-80f5-ac31d608a8a1" providerId="ADAL" clId="{3F9B13A0-5AB9-45F7-AD37-4556B0871BC3}" dt="2023-06-26T08:22:44.951" v="8432" actId="14100"/>
          <ac:spMkLst>
            <pc:docMk/>
            <pc:sldMk cId="666985279" sldId="298"/>
            <ac:spMk id="14" creationId="{9F7B8346-B23F-03FA-BC23-6145E69AE5E9}"/>
          </ac:spMkLst>
        </pc:spChg>
        <pc:graphicFrameChg chg="add mod modGraphic">
          <ac:chgData name="堀本　隆誠" userId="aa8f65b3-1210-409b-80f5-ac31d608a8a1" providerId="ADAL" clId="{3F9B13A0-5AB9-45F7-AD37-4556B0871BC3}" dt="2023-06-29T03:12:57.252" v="14356" actId="1038"/>
          <ac:graphicFrameMkLst>
            <pc:docMk/>
            <pc:sldMk cId="666985279" sldId="298"/>
            <ac:graphicFrameMk id="2" creationId="{F95C21B2-5B60-C8EC-2684-3D08B6DE2151}"/>
          </ac:graphicFrameMkLst>
        </pc:graphicFrameChg>
      </pc:sldChg>
      <pc:sldChg chg="del">
        <pc:chgData name="堀本　隆誠" userId="aa8f65b3-1210-409b-80f5-ac31d608a8a1" providerId="ADAL" clId="{3F9B13A0-5AB9-45F7-AD37-4556B0871BC3}" dt="2023-06-19T08:33:35.623" v="37" actId="2696"/>
        <pc:sldMkLst>
          <pc:docMk/>
          <pc:sldMk cId="3337242650" sldId="299"/>
        </pc:sldMkLst>
      </pc:sldChg>
      <pc:sldChg chg="del">
        <pc:chgData name="堀本　隆誠" userId="aa8f65b3-1210-409b-80f5-ac31d608a8a1" providerId="ADAL" clId="{3F9B13A0-5AB9-45F7-AD37-4556B0871BC3}" dt="2023-06-19T08:33:38.168" v="38" actId="2696"/>
        <pc:sldMkLst>
          <pc:docMk/>
          <pc:sldMk cId="622962029" sldId="300"/>
        </pc:sldMkLst>
      </pc:sldChg>
      <pc:sldChg chg="del">
        <pc:chgData name="堀本　隆誠" userId="aa8f65b3-1210-409b-80f5-ac31d608a8a1" providerId="ADAL" clId="{3F9B13A0-5AB9-45F7-AD37-4556B0871BC3}" dt="2023-06-19T08:33:40.982" v="39" actId="2696"/>
        <pc:sldMkLst>
          <pc:docMk/>
          <pc:sldMk cId="762914143" sldId="301"/>
        </pc:sldMkLst>
      </pc:sldChg>
      <pc:sldChg chg="del">
        <pc:chgData name="堀本　隆誠" userId="aa8f65b3-1210-409b-80f5-ac31d608a8a1" providerId="ADAL" clId="{3F9B13A0-5AB9-45F7-AD37-4556B0871BC3}" dt="2023-06-19T08:33:44.499" v="40" actId="2696"/>
        <pc:sldMkLst>
          <pc:docMk/>
          <pc:sldMk cId="2912293836" sldId="302"/>
        </pc:sldMkLst>
      </pc:sldChg>
      <pc:sldChg chg="del">
        <pc:chgData name="堀本　隆誠" userId="aa8f65b3-1210-409b-80f5-ac31d608a8a1" providerId="ADAL" clId="{3F9B13A0-5AB9-45F7-AD37-4556B0871BC3}" dt="2023-06-19T08:33:46.784" v="41" actId="2696"/>
        <pc:sldMkLst>
          <pc:docMk/>
          <pc:sldMk cId="790282200" sldId="303"/>
        </pc:sldMkLst>
      </pc:sldChg>
      <pc:sldChg chg="del">
        <pc:chgData name="堀本　隆誠" userId="aa8f65b3-1210-409b-80f5-ac31d608a8a1" providerId="ADAL" clId="{3F9B13A0-5AB9-45F7-AD37-4556B0871BC3}" dt="2023-06-19T09:14:40.934" v="43" actId="2696"/>
        <pc:sldMkLst>
          <pc:docMk/>
          <pc:sldMk cId="794694444" sldId="304"/>
        </pc:sldMkLst>
      </pc:sldChg>
      <pc:sldChg chg="modSp">
        <pc:chgData name="堀本　隆誠" userId="aa8f65b3-1210-409b-80f5-ac31d608a8a1" providerId="ADAL" clId="{3F9B13A0-5AB9-45F7-AD37-4556B0871BC3}" dt="2023-06-27T06:43:26.531" v="8780"/>
        <pc:sldMkLst>
          <pc:docMk/>
          <pc:sldMk cId="1727516448" sldId="305"/>
        </pc:sldMkLst>
        <pc:spChg chg="mod">
          <ac:chgData name="堀本　隆誠" userId="aa8f65b3-1210-409b-80f5-ac31d608a8a1" providerId="ADAL" clId="{3F9B13A0-5AB9-45F7-AD37-4556B0871BC3}" dt="2023-06-27T06:43:26.531" v="8780"/>
          <ac:spMkLst>
            <pc:docMk/>
            <pc:sldMk cId="1727516448" sldId="305"/>
            <ac:spMk id="2" creationId="{F2DE9FAC-1942-BBCA-D173-E6B5AA79FAEC}"/>
          </ac:spMkLst>
        </pc:spChg>
      </pc:sldChg>
      <pc:sldChg chg="del">
        <pc:chgData name="堀本　隆誠" userId="aa8f65b3-1210-409b-80f5-ac31d608a8a1" providerId="ADAL" clId="{3F9B13A0-5AB9-45F7-AD37-4556B0871BC3}" dt="2023-06-19T09:14:44.658" v="44" actId="2696"/>
        <pc:sldMkLst>
          <pc:docMk/>
          <pc:sldMk cId="1993717319" sldId="306"/>
        </pc:sldMkLst>
      </pc:sldChg>
      <pc:sldChg chg="del">
        <pc:chgData name="堀本　隆誠" userId="aa8f65b3-1210-409b-80f5-ac31d608a8a1" providerId="ADAL" clId="{3F9B13A0-5AB9-45F7-AD37-4556B0871BC3}" dt="2023-06-19T09:14:50.704" v="47" actId="2696"/>
        <pc:sldMkLst>
          <pc:docMk/>
          <pc:sldMk cId="3366035782" sldId="307"/>
        </pc:sldMkLst>
      </pc:sldChg>
      <pc:sldChg chg="del">
        <pc:chgData name="堀本　隆誠" userId="aa8f65b3-1210-409b-80f5-ac31d608a8a1" providerId="ADAL" clId="{3F9B13A0-5AB9-45F7-AD37-4556B0871BC3}" dt="2023-06-19T09:14:49.266" v="46" actId="2696"/>
        <pc:sldMkLst>
          <pc:docMk/>
          <pc:sldMk cId="1135727355" sldId="308"/>
        </pc:sldMkLst>
      </pc:sldChg>
      <pc:sldChg chg="del">
        <pc:chgData name="堀本　隆誠" userId="aa8f65b3-1210-409b-80f5-ac31d608a8a1" providerId="ADAL" clId="{3F9B13A0-5AB9-45F7-AD37-4556B0871BC3}" dt="2023-06-19T09:14:47.346" v="45" actId="2696"/>
        <pc:sldMkLst>
          <pc:docMk/>
          <pc:sldMk cId="707479555" sldId="309"/>
        </pc:sldMkLst>
      </pc:sldChg>
      <pc:sldChg chg="del">
        <pc:chgData name="堀本　隆誠" userId="aa8f65b3-1210-409b-80f5-ac31d608a8a1" providerId="ADAL" clId="{3F9B13A0-5AB9-45F7-AD37-4556B0871BC3}" dt="2023-06-19T09:14:56.493" v="49" actId="2696"/>
        <pc:sldMkLst>
          <pc:docMk/>
          <pc:sldMk cId="1925935754" sldId="310"/>
        </pc:sldMkLst>
      </pc:sldChg>
      <pc:sldChg chg="del">
        <pc:chgData name="堀本　隆誠" userId="aa8f65b3-1210-409b-80f5-ac31d608a8a1" providerId="ADAL" clId="{3F9B13A0-5AB9-45F7-AD37-4556B0871BC3}" dt="2023-06-19T09:14:58.604" v="50" actId="2696"/>
        <pc:sldMkLst>
          <pc:docMk/>
          <pc:sldMk cId="3256790112" sldId="311"/>
        </pc:sldMkLst>
      </pc:sldChg>
      <pc:sldChg chg="del">
        <pc:chgData name="堀本　隆誠" userId="aa8f65b3-1210-409b-80f5-ac31d608a8a1" providerId="ADAL" clId="{3F9B13A0-5AB9-45F7-AD37-4556B0871BC3}" dt="2023-06-19T09:15:00.865" v="51" actId="2696"/>
        <pc:sldMkLst>
          <pc:docMk/>
          <pc:sldMk cId="679887889" sldId="312"/>
        </pc:sldMkLst>
      </pc:sldChg>
      <pc:sldChg chg="del">
        <pc:chgData name="堀本　隆誠" userId="aa8f65b3-1210-409b-80f5-ac31d608a8a1" providerId="ADAL" clId="{3F9B13A0-5AB9-45F7-AD37-4556B0871BC3}" dt="2023-06-19T09:15:06.050" v="52" actId="2696"/>
        <pc:sldMkLst>
          <pc:docMk/>
          <pc:sldMk cId="525021737" sldId="313"/>
        </pc:sldMkLst>
      </pc:sldChg>
      <pc:sldChg chg="del">
        <pc:chgData name="堀本　隆誠" userId="aa8f65b3-1210-409b-80f5-ac31d608a8a1" providerId="ADAL" clId="{3F9B13A0-5AB9-45F7-AD37-4556B0871BC3}" dt="2023-06-19T09:15:07.438" v="53" actId="2696"/>
        <pc:sldMkLst>
          <pc:docMk/>
          <pc:sldMk cId="2756363992" sldId="314"/>
        </pc:sldMkLst>
      </pc:sldChg>
      <pc:sldChg chg="delSp modSp del mod">
        <pc:chgData name="堀本　隆誠" userId="aa8f65b3-1210-409b-80f5-ac31d608a8a1" providerId="ADAL" clId="{3F9B13A0-5AB9-45F7-AD37-4556B0871BC3}" dt="2023-07-05T04:58:28.784" v="36143" actId="2696"/>
        <pc:sldMkLst>
          <pc:docMk/>
          <pc:sldMk cId="2872491940" sldId="315"/>
        </pc:sldMkLst>
        <pc:spChg chg="mod">
          <ac:chgData name="堀本　隆誠" userId="aa8f65b3-1210-409b-80f5-ac31d608a8a1" providerId="ADAL" clId="{3F9B13A0-5AB9-45F7-AD37-4556B0871BC3}" dt="2023-06-27T06:43:26.531" v="8780"/>
          <ac:spMkLst>
            <pc:docMk/>
            <pc:sldMk cId="2872491940" sldId="315"/>
            <ac:spMk id="2" creationId="{5549C90B-D4A5-6D50-FB9D-E6CAFFBDA9B4}"/>
          </ac:spMkLst>
        </pc:spChg>
        <pc:spChg chg="mod">
          <ac:chgData name="堀本　隆誠" userId="aa8f65b3-1210-409b-80f5-ac31d608a8a1" providerId="ADAL" clId="{3F9B13A0-5AB9-45F7-AD37-4556B0871BC3}" dt="2023-06-27T06:52:09.971" v="9015" actId="1076"/>
          <ac:spMkLst>
            <pc:docMk/>
            <pc:sldMk cId="2872491940" sldId="315"/>
            <ac:spMk id="3" creationId="{CEB087D2-2B7D-41DD-EC21-112D71E867B5}"/>
          </ac:spMkLst>
        </pc:spChg>
        <pc:graphicFrameChg chg="del modGraphic">
          <ac:chgData name="堀本　隆誠" userId="aa8f65b3-1210-409b-80f5-ac31d608a8a1" providerId="ADAL" clId="{3F9B13A0-5AB9-45F7-AD37-4556B0871BC3}" dt="2023-07-03T15:28:22.379" v="27030" actId="478"/>
          <ac:graphicFrameMkLst>
            <pc:docMk/>
            <pc:sldMk cId="2872491940" sldId="315"/>
            <ac:graphicFrameMk id="4" creationId="{8BE39C17-A39E-067D-2706-F8A7D11EBD35}"/>
          </ac:graphicFrameMkLst>
        </pc:graphicFrameChg>
      </pc:sldChg>
      <pc:sldChg chg="del">
        <pc:chgData name="堀本　隆誠" userId="aa8f65b3-1210-409b-80f5-ac31d608a8a1" providerId="ADAL" clId="{3F9B13A0-5AB9-45F7-AD37-4556B0871BC3}" dt="2023-06-19T08:33:11.221" v="30" actId="2696"/>
        <pc:sldMkLst>
          <pc:docMk/>
          <pc:sldMk cId="4232492491" sldId="316"/>
        </pc:sldMkLst>
      </pc:sldChg>
      <pc:sldChg chg="del">
        <pc:chgData name="堀本　隆誠" userId="aa8f65b3-1210-409b-80f5-ac31d608a8a1" providerId="ADAL" clId="{3F9B13A0-5AB9-45F7-AD37-4556B0871BC3}" dt="2023-06-19T08:33:15.067" v="31" actId="2696"/>
        <pc:sldMkLst>
          <pc:docMk/>
          <pc:sldMk cId="2617249916" sldId="317"/>
        </pc:sldMkLst>
      </pc:sldChg>
      <pc:sldChg chg="del">
        <pc:chgData name="堀本　隆誠" userId="aa8f65b3-1210-409b-80f5-ac31d608a8a1" providerId="ADAL" clId="{3F9B13A0-5AB9-45F7-AD37-4556B0871BC3}" dt="2023-06-19T08:33:21.205" v="33" actId="2696"/>
        <pc:sldMkLst>
          <pc:docMk/>
          <pc:sldMk cId="541564223" sldId="318"/>
        </pc:sldMkLst>
      </pc:sldChg>
      <pc:sldChg chg="del">
        <pc:chgData name="堀本　隆誠" userId="aa8f65b3-1210-409b-80f5-ac31d608a8a1" providerId="ADAL" clId="{3F9B13A0-5AB9-45F7-AD37-4556B0871BC3}" dt="2023-06-19T08:33:18.085" v="32" actId="2696"/>
        <pc:sldMkLst>
          <pc:docMk/>
          <pc:sldMk cId="1489391417" sldId="319"/>
        </pc:sldMkLst>
      </pc:sldChg>
      <pc:sldChg chg="del">
        <pc:chgData name="堀本　隆誠" userId="aa8f65b3-1210-409b-80f5-ac31d608a8a1" providerId="ADAL" clId="{3F9B13A0-5AB9-45F7-AD37-4556B0871BC3}" dt="2023-06-19T08:33:04.211" v="29" actId="2696"/>
        <pc:sldMkLst>
          <pc:docMk/>
          <pc:sldMk cId="654553808" sldId="320"/>
        </pc:sldMkLst>
      </pc:sldChg>
      <pc:sldChg chg="addSp delSp modSp mod">
        <pc:chgData name="堀本　隆誠" userId="aa8f65b3-1210-409b-80f5-ac31d608a8a1" providerId="ADAL" clId="{3F9B13A0-5AB9-45F7-AD37-4556B0871BC3}" dt="2023-06-28T17:07:35.206" v="13196" actId="27107"/>
        <pc:sldMkLst>
          <pc:docMk/>
          <pc:sldMk cId="2532234156" sldId="321"/>
        </pc:sldMkLst>
        <pc:spChg chg="mod">
          <ac:chgData name="堀本　隆誠" userId="aa8f65b3-1210-409b-80f5-ac31d608a8a1" providerId="ADAL" clId="{3F9B13A0-5AB9-45F7-AD37-4556B0871BC3}" dt="2023-06-28T06:39:27.609" v="12931" actId="1076"/>
          <ac:spMkLst>
            <pc:docMk/>
            <pc:sldMk cId="2532234156" sldId="321"/>
            <ac:spMk id="3" creationId="{B7B0E0BA-9272-BFA9-48CB-F06CBB6A2DC6}"/>
          </ac:spMkLst>
        </pc:spChg>
        <pc:spChg chg="mod">
          <ac:chgData name="堀本　隆誠" userId="aa8f65b3-1210-409b-80f5-ac31d608a8a1" providerId="ADAL" clId="{3F9B13A0-5AB9-45F7-AD37-4556B0871BC3}" dt="2023-06-28T06:39:27.609" v="12931" actId="1076"/>
          <ac:spMkLst>
            <pc:docMk/>
            <pc:sldMk cId="2532234156" sldId="321"/>
            <ac:spMk id="4" creationId="{7AA95843-85EF-2587-DA3F-475F0941A089}"/>
          </ac:spMkLst>
        </pc:spChg>
        <pc:spChg chg="mod">
          <ac:chgData name="堀本　隆誠" userId="aa8f65b3-1210-409b-80f5-ac31d608a8a1" providerId="ADAL" clId="{3F9B13A0-5AB9-45F7-AD37-4556B0871BC3}" dt="2023-06-28T07:10:26.954" v="13075" actId="20577"/>
          <ac:spMkLst>
            <pc:docMk/>
            <pc:sldMk cId="2532234156" sldId="321"/>
            <ac:spMk id="5" creationId="{E94BC5D9-A7F2-C2CE-549F-005F4C21B9D7}"/>
          </ac:spMkLst>
        </pc:spChg>
        <pc:spChg chg="mod">
          <ac:chgData name="堀本　隆誠" userId="aa8f65b3-1210-409b-80f5-ac31d608a8a1" providerId="ADAL" clId="{3F9B13A0-5AB9-45F7-AD37-4556B0871BC3}" dt="2023-06-28T07:02:18.715" v="13031" actId="1076"/>
          <ac:spMkLst>
            <pc:docMk/>
            <pc:sldMk cId="2532234156" sldId="321"/>
            <ac:spMk id="12" creationId="{820DA3C5-6FC8-8E7E-1E1F-0110720FB362}"/>
          </ac:spMkLst>
        </pc:spChg>
        <pc:spChg chg="mod">
          <ac:chgData name="堀本　隆誠" userId="aa8f65b3-1210-409b-80f5-ac31d608a8a1" providerId="ADAL" clId="{3F9B13A0-5AB9-45F7-AD37-4556B0871BC3}" dt="2023-06-28T07:00:06.720" v="12996" actId="1076"/>
          <ac:spMkLst>
            <pc:docMk/>
            <pc:sldMk cId="2532234156" sldId="321"/>
            <ac:spMk id="13" creationId="{A3863B4D-D1B0-B9AA-6C5D-B0CBE9073A3A}"/>
          </ac:spMkLst>
        </pc:spChg>
        <pc:spChg chg="mod">
          <ac:chgData name="堀本　隆誠" userId="aa8f65b3-1210-409b-80f5-ac31d608a8a1" providerId="ADAL" clId="{3F9B13A0-5AB9-45F7-AD37-4556B0871BC3}" dt="2023-06-28T07:05:39.289" v="13053" actId="1076"/>
          <ac:spMkLst>
            <pc:docMk/>
            <pc:sldMk cId="2532234156" sldId="321"/>
            <ac:spMk id="14" creationId="{7DFBD7F1-7323-DE4A-EE53-C20D96F9EAC5}"/>
          </ac:spMkLst>
        </pc:spChg>
        <pc:spChg chg="mod">
          <ac:chgData name="堀本　隆誠" userId="aa8f65b3-1210-409b-80f5-ac31d608a8a1" providerId="ADAL" clId="{3F9B13A0-5AB9-45F7-AD37-4556B0871BC3}" dt="2023-06-28T07:07:53.049" v="13058" actId="1076"/>
          <ac:spMkLst>
            <pc:docMk/>
            <pc:sldMk cId="2532234156" sldId="321"/>
            <ac:spMk id="15" creationId="{C0C37E9F-0C42-EDBC-CF31-18642D30E419}"/>
          </ac:spMkLst>
        </pc:spChg>
        <pc:spChg chg="mod">
          <ac:chgData name="堀本　隆誠" userId="aa8f65b3-1210-409b-80f5-ac31d608a8a1" providerId="ADAL" clId="{3F9B13A0-5AB9-45F7-AD37-4556B0871BC3}" dt="2023-06-28T07:13:41.397" v="13099" actId="20577"/>
          <ac:spMkLst>
            <pc:docMk/>
            <pc:sldMk cId="2532234156" sldId="321"/>
            <ac:spMk id="16" creationId="{51965688-DEE2-6A23-F9DB-2BB8A3D3CBA0}"/>
          </ac:spMkLst>
        </pc:spChg>
        <pc:spChg chg="add mod">
          <ac:chgData name="堀本　隆誠" userId="aa8f65b3-1210-409b-80f5-ac31d608a8a1" providerId="ADAL" clId="{3F9B13A0-5AB9-45F7-AD37-4556B0871BC3}" dt="2023-06-28T17:07:35.206" v="13196" actId="27107"/>
          <ac:spMkLst>
            <pc:docMk/>
            <pc:sldMk cId="2532234156" sldId="321"/>
            <ac:spMk id="40" creationId="{BC46DB18-78E9-731D-1F4C-2A9315327397}"/>
          </ac:spMkLst>
        </pc:spChg>
        <pc:spChg chg="mod">
          <ac:chgData name="堀本　隆誠" userId="aa8f65b3-1210-409b-80f5-ac31d608a8a1" providerId="ADAL" clId="{3F9B13A0-5AB9-45F7-AD37-4556B0871BC3}" dt="2023-06-28T07:00:13.532" v="13001" actId="20577"/>
          <ac:spMkLst>
            <pc:docMk/>
            <pc:sldMk cId="2532234156" sldId="321"/>
            <ac:spMk id="47" creationId="{87312244-3CEE-6491-C6DB-A91BC417B4B2}"/>
          </ac:spMkLst>
        </pc:spChg>
        <pc:spChg chg="mod">
          <ac:chgData name="堀本　隆誠" userId="aa8f65b3-1210-409b-80f5-ac31d608a8a1" providerId="ADAL" clId="{3F9B13A0-5AB9-45F7-AD37-4556B0871BC3}" dt="2023-06-28T07:02:33.526" v="13033" actId="1076"/>
          <ac:spMkLst>
            <pc:docMk/>
            <pc:sldMk cId="2532234156" sldId="321"/>
            <ac:spMk id="48" creationId="{C2A5579A-F7EF-BD88-BD87-11AF810A5B35}"/>
          </ac:spMkLst>
        </pc:spChg>
        <pc:spChg chg="add del mod">
          <ac:chgData name="堀本　隆誠" userId="aa8f65b3-1210-409b-80f5-ac31d608a8a1" providerId="ADAL" clId="{3F9B13A0-5AB9-45F7-AD37-4556B0871BC3}" dt="2023-06-28T07:13:51.102" v="13107" actId="1076"/>
          <ac:spMkLst>
            <pc:docMk/>
            <pc:sldMk cId="2532234156" sldId="321"/>
            <ac:spMk id="52" creationId="{794B431B-F129-9303-37CF-C47D790CDAE6}"/>
          </ac:spMkLst>
        </pc:spChg>
        <pc:spChg chg="mod">
          <ac:chgData name="堀本　隆誠" userId="aa8f65b3-1210-409b-80f5-ac31d608a8a1" providerId="ADAL" clId="{3F9B13A0-5AB9-45F7-AD37-4556B0871BC3}" dt="2023-06-28T06:39:27.609" v="12931" actId="1076"/>
          <ac:spMkLst>
            <pc:docMk/>
            <pc:sldMk cId="2532234156" sldId="321"/>
            <ac:spMk id="53" creationId="{7FBD40CB-06C4-6644-4D5B-B8E34833A633}"/>
          </ac:spMkLst>
        </pc:spChg>
        <pc:spChg chg="mod">
          <ac:chgData name="堀本　隆誠" userId="aa8f65b3-1210-409b-80f5-ac31d608a8a1" providerId="ADAL" clId="{3F9B13A0-5AB9-45F7-AD37-4556B0871BC3}" dt="2023-06-28T06:39:27.609" v="12931" actId="1076"/>
          <ac:spMkLst>
            <pc:docMk/>
            <pc:sldMk cId="2532234156" sldId="321"/>
            <ac:spMk id="57" creationId="{4EFF9D6A-27DD-9D8D-CB5E-76AFDB59A7C5}"/>
          </ac:spMkLst>
        </pc:spChg>
        <pc:spChg chg="mod">
          <ac:chgData name="堀本　隆誠" userId="aa8f65b3-1210-409b-80f5-ac31d608a8a1" providerId="ADAL" clId="{3F9B13A0-5AB9-45F7-AD37-4556B0871BC3}" dt="2023-06-28T07:05:55.134" v="13057" actId="1076"/>
          <ac:spMkLst>
            <pc:docMk/>
            <pc:sldMk cId="2532234156" sldId="321"/>
            <ac:spMk id="58" creationId="{1FF59DCB-6B42-A689-B83D-F79FE690B606}"/>
          </ac:spMkLst>
        </pc:spChg>
        <pc:spChg chg="mod">
          <ac:chgData name="堀本　隆誠" userId="aa8f65b3-1210-409b-80f5-ac31d608a8a1" providerId="ADAL" clId="{3F9B13A0-5AB9-45F7-AD37-4556B0871BC3}" dt="2023-06-28T07:05:46.226" v="13055" actId="1076"/>
          <ac:spMkLst>
            <pc:docMk/>
            <pc:sldMk cId="2532234156" sldId="321"/>
            <ac:spMk id="60" creationId="{AE18B809-519D-A959-58A8-90BED097692A}"/>
          </ac:spMkLst>
        </pc:spChg>
        <pc:spChg chg="mod">
          <ac:chgData name="堀本　隆誠" userId="aa8f65b3-1210-409b-80f5-ac31d608a8a1" providerId="ADAL" clId="{3F9B13A0-5AB9-45F7-AD37-4556B0871BC3}" dt="2023-06-28T07:02:23.102" v="13032" actId="1076"/>
          <ac:spMkLst>
            <pc:docMk/>
            <pc:sldMk cId="2532234156" sldId="321"/>
            <ac:spMk id="61" creationId="{DE682C55-9A03-9770-5AC2-06BBCBE94273}"/>
          </ac:spMkLst>
        </pc:spChg>
        <pc:cxnChg chg="mod">
          <ac:chgData name="堀本　隆誠" userId="aa8f65b3-1210-409b-80f5-ac31d608a8a1" providerId="ADAL" clId="{3F9B13A0-5AB9-45F7-AD37-4556B0871BC3}" dt="2023-06-28T06:39:27.609" v="12931" actId="1076"/>
          <ac:cxnSpMkLst>
            <pc:docMk/>
            <pc:sldMk cId="2532234156" sldId="321"/>
            <ac:cxnSpMk id="7" creationId="{B27B534A-E34D-F0E0-764B-C8BD86E0E5E1}"/>
          </ac:cxnSpMkLst>
        </pc:cxnChg>
        <pc:cxnChg chg="mod">
          <ac:chgData name="堀本　隆誠" userId="aa8f65b3-1210-409b-80f5-ac31d608a8a1" providerId="ADAL" clId="{3F9B13A0-5AB9-45F7-AD37-4556B0871BC3}" dt="2023-06-28T07:10:22.965" v="13070" actId="14100"/>
          <ac:cxnSpMkLst>
            <pc:docMk/>
            <pc:sldMk cId="2532234156" sldId="321"/>
            <ac:cxnSpMk id="8" creationId="{10A087D5-21E1-F172-C13D-EED112EB270D}"/>
          </ac:cxnSpMkLst>
        </pc:cxnChg>
        <pc:cxnChg chg="mod">
          <ac:chgData name="堀本　隆誠" userId="aa8f65b3-1210-409b-80f5-ac31d608a8a1" providerId="ADAL" clId="{3F9B13A0-5AB9-45F7-AD37-4556B0871BC3}" dt="2023-06-28T07:00:06.720" v="12996" actId="1076"/>
          <ac:cxnSpMkLst>
            <pc:docMk/>
            <pc:sldMk cId="2532234156" sldId="321"/>
            <ac:cxnSpMk id="17" creationId="{4B8280AB-516F-36F8-6C58-08F24A482616}"/>
          </ac:cxnSpMkLst>
        </pc:cxnChg>
        <pc:cxnChg chg="mod">
          <ac:chgData name="堀本　隆誠" userId="aa8f65b3-1210-409b-80f5-ac31d608a8a1" providerId="ADAL" clId="{3F9B13A0-5AB9-45F7-AD37-4556B0871BC3}" dt="2023-06-28T07:02:18.715" v="13031" actId="1076"/>
          <ac:cxnSpMkLst>
            <pc:docMk/>
            <pc:sldMk cId="2532234156" sldId="321"/>
            <ac:cxnSpMk id="20" creationId="{EEA5640B-9030-F019-9017-756B9986BDED}"/>
          </ac:cxnSpMkLst>
        </pc:cxnChg>
        <pc:cxnChg chg="mod">
          <ac:chgData name="堀本　隆誠" userId="aa8f65b3-1210-409b-80f5-ac31d608a8a1" providerId="ADAL" clId="{3F9B13A0-5AB9-45F7-AD37-4556B0871BC3}" dt="2023-06-28T07:02:18.715" v="13031" actId="1076"/>
          <ac:cxnSpMkLst>
            <pc:docMk/>
            <pc:sldMk cId="2532234156" sldId="321"/>
            <ac:cxnSpMk id="23" creationId="{A2A7DDB1-10C8-B122-F20C-63DE476C2F9B}"/>
          </ac:cxnSpMkLst>
        </pc:cxnChg>
        <pc:cxnChg chg="mod">
          <ac:chgData name="堀本　隆誠" userId="aa8f65b3-1210-409b-80f5-ac31d608a8a1" providerId="ADAL" clId="{3F9B13A0-5AB9-45F7-AD37-4556B0871BC3}" dt="2023-06-28T07:05:39.289" v="13053" actId="1076"/>
          <ac:cxnSpMkLst>
            <pc:docMk/>
            <pc:sldMk cId="2532234156" sldId="321"/>
            <ac:cxnSpMk id="26" creationId="{F2C13028-703E-185C-F0F8-9CC170A7867D}"/>
          </ac:cxnSpMkLst>
        </pc:cxnChg>
        <pc:cxnChg chg="mod">
          <ac:chgData name="堀本　隆誠" userId="aa8f65b3-1210-409b-80f5-ac31d608a8a1" providerId="ADAL" clId="{3F9B13A0-5AB9-45F7-AD37-4556B0871BC3}" dt="2023-06-28T07:13:32.587" v="13093" actId="1076"/>
          <ac:cxnSpMkLst>
            <pc:docMk/>
            <pc:sldMk cId="2532234156" sldId="321"/>
            <ac:cxnSpMk id="29" creationId="{96EDE7D5-6D1C-83BA-8E8A-6BBB0F84CFDD}"/>
          </ac:cxnSpMkLst>
        </pc:cxnChg>
        <pc:cxnChg chg="mod">
          <ac:chgData name="堀本　隆誠" userId="aa8f65b3-1210-409b-80f5-ac31d608a8a1" providerId="ADAL" clId="{3F9B13A0-5AB9-45F7-AD37-4556B0871BC3}" dt="2023-06-28T07:05:50.230" v="13056" actId="14100"/>
          <ac:cxnSpMkLst>
            <pc:docMk/>
            <pc:sldMk cId="2532234156" sldId="321"/>
            <ac:cxnSpMk id="32" creationId="{63378010-D17E-F721-4966-1DF787E2F408}"/>
          </ac:cxnSpMkLst>
        </pc:cxnChg>
        <pc:cxnChg chg="add mod">
          <ac:chgData name="堀本　隆誠" userId="aa8f65b3-1210-409b-80f5-ac31d608a8a1" providerId="ADAL" clId="{3F9B13A0-5AB9-45F7-AD37-4556B0871BC3}" dt="2023-06-28T07:07:53.049" v="13058" actId="1076"/>
          <ac:cxnSpMkLst>
            <pc:docMk/>
            <pc:sldMk cId="2532234156" sldId="321"/>
            <ac:cxnSpMk id="34" creationId="{A0FE3DFF-DE85-04A9-C749-2E519A38D668}"/>
          </ac:cxnSpMkLst>
        </pc:cxnChg>
      </pc:sldChg>
      <pc:sldChg chg="del">
        <pc:chgData name="堀本　隆誠" userId="aa8f65b3-1210-409b-80f5-ac31d608a8a1" providerId="ADAL" clId="{3F9B13A0-5AB9-45F7-AD37-4556B0871BC3}" dt="2023-06-24T17:16:51.979" v="1133" actId="2696"/>
        <pc:sldMkLst>
          <pc:docMk/>
          <pc:sldMk cId="999544165" sldId="322"/>
        </pc:sldMkLst>
      </pc:sldChg>
      <pc:sldChg chg="del">
        <pc:chgData name="堀本　隆誠" userId="aa8f65b3-1210-409b-80f5-ac31d608a8a1" providerId="ADAL" clId="{3F9B13A0-5AB9-45F7-AD37-4556B0871BC3}" dt="2023-06-24T17:16:42.838" v="1131" actId="2696"/>
        <pc:sldMkLst>
          <pc:docMk/>
          <pc:sldMk cId="1208903538" sldId="323"/>
        </pc:sldMkLst>
      </pc:sldChg>
      <pc:sldChg chg="del">
        <pc:chgData name="堀本　隆誠" userId="aa8f65b3-1210-409b-80f5-ac31d608a8a1" providerId="ADAL" clId="{3F9B13A0-5AB9-45F7-AD37-4556B0871BC3}" dt="2023-06-24T17:55:58.149" v="1941" actId="2696"/>
        <pc:sldMkLst>
          <pc:docMk/>
          <pc:sldMk cId="3091243184" sldId="324"/>
        </pc:sldMkLst>
      </pc:sldChg>
      <pc:sldChg chg="del">
        <pc:chgData name="堀本　隆誠" userId="aa8f65b3-1210-409b-80f5-ac31d608a8a1" providerId="ADAL" clId="{3F9B13A0-5AB9-45F7-AD37-4556B0871BC3}" dt="2023-06-24T17:55:50.595" v="1939" actId="2696"/>
        <pc:sldMkLst>
          <pc:docMk/>
          <pc:sldMk cId="2344572304" sldId="325"/>
        </pc:sldMkLst>
      </pc:sldChg>
      <pc:sldChg chg="del">
        <pc:chgData name="堀本　隆誠" userId="aa8f65b3-1210-409b-80f5-ac31d608a8a1" providerId="ADAL" clId="{3F9B13A0-5AB9-45F7-AD37-4556B0871BC3}" dt="2023-06-24T17:55:44.726" v="1938" actId="2696"/>
        <pc:sldMkLst>
          <pc:docMk/>
          <pc:sldMk cId="713196028" sldId="326"/>
        </pc:sldMkLst>
      </pc:sldChg>
      <pc:sldChg chg="addSp delSp modSp add mod ord modNotesTx">
        <pc:chgData name="堀本　隆誠" userId="aa8f65b3-1210-409b-80f5-ac31d608a8a1" providerId="ADAL" clId="{3F9B13A0-5AB9-45F7-AD37-4556B0871BC3}" dt="2023-07-04T05:44:37.869" v="27789" actId="20577"/>
        <pc:sldMkLst>
          <pc:docMk/>
          <pc:sldMk cId="2696245334" sldId="327"/>
        </pc:sldMkLst>
        <pc:spChg chg="add mod">
          <ac:chgData name="堀本　隆誠" userId="aa8f65b3-1210-409b-80f5-ac31d608a8a1" providerId="ADAL" clId="{3F9B13A0-5AB9-45F7-AD37-4556B0871BC3}" dt="2023-07-04T05:27:39.180" v="27477"/>
          <ac:spMkLst>
            <pc:docMk/>
            <pc:sldMk cId="2696245334" sldId="327"/>
            <ac:spMk id="2" creationId="{3D627E8D-B402-83AE-EEB1-D65575DC6BAE}"/>
          </ac:spMkLst>
        </pc:spChg>
        <pc:spChg chg="del">
          <ac:chgData name="堀本　隆誠" userId="aa8f65b3-1210-409b-80f5-ac31d608a8a1" providerId="ADAL" clId="{3F9B13A0-5AB9-45F7-AD37-4556B0871BC3}" dt="2023-06-26T08:16:47.562" v="8375" actId="478"/>
          <ac:spMkLst>
            <pc:docMk/>
            <pc:sldMk cId="2696245334" sldId="327"/>
            <ac:spMk id="2" creationId="{F162ED28-F713-1C80-0886-5528725F2006}"/>
          </ac:spMkLst>
        </pc:spChg>
        <pc:spChg chg="mod">
          <ac:chgData name="堀本　隆誠" userId="aa8f65b3-1210-409b-80f5-ac31d608a8a1" providerId="ADAL" clId="{3F9B13A0-5AB9-45F7-AD37-4556B0871BC3}" dt="2023-07-03T17:53:39.534" v="27086" actId="14100"/>
          <ac:spMkLst>
            <pc:docMk/>
            <pc:sldMk cId="2696245334" sldId="327"/>
            <ac:spMk id="3" creationId="{77B0A416-AB93-4FA6-B46A-A76B2A505B15}"/>
          </ac:spMkLst>
        </pc:spChg>
        <pc:spChg chg="add mod">
          <ac:chgData name="堀本　隆誠" userId="aa8f65b3-1210-409b-80f5-ac31d608a8a1" providerId="ADAL" clId="{3F9B13A0-5AB9-45F7-AD37-4556B0871BC3}" dt="2023-06-26T08:16:42.884" v="8374"/>
          <ac:spMkLst>
            <pc:docMk/>
            <pc:sldMk cId="2696245334" sldId="327"/>
            <ac:spMk id="4" creationId="{1769D5C7-8FD0-5070-A3FC-07D308074F91}"/>
          </ac:spMkLst>
        </pc:spChg>
        <pc:spChg chg="del">
          <ac:chgData name="堀本　隆誠" userId="aa8f65b3-1210-409b-80f5-ac31d608a8a1" providerId="ADAL" clId="{3F9B13A0-5AB9-45F7-AD37-4556B0871BC3}" dt="2023-06-20T07:18:40.413" v="280" actId="21"/>
          <ac:spMkLst>
            <pc:docMk/>
            <pc:sldMk cId="2696245334" sldId="327"/>
            <ac:spMk id="4" creationId="{62818468-BAC5-6DB0-4CFE-EB3B9BBA2D72}"/>
          </ac:spMkLst>
        </pc:spChg>
        <pc:spChg chg="del">
          <ac:chgData name="堀本　隆誠" userId="aa8f65b3-1210-409b-80f5-ac31d608a8a1" providerId="ADAL" clId="{3F9B13A0-5AB9-45F7-AD37-4556B0871BC3}" dt="2023-06-20T07:18:40.413" v="280" actId="21"/>
          <ac:spMkLst>
            <pc:docMk/>
            <pc:sldMk cId="2696245334" sldId="327"/>
            <ac:spMk id="5" creationId="{668A8FFC-4BC3-A9C3-94D9-955D19E74939}"/>
          </ac:spMkLst>
        </pc:spChg>
        <pc:spChg chg="mod">
          <ac:chgData name="堀本　隆誠" userId="aa8f65b3-1210-409b-80f5-ac31d608a8a1" providerId="ADAL" clId="{3F9B13A0-5AB9-45F7-AD37-4556B0871BC3}" dt="2023-06-27T06:43:26.531" v="8780"/>
          <ac:spMkLst>
            <pc:docMk/>
            <pc:sldMk cId="2696245334" sldId="327"/>
            <ac:spMk id="6" creationId="{5AC90781-2455-78B8-11E9-73F84839E3CC}"/>
          </ac:spMkLst>
        </pc:spChg>
        <pc:spChg chg="add mod">
          <ac:chgData name="堀本　隆誠" userId="aa8f65b3-1210-409b-80f5-ac31d608a8a1" providerId="ADAL" clId="{3F9B13A0-5AB9-45F7-AD37-4556B0871BC3}" dt="2023-07-03T17:53:47.091" v="27087" actId="1076"/>
          <ac:spMkLst>
            <pc:docMk/>
            <pc:sldMk cId="2696245334" sldId="327"/>
            <ac:spMk id="7" creationId="{083FC95C-D122-65AF-7F6E-B04CE337B7B5}"/>
          </ac:spMkLst>
        </pc:spChg>
        <pc:spChg chg="add del mod">
          <ac:chgData name="堀本　隆誠" userId="aa8f65b3-1210-409b-80f5-ac31d608a8a1" providerId="ADAL" clId="{3F9B13A0-5AB9-45F7-AD37-4556B0871BC3}" dt="2023-06-20T07:24:01.714" v="427" actId="767"/>
          <ac:spMkLst>
            <pc:docMk/>
            <pc:sldMk cId="2696245334" sldId="327"/>
            <ac:spMk id="7" creationId="{5244FAF3-9BBD-4920-1CBB-063214366F97}"/>
          </ac:spMkLst>
        </pc:spChg>
        <pc:spChg chg="add del mod">
          <ac:chgData name="堀本　隆誠" userId="aa8f65b3-1210-409b-80f5-ac31d608a8a1" providerId="ADAL" clId="{3F9B13A0-5AB9-45F7-AD37-4556B0871BC3}" dt="2023-06-27T09:59:47.532" v="9569" actId="478"/>
          <ac:spMkLst>
            <pc:docMk/>
            <pc:sldMk cId="2696245334" sldId="327"/>
            <ac:spMk id="8" creationId="{470541A3-5FCE-DDA1-55FB-0124ED0E4AE2}"/>
          </ac:spMkLst>
        </pc:spChg>
        <pc:spChg chg="add del mod">
          <ac:chgData name="堀本　隆誠" userId="aa8f65b3-1210-409b-80f5-ac31d608a8a1" providerId="ADAL" clId="{3F9B13A0-5AB9-45F7-AD37-4556B0871BC3}" dt="2023-06-27T09:59:45.501" v="9568" actId="478"/>
          <ac:spMkLst>
            <pc:docMk/>
            <pc:sldMk cId="2696245334" sldId="327"/>
            <ac:spMk id="9" creationId="{EA7846E6-EEFD-10C0-1D52-F9394E9E4658}"/>
          </ac:spMkLst>
        </pc:spChg>
        <pc:spChg chg="add mod topLvl">
          <ac:chgData name="堀本　隆誠" userId="aa8f65b3-1210-409b-80f5-ac31d608a8a1" providerId="ADAL" clId="{3F9B13A0-5AB9-45F7-AD37-4556B0871BC3}" dt="2023-06-27T16:20:15.207" v="10262" actId="20577"/>
          <ac:spMkLst>
            <pc:docMk/>
            <pc:sldMk cId="2696245334" sldId="327"/>
            <ac:spMk id="10" creationId="{EFDFE18C-0EE6-CADE-6A0E-20A60DEF1003}"/>
          </ac:spMkLst>
        </pc:spChg>
        <pc:spChg chg="add mod topLvl">
          <ac:chgData name="堀本　隆誠" userId="aa8f65b3-1210-409b-80f5-ac31d608a8a1" providerId="ADAL" clId="{3F9B13A0-5AB9-45F7-AD37-4556B0871BC3}" dt="2023-06-27T17:45:52.279" v="11147" actId="20577"/>
          <ac:spMkLst>
            <pc:docMk/>
            <pc:sldMk cId="2696245334" sldId="327"/>
            <ac:spMk id="11" creationId="{D561CB99-C8D3-0E77-2296-10DA7AAA5B08}"/>
          </ac:spMkLst>
        </pc:spChg>
        <pc:spChg chg="add mod topLvl">
          <ac:chgData name="堀本　隆誠" userId="aa8f65b3-1210-409b-80f5-ac31d608a8a1" providerId="ADAL" clId="{3F9B13A0-5AB9-45F7-AD37-4556B0871BC3}" dt="2023-06-27T15:16:37.359" v="9968" actId="20577"/>
          <ac:spMkLst>
            <pc:docMk/>
            <pc:sldMk cId="2696245334" sldId="327"/>
            <ac:spMk id="12" creationId="{1F0ECEE4-3B99-A8E1-781A-B79F21EDBB14}"/>
          </ac:spMkLst>
        </pc:spChg>
        <pc:spChg chg="add mod ord">
          <ac:chgData name="堀本　隆誠" userId="aa8f65b3-1210-409b-80f5-ac31d608a8a1" providerId="ADAL" clId="{3F9B13A0-5AB9-45F7-AD37-4556B0871BC3}" dt="2023-06-27T15:16:08.397" v="9952" actId="14100"/>
          <ac:spMkLst>
            <pc:docMk/>
            <pc:sldMk cId="2696245334" sldId="327"/>
            <ac:spMk id="14" creationId="{B84B27AC-5E7A-B346-4ADC-E79C993D3A88}"/>
          </ac:spMkLst>
        </pc:spChg>
        <pc:spChg chg="add del mod">
          <ac:chgData name="堀本　隆誠" userId="aa8f65b3-1210-409b-80f5-ac31d608a8a1" providerId="ADAL" clId="{3F9B13A0-5AB9-45F7-AD37-4556B0871BC3}" dt="2023-07-03T04:50:14.776" v="22231" actId="478"/>
          <ac:spMkLst>
            <pc:docMk/>
            <pc:sldMk cId="2696245334" sldId="327"/>
            <ac:spMk id="16" creationId="{458D612E-AE41-B84B-B773-D7FC2042EC35}"/>
          </ac:spMkLst>
        </pc:spChg>
        <pc:spChg chg="add mod">
          <ac:chgData name="堀本　隆誠" userId="aa8f65b3-1210-409b-80f5-ac31d608a8a1" providerId="ADAL" clId="{3F9B13A0-5AB9-45F7-AD37-4556B0871BC3}" dt="2023-07-03T17:53:47.091" v="27087" actId="1076"/>
          <ac:spMkLst>
            <pc:docMk/>
            <pc:sldMk cId="2696245334" sldId="327"/>
            <ac:spMk id="17" creationId="{4B2918A5-2D60-F65E-304E-C11B35E5C030}"/>
          </ac:spMkLst>
        </pc:spChg>
        <pc:spChg chg="add mod">
          <ac:chgData name="堀本　隆誠" userId="aa8f65b3-1210-409b-80f5-ac31d608a8a1" providerId="ADAL" clId="{3F9B13A0-5AB9-45F7-AD37-4556B0871BC3}" dt="2023-07-03T17:53:47.091" v="27087" actId="1076"/>
          <ac:spMkLst>
            <pc:docMk/>
            <pc:sldMk cId="2696245334" sldId="327"/>
            <ac:spMk id="19" creationId="{B96E26AA-303C-2D50-3675-8B20E3493232}"/>
          </ac:spMkLst>
        </pc:spChg>
        <pc:grpChg chg="add del mod">
          <ac:chgData name="堀本　隆誠" userId="aa8f65b3-1210-409b-80f5-ac31d608a8a1" providerId="ADAL" clId="{3F9B13A0-5AB9-45F7-AD37-4556B0871BC3}" dt="2023-06-27T14:52:26.549" v="9859" actId="165"/>
          <ac:grpSpMkLst>
            <pc:docMk/>
            <pc:sldMk cId="2696245334" sldId="327"/>
            <ac:grpSpMk id="13" creationId="{A59D0C66-1321-C398-7184-2F139405D896}"/>
          </ac:grpSpMkLst>
        </pc:grpChg>
        <pc:grpChg chg="add mod">
          <ac:chgData name="堀本　隆誠" userId="aa8f65b3-1210-409b-80f5-ac31d608a8a1" providerId="ADAL" clId="{3F9B13A0-5AB9-45F7-AD37-4556B0871BC3}" dt="2023-07-03T17:53:47.091" v="27087" actId="1076"/>
          <ac:grpSpMkLst>
            <pc:docMk/>
            <pc:sldMk cId="2696245334" sldId="327"/>
            <ac:grpSpMk id="15" creationId="{99F6D28C-D684-B1A9-572B-2BA966CECA17}"/>
          </ac:grpSpMkLst>
        </pc:grpChg>
      </pc:sldChg>
      <pc:sldChg chg="addSp delSp modSp add mod ord modNotesTx">
        <pc:chgData name="堀本　隆誠" userId="aa8f65b3-1210-409b-80f5-ac31d608a8a1" providerId="ADAL" clId="{3F9B13A0-5AB9-45F7-AD37-4556B0871BC3}" dt="2023-07-04T14:47:35.483" v="30344" actId="20577"/>
        <pc:sldMkLst>
          <pc:docMk/>
          <pc:sldMk cId="3711413563" sldId="328"/>
        </pc:sldMkLst>
        <pc:spChg chg="del mod">
          <ac:chgData name="堀本　隆誠" userId="aa8f65b3-1210-409b-80f5-ac31d608a8a1" providerId="ADAL" clId="{3F9B13A0-5AB9-45F7-AD37-4556B0871BC3}" dt="2023-06-27T16:30:12.368" v="10346" actId="478"/>
          <ac:spMkLst>
            <pc:docMk/>
            <pc:sldMk cId="3711413563" sldId="328"/>
            <ac:spMk id="2" creationId="{07119C50-14E4-41C7-0ECD-2D34A048001B}"/>
          </ac:spMkLst>
        </pc:spChg>
        <pc:spChg chg="del">
          <ac:chgData name="堀本　隆誠" userId="aa8f65b3-1210-409b-80f5-ac31d608a8a1" providerId="ADAL" clId="{3F9B13A0-5AB9-45F7-AD37-4556B0871BC3}" dt="2023-06-24T17:52:13.614" v="1910" actId="478"/>
          <ac:spMkLst>
            <pc:docMk/>
            <pc:sldMk cId="3711413563" sldId="328"/>
            <ac:spMk id="3" creationId="{6AF0EA3B-4C41-E7EA-FCFD-162D60E1E2B3}"/>
          </ac:spMkLst>
        </pc:spChg>
        <pc:spChg chg="add mod topLvl">
          <ac:chgData name="堀本　隆誠" userId="aa8f65b3-1210-409b-80f5-ac31d608a8a1" providerId="ADAL" clId="{3F9B13A0-5AB9-45F7-AD37-4556B0871BC3}" dt="2023-06-28T03:35:09.757" v="12042" actId="1036"/>
          <ac:spMkLst>
            <pc:docMk/>
            <pc:sldMk cId="3711413563" sldId="328"/>
            <ac:spMk id="3" creationId="{A31F4AC1-07F0-5A52-B395-B980E24123E6}"/>
          </ac:spMkLst>
        </pc:spChg>
        <pc:spChg chg="del">
          <ac:chgData name="堀本　隆誠" userId="aa8f65b3-1210-409b-80f5-ac31d608a8a1" providerId="ADAL" clId="{3F9B13A0-5AB9-45F7-AD37-4556B0871BC3}" dt="2023-06-26T08:18:27.222" v="8391" actId="478"/>
          <ac:spMkLst>
            <pc:docMk/>
            <pc:sldMk cId="3711413563" sldId="328"/>
            <ac:spMk id="4" creationId="{2FAA92EB-95D1-A4CA-2899-2929ED852CF5}"/>
          </ac:spMkLst>
        </pc:spChg>
        <pc:spChg chg="add del mod">
          <ac:chgData name="堀本　隆誠" userId="aa8f65b3-1210-409b-80f5-ac31d608a8a1" providerId="ADAL" clId="{3F9B13A0-5AB9-45F7-AD37-4556B0871BC3}" dt="2023-06-29T06:34:16.334" v="20128" actId="478"/>
          <ac:spMkLst>
            <pc:docMk/>
            <pc:sldMk cId="3711413563" sldId="328"/>
            <ac:spMk id="4" creationId="{7A639284-E1A2-4DEA-7FD5-F7B6F3AF4DF1}"/>
          </ac:spMkLst>
        </pc:spChg>
        <pc:spChg chg="mod">
          <ac:chgData name="堀本　隆誠" userId="aa8f65b3-1210-409b-80f5-ac31d608a8a1" providerId="ADAL" clId="{3F9B13A0-5AB9-45F7-AD37-4556B0871BC3}" dt="2023-06-27T06:43:26.531" v="8780"/>
          <ac:spMkLst>
            <pc:docMk/>
            <pc:sldMk cId="3711413563" sldId="328"/>
            <ac:spMk id="5" creationId="{428A5767-FE28-947F-2426-E77D8E353B9F}"/>
          </ac:spMkLst>
        </pc:spChg>
        <pc:spChg chg="add mod topLvl">
          <ac:chgData name="堀本　隆誠" userId="aa8f65b3-1210-409b-80f5-ac31d608a8a1" providerId="ADAL" clId="{3F9B13A0-5AB9-45F7-AD37-4556B0871BC3}" dt="2023-06-28T03:35:09.757" v="12042" actId="1036"/>
          <ac:spMkLst>
            <pc:docMk/>
            <pc:sldMk cId="3711413563" sldId="328"/>
            <ac:spMk id="6" creationId="{C68445B9-A8EA-10DA-91C0-20492AE59A38}"/>
          </ac:spMkLst>
        </pc:spChg>
        <pc:spChg chg="del">
          <ac:chgData name="堀本　隆誠" userId="aa8f65b3-1210-409b-80f5-ac31d608a8a1" providerId="ADAL" clId="{3F9B13A0-5AB9-45F7-AD37-4556B0871BC3}" dt="2023-06-24T17:52:13.614" v="1910" actId="478"/>
          <ac:spMkLst>
            <pc:docMk/>
            <pc:sldMk cId="3711413563" sldId="328"/>
            <ac:spMk id="6" creationId="{E686A238-554E-9548-CE9D-549B8A1DFAB5}"/>
          </ac:spMkLst>
        </pc:spChg>
        <pc:spChg chg="del">
          <ac:chgData name="堀本　隆誠" userId="aa8f65b3-1210-409b-80f5-ac31d608a8a1" providerId="ADAL" clId="{3F9B13A0-5AB9-45F7-AD37-4556B0871BC3}" dt="2023-06-24T17:52:13.614" v="1910" actId="478"/>
          <ac:spMkLst>
            <pc:docMk/>
            <pc:sldMk cId="3711413563" sldId="328"/>
            <ac:spMk id="7" creationId="{D49A12C5-4B6F-5232-569D-ECD7CBA70D7A}"/>
          </ac:spMkLst>
        </pc:spChg>
        <pc:spChg chg="add mod topLvl">
          <ac:chgData name="堀本　隆誠" userId="aa8f65b3-1210-409b-80f5-ac31d608a8a1" providerId="ADAL" clId="{3F9B13A0-5AB9-45F7-AD37-4556B0871BC3}" dt="2023-06-28T03:35:09.757" v="12042" actId="1036"/>
          <ac:spMkLst>
            <pc:docMk/>
            <pc:sldMk cId="3711413563" sldId="328"/>
            <ac:spMk id="7" creationId="{DC653909-5E60-3718-2679-F112020599E7}"/>
          </ac:spMkLst>
        </pc:spChg>
        <pc:spChg chg="add mod topLvl">
          <ac:chgData name="堀本　隆誠" userId="aa8f65b3-1210-409b-80f5-ac31d608a8a1" providerId="ADAL" clId="{3F9B13A0-5AB9-45F7-AD37-4556B0871BC3}" dt="2023-06-28T03:35:09.757" v="12042" actId="1036"/>
          <ac:spMkLst>
            <pc:docMk/>
            <pc:sldMk cId="3711413563" sldId="328"/>
            <ac:spMk id="8" creationId="{0629BC3F-2AE0-7040-1566-DAC935FCEE6C}"/>
          </ac:spMkLst>
        </pc:spChg>
        <pc:spChg chg="mod topLvl">
          <ac:chgData name="堀本　隆誠" userId="aa8f65b3-1210-409b-80f5-ac31d608a8a1" providerId="ADAL" clId="{3F9B13A0-5AB9-45F7-AD37-4556B0871BC3}" dt="2023-06-28T03:35:09.757" v="12042" actId="1036"/>
          <ac:spMkLst>
            <pc:docMk/>
            <pc:sldMk cId="3711413563" sldId="328"/>
            <ac:spMk id="9" creationId="{4E25FEB8-9485-7BF1-458B-EFAE8172AA7D}"/>
          </ac:spMkLst>
        </pc:spChg>
        <pc:spChg chg="add del mod">
          <ac:chgData name="堀本　隆誠" userId="aa8f65b3-1210-409b-80f5-ac31d608a8a1" providerId="ADAL" clId="{3F9B13A0-5AB9-45F7-AD37-4556B0871BC3}" dt="2023-07-03T07:55:56.881" v="25239" actId="478"/>
          <ac:spMkLst>
            <pc:docMk/>
            <pc:sldMk cId="3711413563" sldId="328"/>
            <ac:spMk id="10" creationId="{6A638FC1-C6D3-FAB9-B261-040C8C394B4E}"/>
          </ac:spMkLst>
        </pc:spChg>
        <pc:spChg chg="add del mod">
          <ac:chgData name="堀本　隆誠" userId="aa8f65b3-1210-409b-80f5-ac31d608a8a1" providerId="ADAL" clId="{3F9B13A0-5AB9-45F7-AD37-4556B0871BC3}" dt="2023-06-25T09:34:09.023" v="3097" actId="21"/>
          <ac:spMkLst>
            <pc:docMk/>
            <pc:sldMk cId="3711413563" sldId="328"/>
            <ac:spMk id="11" creationId="{D27D5A8C-5F5C-3158-19AA-A566F845F8E8}"/>
          </ac:spMkLst>
        </pc:spChg>
        <pc:spChg chg="add del mod">
          <ac:chgData name="堀本　隆誠" userId="aa8f65b3-1210-409b-80f5-ac31d608a8a1" providerId="ADAL" clId="{3F9B13A0-5AB9-45F7-AD37-4556B0871BC3}" dt="2023-06-27T16:39:45.584" v="10513" actId="478"/>
          <ac:spMkLst>
            <pc:docMk/>
            <pc:sldMk cId="3711413563" sldId="328"/>
            <ac:spMk id="12" creationId="{05992779-531F-1057-318B-3FE3259B1344}"/>
          </ac:spMkLst>
        </pc:spChg>
        <pc:spChg chg="add del mod">
          <ac:chgData name="堀本　隆誠" userId="aa8f65b3-1210-409b-80f5-ac31d608a8a1" providerId="ADAL" clId="{3F9B13A0-5AB9-45F7-AD37-4556B0871BC3}" dt="2023-06-27T16:39:48.155" v="10514" actId="478"/>
          <ac:spMkLst>
            <pc:docMk/>
            <pc:sldMk cId="3711413563" sldId="328"/>
            <ac:spMk id="13" creationId="{49068ADD-B82E-F5E3-0F2B-C6AD69632A28}"/>
          </ac:spMkLst>
        </pc:spChg>
        <pc:spChg chg="add del mod">
          <ac:chgData name="堀本　隆誠" userId="aa8f65b3-1210-409b-80f5-ac31d608a8a1" providerId="ADAL" clId="{3F9B13A0-5AB9-45F7-AD37-4556B0871BC3}" dt="2023-06-27T16:39:50.193" v="10515" actId="478"/>
          <ac:spMkLst>
            <pc:docMk/>
            <pc:sldMk cId="3711413563" sldId="328"/>
            <ac:spMk id="14" creationId="{1ED65E96-1373-80B1-CC2D-BF8192BCA016}"/>
          </ac:spMkLst>
        </pc:spChg>
        <pc:spChg chg="add mod">
          <ac:chgData name="堀本　隆誠" userId="aa8f65b3-1210-409b-80f5-ac31d608a8a1" providerId="ADAL" clId="{3F9B13A0-5AB9-45F7-AD37-4556B0871BC3}" dt="2023-06-26T08:18:29.304" v="8392"/>
          <ac:spMkLst>
            <pc:docMk/>
            <pc:sldMk cId="3711413563" sldId="328"/>
            <ac:spMk id="15" creationId="{AA5D7CDA-D982-5CA8-E145-A1A0D2F9E48F}"/>
          </ac:spMkLst>
        </pc:spChg>
        <pc:spChg chg="del">
          <ac:chgData name="堀本　隆誠" userId="aa8f65b3-1210-409b-80f5-ac31d608a8a1" providerId="ADAL" clId="{3F9B13A0-5AB9-45F7-AD37-4556B0871BC3}" dt="2023-06-25T09:34:19.335" v="3098" actId="21"/>
          <ac:spMkLst>
            <pc:docMk/>
            <pc:sldMk cId="3711413563" sldId="328"/>
            <ac:spMk id="16" creationId="{5D240B56-2EBD-95BF-F19E-F37E8B16E359}"/>
          </ac:spMkLst>
        </pc:spChg>
        <pc:spChg chg="add mod">
          <ac:chgData name="堀本　隆誠" userId="aa8f65b3-1210-409b-80f5-ac31d608a8a1" providerId="ADAL" clId="{3F9B13A0-5AB9-45F7-AD37-4556B0871BC3}" dt="2023-07-03T07:56:29.759" v="25246" actId="14100"/>
          <ac:spMkLst>
            <pc:docMk/>
            <pc:sldMk cId="3711413563" sldId="328"/>
            <ac:spMk id="17" creationId="{B7366AC2-D6A5-697C-F213-FBAE00BFE641}"/>
          </ac:spMkLst>
        </pc:spChg>
        <pc:spChg chg="add mod">
          <ac:chgData name="堀本　隆誠" userId="aa8f65b3-1210-409b-80f5-ac31d608a8a1" providerId="ADAL" clId="{3F9B13A0-5AB9-45F7-AD37-4556B0871BC3}" dt="2023-06-28T03:35:09.757" v="12042" actId="1036"/>
          <ac:spMkLst>
            <pc:docMk/>
            <pc:sldMk cId="3711413563" sldId="328"/>
            <ac:spMk id="19" creationId="{636FC5BB-1063-D241-B193-57C60548174D}"/>
          </ac:spMkLst>
        </pc:spChg>
        <pc:spChg chg="add mod">
          <ac:chgData name="堀本　隆誠" userId="aa8f65b3-1210-409b-80f5-ac31d608a8a1" providerId="ADAL" clId="{3F9B13A0-5AB9-45F7-AD37-4556B0871BC3}" dt="2023-06-28T03:35:09.757" v="12042" actId="1036"/>
          <ac:spMkLst>
            <pc:docMk/>
            <pc:sldMk cId="3711413563" sldId="328"/>
            <ac:spMk id="21" creationId="{B38A72D4-C451-FC33-B979-95ED2E1DAB99}"/>
          </ac:spMkLst>
        </pc:spChg>
        <pc:spChg chg="add mod">
          <ac:chgData name="堀本　隆誠" userId="aa8f65b3-1210-409b-80f5-ac31d608a8a1" providerId="ADAL" clId="{3F9B13A0-5AB9-45F7-AD37-4556B0871BC3}" dt="2023-07-03T09:35:18.922" v="26318" actId="14100"/>
          <ac:spMkLst>
            <pc:docMk/>
            <pc:sldMk cId="3711413563" sldId="328"/>
            <ac:spMk id="23" creationId="{88370E30-5DFB-A0D4-5328-D593C419FA12}"/>
          </ac:spMkLst>
        </pc:spChg>
        <pc:spChg chg="add del mod">
          <ac:chgData name="堀本　隆誠" userId="aa8f65b3-1210-409b-80f5-ac31d608a8a1" providerId="ADAL" clId="{3F9B13A0-5AB9-45F7-AD37-4556B0871BC3}" dt="2023-07-03T05:42:25.860" v="23293" actId="478"/>
          <ac:spMkLst>
            <pc:docMk/>
            <pc:sldMk cId="3711413563" sldId="328"/>
            <ac:spMk id="24" creationId="{2BA682AE-0FEA-D4F2-8102-2797388F25DB}"/>
          </ac:spMkLst>
        </pc:spChg>
        <pc:grpChg chg="add del mod">
          <ac:chgData name="堀本　隆誠" userId="aa8f65b3-1210-409b-80f5-ac31d608a8a1" providerId="ADAL" clId="{3F9B13A0-5AB9-45F7-AD37-4556B0871BC3}" dt="2023-06-27T16:30:28.453" v="10348" actId="165"/>
          <ac:grpSpMkLst>
            <pc:docMk/>
            <pc:sldMk cId="3711413563" sldId="328"/>
            <ac:grpSpMk id="10" creationId="{990C47CB-018A-A15A-FD4A-EAECCAF5E652}"/>
          </ac:grpSpMkLst>
        </pc:grpChg>
      </pc:sldChg>
      <pc:sldChg chg="addSp delSp modSp add del mod">
        <pc:chgData name="堀本　隆誠" userId="aa8f65b3-1210-409b-80f5-ac31d608a8a1" providerId="ADAL" clId="{3F9B13A0-5AB9-45F7-AD37-4556B0871BC3}" dt="2023-06-27T17:04:46.309" v="10902" actId="2696"/>
        <pc:sldMkLst>
          <pc:docMk/>
          <pc:sldMk cId="685286585" sldId="329"/>
        </pc:sldMkLst>
        <pc:spChg chg="del">
          <ac:chgData name="堀本　隆誠" userId="aa8f65b3-1210-409b-80f5-ac31d608a8a1" providerId="ADAL" clId="{3F9B13A0-5AB9-45F7-AD37-4556B0871BC3}" dt="2023-06-26T08:20:46.794" v="8410" actId="478"/>
          <ac:spMkLst>
            <pc:docMk/>
            <pc:sldMk cId="685286585" sldId="329"/>
            <ac:spMk id="2" creationId="{BD7C5094-840D-195D-EDC0-353233A8C7C3}"/>
          </ac:spMkLst>
        </pc:spChg>
        <pc:spChg chg="mod">
          <ac:chgData name="堀本　隆誠" userId="aa8f65b3-1210-409b-80f5-ac31d608a8a1" providerId="ADAL" clId="{3F9B13A0-5AB9-45F7-AD37-4556B0871BC3}" dt="2023-06-27T06:43:26.531" v="8780"/>
          <ac:spMkLst>
            <pc:docMk/>
            <pc:sldMk cId="685286585" sldId="329"/>
            <ac:spMk id="3" creationId="{501EE305-62BA-EEFC-75F3-32237435E37C}"/>
          </ac:spMkLst>
        </pc:spChg>
        <pc:spChg chg="add mod">
          <ac:chgData name="堀本　隆誠" userId="aa8f65b3-1210-409b-80f5-ac31d608a8a1" providerId="ADAL" clId="{3F9B13A0-5AB9-45F7-AD37-4556B0871BC3}" dt="2023-06-26T08:20:49.461" v="8411"/>
          <ac:spMkLst>
            <pc:docMk/>
            <pc:sldMk cId="685286585" sldId="329"/>
            <ac:spMk id="5" creationId="{0A1B6D73-BA24-A3B3-71B6-65CFFB580285}"/>
          </ac:spMkLst>
        </pc:spChg>
        <pc:graphicFrameChg chg="mod modGraphic">
          <ac:chgData name="堀本　隆誠" userId="aa8f65b3-1210-409b-80f5-ac31d608a8a1" providerId="ADAL" clId="{3F9B13A0-5AB9-45F7-AD37-4556B0871BC3}" dt="2023-06-27T17:02:50.514" v="10880" actId="21"/>
          <ac:graphicFrameMkLst>
            <pc:docMk/>
            <pc:sldMk cId="685286585" sldId="329"/>
            <ac:graphicFrameMk id="4" creationId="{14393E6E-A222-4C1E-DD4D-8CA3DBDFD1AF}"/>
          </ac:graphicFrameMkLst>
        </pc:graphicFrameChg>
        <pc:graphicFrameChg chg="add del mod">
          <ac:chgData name="堀本　隆誠" userId="aa8f65b3-1210-409b-80f5-ac31d608a8a1" providerId="ADAL" clId="{3F9B13A0-5AB9-45F7-AD37-4556B0871BC3}" dt="2023-06-24T17:05:49.221" v="987"/>
          <ac:graphicFrameMkLst>
            <pc:docMk/>
            <pc:sldMk cId="685286585" sldId="329"/>
            <ac:graphicFrameMk id="5" creationId="{4B724302-B2EB-9AEE-A376-F1CC230B0C9B}"/>
          </ac:graphicFrameMkLst>
        </pc:graphicFrameChg>
        <pc:graphicFrameChg chg="add del mod modGraphic">
          <ac:chgData name="堀本　隆誠" userId="aa8f65b3-1210-409b-80f5-ac31d608a8a1" providerId="ADAL" clId="{3F9B13A0-5AB9-45F7-AD37-4556B0871BC3}" dt="2023-06-24T17:06:21.973" v="994"/>
          <ac:graphicFrameMkLst>
            <pc:docMk/>
            <pc:sldMk cId="685286585" sldId="329"/>
            <ac:graphicFrameMk id="6" creationId="{669694B0-F89B-E8A8-B942-50C7C41830C0}"/>
          </ac:graphicFrameMkLst>
        </pc:graphicFrameChg>
      </pc:sldChg>
      <pc:sldChg chg="addSp delSp modSp add mod ord modNotesTx">
        <pc:chgData name="堀本　隆誠" userId="aa8f65b3-1210-409b-80f5-ac31d608a8a1" providerId="ADAL" clId="{3F9B13A0-5AB9-45F7-AD37-4556B0871BC3}" dt="2023-07-03T07:41:07.061" v="25023" actId="14734"/>
        <pc:sldMkLst>
          <pc:docMk/>
          <pc:sldMk cId="2324661971" sldId="330"/>
        </pc:sldMkLst>
        <pc:spChg chg="del">
          <ac:chgData name="堀本　隆誠" userId="aa8f65b3-1210-409b-80f5-ac31d608a8a1" providerId="ADAL" clId="{3F9B13A0-5AB9-45F7-AD37-4556B0871BC3}" dt="2023-06-26T08:20:57.225" v="8412" actId="478"/>
          <ac:spMkLst>
            <pc:docMk/>
            <pc:sldMk cId="2324661971" sldId="330"/>
            <ac:spMk id="2" creationId="{BD7C5094-840D-195D-EDC0-353233A8C7C3}"/>
          </ac:spMkLst>
        </pc:spChg>
        <pc:spChg chg="mod">
          <ac:chgData name="堀本　隆誠" userId="aa8f65b3-1210-409b-80f5-ac31d608a8a1" providerId="ADAL" clId="{3F9B13A0-5AB9-45F7-AD37-4556B0871BC3}" dt="2023-06-27T06:43:26.531" v="8780"/>
          <ac:spMkLst>
            <pc:docMk/>
            <pc:sldMk cId="2324661971" sldId="330"/>
            <ac:spMk id="3" creationId="{501EE305-62BA-EEFC-75F3-32237435E37C}"/>
          </ac:spMkLst>
        </pc:spChg>
        <pc:spChg chg="add mod">
          <ac:chgData name="堀本　隆誠" userId="aa8f65b3-1210-409b-80f5-ac31d608a8a1" providerId="ADAL" clId="{3F9B13A0-5AB9-45F7-AD37-4556B0871BC3}" dt="2023-06-30T20:11:46.201" v="21845" actId="14100"/>
          <ac:spMkLst>
            <pc:docMk/>
            <pc:sldMk cId="2324661971" sldId="330"/>
            <ac:spMk id="5" creationId="{2F8CFA5F-73FF-B5C0-2B33-2346A1E951F0}"/>
          </ac:spMkLst>
        </pc:spChg>
        <pc:spChg chg="add del mod">
          <ac:chgData name="堀本　隆誠" userId="aa8f65b3-1210-409b-80f5-ac31d608a8a1" providerId="ADAL" clId="{3F9B13A0-5AB9-45F7-AD37-4556B0871BC3}" dt="2023-06-27T17:05:34.137" v="10903" actId="478"/>
          <ac:spMkLst>
            <pc:docMk/>
            <pc:sldMk cId="2324661971" sldId="330"/>
            <ac:spMk id="5" creationId="{B3A6B298-2702-800F-69C8-5FE9ABDC7A23}"/>
          </ac:spMkLst>
        </pc:spChg>
        <pc:graphicFrameChg chg="add del mod">
          <ac:chgData name="堀本　隆誠" userId="aa8f65b3-1210-409b-80f5-ac31d608a8a1" providerId="ADAL" clId="{3F9B13A0-5AB9-45F7-AD37-4556B0871BC3}" dt="2023-06-30T19:58:28.900" v="21504" actId="478"/>
          <ac:graphicFrameMkLst>
            <pc:docMk/>
            <pc:sldMk cId="2324661971" sldId="330"/>
            <ac:graphicFrameMk id="2" creationId="{DDB1E3A2-DAEF-5747-EFB7-0C05211CCC6F}"/>
          </ac:graphicFrameMkLst>
        </pc:graphicFrameChg>
        <pc:graphicFrameChg chg="mod modGraphic">
          <ac:chgData name="堀本　隆誠" userId="aa8f65b3-1210-409b-80f5-ac31d608a8a1" providerId="ADAL" clId="{3F9B13A0-5AB9-45F7-AD37-4556B0871BC3}" dt="2023-07-03T07:41:07.061" v="25023" actId="14734"/>
          <ac:graphicFrameMkLst>
            <pc:docMk/>
            <pc:sldMk cId="2324661971" sldId="330"/>
            <ac:graphicFrameMk id="4" creationId="{14393E6E-A222-4C1E-DD4D-8CA3DBDFD1AF}"/>
          </ac:graphicFrameMkLst>
        </pc:graphicFrameChg>
        <pc:graphicFrameChg chg="add del mod">
          <ac:chgData name="堀本　隆誠" userId="aa8f65b3-1210-409b-80f5-ac31d608a8a1" providerId="ADAL" clId="{3F9B13A0-5AB9-45F7-AD37-4556B0871BC3}" dt="2023-06-30T19:59:09.328" v="21510" actId="478"/>
          <ac:graphicFrameMkLst>
            <pc:docMk/>
            <pc:sldMk cId="2324661971" sldId="330"/>
            <ac:graphicFrameMk id="6" creationId="{AD103170-6EFA-6306-4D69-18918994B7F2}"/>
          </ac:graphicFrameMkLst>
        </pc:graphicFrameChg>
        <pc:graphicFrameChg chg="add mod modGraphic">
          <ac:chgData name="堀本　隆誠" userId="aa8f65b3-1210-409b-80f5-ac31d608a8a1" providerId="ADAL" clId="{3F9B13A0-5AB9-45F7-AD37-4556B0871BC3}" dt="2023-07-03T04:45:08.216" v="22211" actId="20577"/>
          <ac:graphicFrameMkLst>
            <pc:docMk/>
            <pc:sldMk cId="2324661971" sldId="330"/>
            <ac:graphicFrameMk id="7" creationId="{69D9B0A3-3DB9-1F6E-6441-0E39A83F0B2E}"/>
          </ac:graphicFrameMkLst>
        </pc:graphicFrameChg>
      </pc:sldChg>
      <pc:sldChg chg="modSp add del mod">
        <pc:chgData name="堀本　隆誠" userId="aa8f65b3-1210-409b-80f5-ac31d608a8a1" providerId="ADAL" clId="{3F9B13A0-5AB9-45F7-AD37-4556B0871BC3}" dt="2023-06-26T07:48:53.525" v="8254" actId="2696"/>
        <pc:sldMkLst>
          <pc:docMk/>
          <pc:sldMk cId="1079569253" sldId="331"/>
        </pc:sldMkLst>
        <pc:spChg chg="mod">
          <ac:chgData name="堀本　隆誠" userId="aa8f65b3-1210-409b-80f5-ac31d608a8a1" providerId="ADAL" clId="{3F9B13A0-5AB9-45F7-AD37-4556B0871BC3}" dt="2023-06-24T17:53:54.998" v="1936"/>
          <ac:spMkLst>
            <pc:docMk/>
            <pc:sldMk cId="1079569253" sldId="331"/>
            <ac:spMk id="2" creationId="{7CAC9385-9B5C-16CF-19CA-C6AAC76A2E9A}"/>
          </ac:spMkLst>
        </pc:spChg>
        <pc:spChg chg="mod">
          <ac:chgData name="堀本　隆誠" userId="aa8f65b3-1210-409b-80f5-ac31d608a8a1" providerId="ADAL" clId="{3F9B13A0-5AB9-45F7-AD37-4556B0871BC3}" dt="2023-06-25T21:41:29.046" v="5546"/>
          <ac:spMkLst>
            <pc:docMk/>
            <pc:sldMk cId="1079569253" sldId="331"/>
            <ac:spMk id="3" creationId="{EAB7CE10-BAA5-D9F8-F878-D4473E5885C8}"/>
          </ac:spMkLst>
        </pc:spChg>
        <pc:graphicFrameChg chg="mod modGraphic">
          <ac:chgData name="堀本　隆誠" userId="aa8f65b3-1210-409b-80f5-ac31d608a8a1" providerId="ADAL" clId="{3F9B13A0-5AB9-45F7-AD37-4556B0871BC3}" dt="2023-06-25T07:25:34.158" v="2650"/>
          <ac:graphicFrameMkLst>
            <pc:docMk/>
            <pc:sldMk cId="1079569253" sldId="331"/>
            <ac:graphicFrameMk id="4" creationId="{042600BA-F31A-2007-D7B5-D9F22D3A5D3B}"/>
          </ac:graphicFrameMkLst>
        </pc:graphicFrameChg>
      </pc:sldChg>
      <pc:sldChg chg="modSp add del mod">
        <pc:chgData name="堀本　隆誠" userId="aa8f65b3-1210-409b-80f5-ac31d608a8a1" providerId="ADAL" clId="{3F9B13A0-5AB9-45F7-AD37-4556B0871BC3}" dt="2023-06-26T07:50:51.147" v="8273" actId="2696"/>
        <pc:sldMkLst>
          <pc:docMk/>
          <pc:sldMk cId="2911197178" sldId="332"/>
        </pc:sldMkLst>
        <pc:spChg chg="mod">
          <ac:chgData name="堀本　隆誠" userId="aa8f65b3-1210-409b-80f5-ac31d608a8a1" providerId="ADAL" clId="{3F9B13A0-5AB9-45F7-AD37-4556B0871BC3}" dt="2023-06-24T17:30:33.198" v="1323" actId="20577"/>
          <ac:spMkLst>
            <pc:docMk/>
            <pc:sldMk cId="2911197178" sldId="332"/>
            <ac:spMk id="2" creationId="{7CAC9385-9B5C-16CF-19CA-C6AAC76A2E9A}"/>
          </ac:spMkLst>
        </pc:spChg>
        <pc:spChg chg="mod">
          <ac:chgData name="堀本　隆誠" userId="aa8f65b3-1210-409b-80f5-ac31d608a8a1" providerId="ADAL" clId="{3F9B13A0-5AB9-45F7-AD37-4556B0871BC3}" dt="2023-06-25T21:41:29.046" v="5546"/>
          <ac:spMkLst>
            <pc:docMk/>
            <pc:sldMk cId="2911197178" sldId="332"/>
            <ac:spMk id="3" creationId="{EAB7CE10-BAA5-D9F8-F878-D4473E5885C8}"/>
          </ac:spMkLst>
        </pc:spChg>
        <pc:graphicFrameChg chg="mod modGraphic">
          <ac:chgData name="堀本　隆誠" userId="aa8f65b3-1210-409b-80f5-ac31d608a8a1" providerId="ADAL" clId="{3F9B13A0-5AB9-45F7-AD37-4556B0871BC3}" dt="2023-06-25T07:29:52.719" v="2814"/>
          <ac:graphicFrameMkLst>
            <pc:docMk/>
            <pc:sldMk cId="2911197178" sldId="332"/>
            <ac:graphicFrameMk id="4" creationId="{042600BA-F31A-2007-D7B5-D9F22D3A5D3B}"/>
          </ac:graphicFrameMkLst>
        </pc:graphicFrameChg>
      </pc:sldChg>
      <pc:sldChg chg="modSp add del mod ord">
        <pc:chgData name="堀本　隆誠" userId="aa8f65b3-1210-409b-80f5-ac31d608a8a1" providerId="ADAL" clId="{3F9B13A0-5AB9-45F7-AD37-4556B0871BC3}" dt="2023-06-26T07:51:06.047" v="8276" actId="2696"/>
        <pc:sldMkLst>
          <pc:docMk/>
          <pc:sldMk cId="1921248086" sldId="333"/>
        </pc:sldMkLst>
        <pc:spChg chg="mod">
          <ac:chgData name="堀本　隆誠" userId="aa8f65b3-1210-409b-80f5-ac31d608a8a1" providerId="ADAL" clId="{3F9B13A0-5AB9-45F7-AD37-4556B0871BC3}" dt="2023-06-24T17:30:44.982" v="1333" actId="20577"/>
          <ac:spMkLst>
            <pc:docMk/>
            <pc:sldMk cId="1921248086" sldId="333"/>
            <ac:spMk id="2" creationId="{7CAC9385-9B5C-16CF-19CA-C6AAC76A2E9A}"/>
          </ac:spMkLst>
        </pc:spChg>
        <pc:spChg chg="mod">
          <ac:chgData name="堀本　隆誠" userId="aa8f65b3-1210-409b-80f5-ac31d608a8a1" providerId="ADAL" clId="{3F9B13A0-5AB9-45F7-AD37-4556B0871BC3}" dt="2023-06-25T21:41:29.046" v="5546"/>
          <ac:spMkLst>
            <pc:docMk/>
            <pc:sldMk cId="1921248086" sldId="333"/>
            <ac:spMk id="3" creationId="{EAB7CE10-BAA5-D9F8-F878-D4473E5885C8}"/>
          </ac:spMkLst>
        </pc:spChg>
        <pc:graphicFrameChg chg="mod modGraphic">
          <ac:chgData name="堀本　隆誠" userId="aa8f65b3-1210-409b-80f5-ac31d608a8a1" providerId="ADAL" clId="{3F9B13A0-5AB9-45F7-AD37-4556B0871BC3}" dt="2023-06-26T04:50:12.649" v="5979" actId="20577"/>
          <ac:graphicFrameMkLst>
            <pc:docMk/>
            <pc:sldMk cId="1921248086" sldId="333"/>
            <ac:graphicFrameMk id="4" creationId="{042600BA-F31A-2007-D7B5-D9F22D3A5D3B}"/>
          </ac:graphicFrameMkLst>
        </pc:graphicFrameChg>
      </pc:sldChg>
      <pc:sldChg chg="addSp modSp add mod modNotesTx">
        <pc:chgData name="堀本　隆誠" userId="aa8f65b3-1210-409b-80f5-ac31d608a8a1" providerId="ADAL" clId="{3F9B13A0-5AB9-45F7-AD37-4556B0871BC3}" dt="2023-07-04T15:32:32.476" v="31562" actId="20577"/>
        <pc:sldMkLst>
          <pc:docMk/>
          <pc:sldMk cId="2576567603" sldId="334"/>
        </pc:sldMkLst>
        <pc:spChg chg="mod">
          <ac:chgData name="堀本　隆誠" userId="aa8f65b3-1210-409b-80f5-ac31d608a8a1" providerId="ADAL" clId="{3F9B13A0-5AB9-45F7-AD37-4556B0871BC3}" dt="2023-06-26T08:21:21.805" v="8414" actId="1076"/>
          <ac:spMkLst>
            <pc:docMk/>
            <pc:sldMk cId="2576567603" sldId="334"/>
            <ac:spMk id="2" creationId="{7CAC9385-9B5C-16CF-19CA-C6AAC76A2E9A}"/>
          </ac:spMkLst>
        </pc:spChg>
        <pc:spChg chg="mod">
          <ac:chgData name="堀本　隆誠" userId="aa8f65b3-1210-409b-80f5-ac31d608a8a1" providerId="ADAL" clId="{3F9B13A0-5AB9-45F7-AD37-4556B0871BC3}" dt="2023-06-27T06:43:26.531" v="8780"/>
          <ac:spMkLst>
            <pc:docMk/>
            <pc:sldMk cId="2576567603" sldId="334"/>
            <ac:spMk id="3" creationId="{EAB7CE10-BAA5-D9F8-F878-D4473E5885C8}"/>
          </ac:spMkLst>
        </pc:spChg>
        <pc:spChg chg="add mod">
          <ac:chgData name="堀本　隆誠" userId="aa8f65b3-1210-409b-80f5-ac31d608a8a1" providerId="ADAL" clId="{3F9B13A0-5AB9-45F7-AD37-4556B0871BC3}" dt="2023-06-27T17:07:56.711" v="10917" actId="14100"/>
          <ac:spMkLst>
            <pc:docMk/>
            <pc:sldMk cId="2576567603" sldId="334"/>
            <ac:spMk id="5" creationId="{52284F1E-7650-603C-E064-0A1561D6A0CF}"/>
          </ac:spMkLst>
        </pc:spChg>
        <pc:graphicFrameChg chg="mod modGraphic">
          <ac:chgData name="堀本　隆誠" userId="aa8f65b3-1210-409b-80f5-ac31d608a8a1" providerId="ADAL" clId="{3F9B13A0-5AB9-45F7-AD37-4556B0871BC3}" dt="2023-06-29T03:23:22.422" v="14467" actId="20577"/>
          <ac:graphicFrameMkLst>
            <pc:docMk/>
            <pc:sldMk cId="2576567603" sldId="334"/>
            <ac:graphicFrameMk id="4" creationId="{042600BA-F31A-2007-D7B5-D9F22D3A5D3B}"/>
          </ac:graphicFrameMkLst>
        </pc:graphicFrameChg>
      </pc:sldChg>
      <pc:sldChg chg="addSp delSp modSp add mod ord modNotesTx">
        <pc:chgData name="堀本　隆誠" userId="aa8f65b3-1210-409b-80f5-ac31d608a8a1" providerId="ADAL" clId="{3F9B13A0-5AB9-45F7-AD37-4556B0871BC3}" dt="2023-07-04T15:42:24.734" v="32237" actId="20577"/>
        <pc:sldMkLst>
          <pc:docMk/>
          <pc:sldMk cId="1229258916" sldId="335"/>
        </pc:sldMkLst>
        <pc:spChg chg="del mod">
          <ac:chgData name="堀本　隆誠" userId="aa8f65b3-1210-409b-80f5-ac31d608a8a1" providerId="ADAL" clId="{3F9B13A0-5AB9-45F7-AD37-4556B0871BC3}" dt="2023-06-26T08:22:01.086" v="8417" actId="478"/>
          <ac:spMkLst>
            <pc:docMk/>
            <pc:sldMk cId="1229258916" sldId="335"/>
            <ac:spMk id="2" creationId="{7CAC9385-9B5C-16CF-19CA-C6AAC76A2E9A}"/>
          </ac:spMkLst>
        </pc:spChg>
        <pc:spChg chg="mod">
          <ac:chgData name="堀本　隆誠" userId="aa8f65b3-1210-409b-80f5-ac31d608a8a1" providerId="ADAL" clId="{3F9B13A0-5AB9-45F7-AD37-4556B0871BC3}" dt="2023-06-27T06:43:26.531" v="8780"/>
          <ac:spMkLst>
            <pc:docMk/>
            <pc:sldMk cId="1229258916" sldId="335"/>
            <ac:spMk id="3" creationId="{EAB7CE10-BAA5-D9F8-F878-D4473E5885C8}"/>
          </ac:spMkLst>
        </pc:spChg>
        <pc:spChg chg="add del mod">
          <ac:chgData name="堀本　隆誠" userId="aa8f65b3-1210-409b-80f5-ac31d608a8a1" providerId="ADAL" clId="{3F9B13A0-5AB9-45F7-AD37-4556B0871BC3}" dt="2023-06-27T17:08:27.379" v="10921" actId="478"/>
          <ac:spMkLst>
            <pc:docMk/>
            <pc:sldMk cId="1229258916" sldId="335"/>
            <ac:spMk id="5" creationId="{058A3FB2-708D-4051-4066-2CD55E6E3FDD}"/>
          </ac:spMkLst>
        </pc:spChg>
        <pc:spChg chg="add mod">
          <ac:chgData name="堀本　隆誠" userId="aa8f65b3-1210-409b-80f5-ac31d608a8a1" providerId="ADAL" clId="{3F9B13A0-5AB9-45F7-AD37-4556B0871BC3}" dt="2023-06-26T08:22:10.901" v="8425" actId="14100"/>
          <ac:spMkLst>
            <pc:docMk/>
            <pc:sldMk cId="1229258916" sldId="335"/>
            <ac:spMk id="7" creationId="{CF78DF69-DDE1-A1DA-6094-0333DD8EA912}"/>
          </ac:spMkLst>
        </pc:spChg>
        <pc:spChg chg="add mod">
          <ac:chgData name="堀本　隆誠" userId="aa8f65b3-1210-409b-80f5-ac31d608a8a1" providerId="ADAL" clId="{3F9B13A0-5AB9-45F7-AD37-4556B0871BC3}" dt="2023-06-27T17:08:24.135" v="10920"/>
          <ac:spMkLst>
            <pc:docMk/>
            <pc:sldMk cId="1229258916" sldId="335"/>
            <ac:spMk id="8" creationId="{2CB5E94C-D70F-5806-30D7-721A0D6E7172}"/>
          </ac:spMkLst>
        </pc:spChg>
        <pc:graphicFrameChg chg="del mod modGraphic">
          <ac:chgData name="堀本　隆誠" userId="aa8f65b3-1210-409b-80f5-ac31d608a8a1" providerId="ADAL" clId="{3F9B13A0-5AB9-45F7-AD37-4556B0871BC3}" dt="2023-06-26T04:52:52.725" v="5986" actId="478"/>
          <ac:graphicFrameMkLst>
            <pc:docMk/>
            <pc:sldMk cId="1229258916" sldId="335"/>
            <ac:graphicFrameMk id="4" creationId="{042600BA-F31A-2007-D7B5-D9F22D3A5D3B}"/>
          </ac:graphicFrameMkLst>
        </pc:graphicFrameChg>
        <pc:graphicFrameChg chg="add mod">
          <ac:chgData name="堀本　隆誠" userId="aa8f65b3-1210-409b-80f5-ac31d608a8a1" providerId="ADAL" clId="{3F9B13A0-5AB9-45F7-AD37-4556B0871BC3}" dt="2023-06-29T03:04:03.816" v="14189" actId="20577"/>
          <ac:graphicFrameMkLst>
            <pc:docMk/>
            <pc:sldMk cId="1229258916" sldId="335"/>
            <ac:graphicFrameMk id="6" creationId="{6BE8E2F2-CB8C-36B0-58EE-BF197E23E82A}"/>
          </ac:graphicFrameMkLst>
        </pc:graphicFrameChg>
      </pc:sldChg>
      <pc:sldChg chg="modSp add del mod">
        <pc:chgData name="堀本　隆誠" userId="aa8f65b3-1210-409b-80f5-ac31d608a8a1" providerId="ADAL" clId="{3F9B13A0-5AB9-45F7-AD37-4556B0871BC3}" dt="2023-06-25T07:31:05.352" v="2826" actId="2696"/>
        <pc:sldMkLst>
          <pc:docMk/>
          <pc:sldMk cId="2778526846" sldId="336"/>
        </pc:sldMkLst>
        <pc:spChg chg="mod">
          <ac:chgData name="堀本　隆誠" userId="aa8f65b3-1210-409b-80f5-ac31d608a8a1" providerId="ADAL" clId="{3F9B13A0-5AB9-45F7-AD37-4556B0871BC3}" dt="2023-06-24T17:37:14.249" v="1477" actId="1076"/>
          <ac:spMkLst>
            <pc:docMk/>
            <pc:sldMk cId="2778526846" sldId="336"/>
            <ac:spMk id="2" creationId="{7CAC9385-9B5C-16CF-19CA-C6AAC76A2E9A}"/>
          </ac:spMkLst>
        </pc:spChg>
        <pc:graphicFrameChg chg="modGraphic">
          <ac:chgData name="堀本　隆誠" userId="aa8f65b3-1210-409b-80f5-ac31d608a8a1" providerId="ADAL" clId="{3F9B13A0-5AB9-45F7-AD37-4556B0871BC3}" dt="2023-06-24T17:37:36.317" v="1480" actId="207"/>
          <ac:graphicFrameMkLst>
            <pc:docMk/>
            <pc:sldMk cId="2778526846" sldId="336"/>
            <ac:graphicFrameMk id="4" creationId="{042600BA-F31A-2007-D7B5-D9F22D3A5D3B}"/>
          </ac:graphicFrameMkLst>
        </pc:graphicFrameChg>
      </pc:sldChg>
      <pc:sldChg chg="modSp add del mod ord">
        <pc:chgData name="堀本　隆誠" userId="aa8f65b3-1210-409b-80f5-ac31d608a8a1" providerId="ADAL" clId="{3F9B13A0-5AB9-45F7-AD37-4556B0871BC3}" dt="2023-06-24T17:51:21.963" v="1901" actId="2696"/>
        <pc:sldMkLst>
          <pc:docMk/>
          <pc:sldMk cId="3435397463" sldId="337"/>
        </pc:sldMkLst>
        <pc:spChg chg="mod">
          <ac:chgData name="堀本　隆誠" userId="aa8f65b3-1210-409b-80f5-ac31d608a8a1" providerId="ADAL" clId="{3F9B13A0-5AB9-45F7-AD37-4556B0871BC3}" dt="2023-06-24T17:43:35.999" v="1705" actId="14100"/>
          <ac:spMkLst>
            <pc:docMk/>
            <pc:sldMk cId="3435397463" sldId="337"/>
            <ac:spMk id="2" creationId="{07119C50-14E4-41C7-0ECD-2D34A048001B}"/>
          </ac:spMkLst>
        </pc:spChg>
      </pc:sldChg>
      <pc:sldChg chg="addSp delSp modSp add mod ord modNotesTx">
        <pc:chgData name="堀本　隆誠" userId="aa8f65b3-1210-409b-80f5-ac31d608a8a1" providerId="ADAL" clId="{3F9B13A0-5AB9-45F7-AD37-4556B0871BC3}" dt="2023-07-03T17:26:10.738" v="27084" actId="2062"/>
        <pc:sldMkLst>
          <pc:docMk/>
          <pc:sldMk cId="3694311464" sldId="338"/>
        </pc:sldMkLst>
        <pc:spChg chg="del mod">
          <ac:chgData name="堀本　隆誠" userId="aa8f65b3-1210-409b-80f5-ac31d608a8a1" providerId="ADAL" clId="{3F9B13A0-5AB9-45F7-AD37-4556B0871BC3}" dt="2023-06-27T16:47:39.261" v="10560" actId="478"/>
          <ac:spMkLst>
            <pc:docMk/>
            <pc:sldMk cId="3694311464" sldId="338"/>
            <ac:spMk id="2" creationId="{07119C50-14E4-41C7-0ECD-2D34A048001B}"/>
          </ac:spMkLst>
        </pc:spChg>
        <pc:spChg chg="add del mod">
          <ac:chgData name="堀本　隆誠" userId="aa8f65b3-1210-409b-80f5-ac31d608a8a1" providerId="ADAL" clId="{3F9B13A0-5AB9-45F7-AD37-4556B0871BC3}" dt="2023-07-03T17:22:18.212" v="27043" actId="478"/>
          <ac:spMkLst>
            <pc:docMk/>
            <pc:sldMk cId="3694311464" sldId="338"/>
            <ac:spMk id="2" creationId="{3CE82AD3-18AC-203E-3C41-8BA81AE0887F}"/>
          </ac:spMkLst>
        </pc:spChg>
        <pc:spChg chg="add mod">
          <ac:chgData name="堀本　隆誠" userId="aa8f65b3-1210-409b-80f5-ac31d608a8a1" providerId="ADAL" clId="{3F9B13A0-5AB9-45F7-AD37-4556B0871BC3}" dt="2023-06-26T08:18:51.331" v="8396"/>
          <ac:spMkLst>
            <pc:docMk/>
            <pc:sldMk cId="3694311464" sldId="338"/>
            <ac:spMk id="3" creationId="{E63174D2-4CCA-1AEA-7A3D-715899943932}"/>
          </ac:spMkLst>
        </pc:spChg>
        <pc:spChg chg="del">
          <ac:chgData name="堀本　隆誠" userId="aa8f65b3-1210-409b-80f5-ac31d608a8a1" providerId="ADAL" clId="{3F9B13A0-5AB9-45F7-AD37-4556B0871BC3}" dt="2023-06-26T08:18:49.585" v="8395" actId="478"/>
          <ac:spMkLst>
            <pc:docMk/>
            <pc:sldMk cId="3694311464" sldId="338"/>
            <ac:spMk id="4" creationId="{2FAA92EB-95D1-A4CA-2899-2929ED852CF5}"/>
          </ac:spMkLst>
        </pc:spChg>
        <pc:spChg chg="mod">
          <ac:chgData name="堀本　隆誠" userId="aa8f65b3-1210-409b-80f5-ac31d608a8a1" providerId="ADAL" clId="{3F9B13A0-5AB9-45F7-AD37-4556B0871BC3}" dt="2023-06-27T06:43:26.531" v="8780"/>
          <ac:spMkLst>
            <pc:docMk/>
            <pc:sldMk cId="3694311464" sldId="338"/>
            <ac:spMk id="5" creationId="{428A5767-FE28-947F-2426-E77D8E353B9F}"/>
          </ac:spMkLst>
        </pc:spChg>
        <pc:spChg chg="add del mod">
          <ac:chgData name="堀本　隆誠" userId="aa8f65b3-1210-409b-80f5-ac31d608a8a1" providerId="ADAL" clId="{3F9B13A0-5AB9-45F7-AD37-4556B0871BC3}" dt="2023-06-27T18:12:02.876" v="11429" actId="478"/>
          <ac:spMkLst>
            <pc:docMk/>
            <pc:sldMk cId="3694311464" sldId="338"/>
            <ac:spMk id="7" creationId="{58F738F4-54FA-3B70-3CD5-CF16B5F8875B}"/>
          </ac:spMkLst>
        </pc:spChg>
        <pc:spChg chg="add mod">
          <ac:chgData name="堀本　隆誠" userId="aa8f65b3-1210-409b-80f5-ac31d608a8a1" providerId="ADAL" clId="{3F9B13A0-5AB9-45F7-AD37-4556B0871BC3}" dt="2023-06-27T18:12:04.454" v="11430"/>
          <ac:spMkLst>
            <pc:docMk/>
            <pc:sldMk cId="3694311464" sldId="338"/>
            <ac:spMk id="8" creationId="{D4449043-B5DD-A5DD-972B-C75D82C29B7B}"/>
          </ac:spMkLst>
        </pc:spChg>
        <pc:graphicFrameChg chg="mod modGraphic">
          <ac:chgData name="堀本　隆誠" userId="aa8f65b3-1210-409b-80f5-ac31d608a8a1" providerId="ADAL" clId="{3F9B13A0-5AB9-45F7-AD37-4556B0871BC3}" dt="2023-07-03T17:26:10.738" v="27084" actId="2062"/>
          <ac:graphicFrameMkLst>
            <pc:docMk/>
            <pc:sldMk cId="3694311464" sldId="338"/>
            <ac:graphicFrameMk id="6" creationId="{48A6D4E3-25E2-2ED8-34CE-8E8B7AA0653A}"/>
          </ac:graphicFrameMkLst>
        </pc:graphicFrameChg>
      </pc:sldChg>
      <pc:sldChg chg="modSp add del mod">
        <pc:chgData name="堀本　隆誠" userId="aa8f65b3-1210-409b-80f5-ac31d608a8a1" providerId="ADAL" clId="{3F9B13A0-5AB9-45F7-AD37-4556B0871BC3}" dt="2023-06-26T07:49:01.093" v="8256" actId="2696"/>
        <pc:sldMkLst>
          <pc:docMk/>
          <pc:sldMk cId="2903852762" sldId="339"/>
        </pc:sldMkLst>
        <pc:spChg chg="mod">
          <ac:chgData name="堀本　隆誠" userId="aa8f65b3-1210-409b-80f5-ac31d608a8a1" providerId="ADAL" clId="{3F9B13A0-5AB9-45F7-AD37-4556B0871BC3}" dt="2023-06-25T21:41:29.046" v="5546"/>
          <ac:spMkLst>
            <pc:docMk/>
            <pc:sldMk cId="2903852762" sldId="339"/>
            <ac:spMk id="3" creationId="{EAB7CE10-BAA5-D9F8-F878-D4473E5885C8}"/>
          </ac:spMkLst>
        </pc:spChg>
        <pc:graphicFrameChg chg="mod modGraphic">
          <ac:chgData name="堀本　隆誠" userId="aa8f65b3-1210-409b-80f5-ac31d608a8a1" providerId="ADAL" clId="{3F9B13A0-5AB9-45F7-AD37-4556B0871BC3}" dt="2023-06-26T05:01:37.911" v="6032" actId="207"/>
          <ac:graphicFrameMkLst>
            <pc:docMk/>
            <pc:sldMk cId="2903852762" sldId="339"/>
            <ac:graphicFrameMk id="4" creationId="{042600BA-F31A-2007-D7B5-D9F22D3A5D3B}"/>
          </ac:graphicFrameMkLst>
        </pc:graphicFrameChg>
      </pc:sldChg>
      <pc:sldChg chg="modSp add del mod">
        <pc:chgData name="堀本　隆誠" userId="aa8f65b3-1210-409b-80f5-ac31d608a8a1" providerId="ADAL" clId="{3F9B13A0-5AB9-45F7-AD37-4556B0871BC3}" dt="2023-06-26T07:48:57.252" v="8255" actId="2696"/>
        <pc:sldMkLst>
          <pc:docMk/>
          <pc:sldMk cId="1826330715" sldId="340"/>
        </pc:sldMkLst>
        <pc:spChg chg="mod">
          <ac:chgData name="堀本　隆誠" userId="aa8f65b3-1210-409b-80f5-ac31d608a8a1" providerId="ADAL" clId="{3F9B13A0-5AB9-45F7-AD37-4556B0871BC3}" dt="2023-06-25T21:41:29.046" v="5546"/>
          <ac:spMkLst>
            <pc:docMk/>
            <pc:sldMk cId="1826330715" sldId="340"/>
            <ac:spMk id="3" creationId="{EAB7CE10-BAA5-D9F8-F878-D4473E5885C8}"/>
          </ac:spMkLst>
        </pc:spChg>
        <pc:graphicFrameChg chg="mod modGraphic">
          <ac:chgData name="堀本　隆誠" userId="aa8f65b3-1210-409b-80f5-ac31d608a8a1" providerId="ADAL" clId="{3F9B13A0-5AB9-45F7-AD37-4556B0871BC3}" dt="2023-06-26T05:01:28.017" v="6030" actId="207"/>
          <ac:graphicFrameMkLst>
            <pc:docMk/>
            <pc:sldMk cId="1826330715" sldId="340"/>
            <ac:graphicFrameMk id="4" creationId="{042600BA-F31A-2007-D7B5-D9F22D3A5D3B}"/>
          </ac:graphicFrameMkLst>
        </pc:graphicFrameChg>
      </pc:sldChg>
      <pc:sldChg chg="addSp delSp modSp add mod ord modNotesTx">
        <pc:chgData name="堀本　隆誠" userId="aa8f65b3-1210-409b-80f5-ac31d608a8a1" providerId="ADAL" clId="{3F9B13A0-5AB9-45F7-AD37-4556B0871BC3}" dt="2023-07-05T06:09:57.090" v="36404" actId="20577"/>
        <pc:sldMkLst>
          <pc:docMk/>
          <pc:sldMk cId="1020648001" sldId="341"/>
        </pc:sldMkLst>
        <pc:spChg chg="del">
          <ac:chgData name="堀本　隆誠" userId="aa8f65b3-1210-409b-80f5-ac31d608a8a1" providerId="ADAL" clId="{3F9B13A0-5AB9-45F7-AD37-4556B0871BC3}" dt="2023-06-26T08:20:30.545" v="8406" actId="478"/>
          <ac:spMkLst>
            <pc:docMk/>
            <pc:sldMk cId="1020648001" sldId="341"/>
            <ac:spMk id="2" creationId="{BD7C5094-840D-195D-EDC0-353233A8C7C3}"/>
          </ac:spMkLst>
        </pc:spChg>
        <pc:spChg chg="mod">
          <ac:chgData name="堀本　隆誠" userId="aa8f65b3-1210-409b-80f5-ac31d608a8a1" providerId="ADAL" clId="{3F9B13A0-5AB9-45F7-AD37-4556B0871BC3}" dt="2023-06-27T06:43:26.531" v="8780"/>
          <ac:spMkLst>
            <pc:docMk/>
            <pc:sldMk cId="1020648001" sldId="341"/>
            <ac:spMk id="3" creationId="{501EE305-62BA-EEFC-75F3-32237435E37C}"/>
          </ac:spMkLst>
        </pc:spChg>
        <pc:spChg chg="add del">
          <ac:chgData name="堀本　隆誠" userId="aa8f65b3-1210-409b-80f5-ac31d608a8a1" providerId="ADAL" clId="{3F9B13A0-5AB9-45F7-AD37-4556B0871BC3}" dt="2023-06-28T23:24:20.798" v="13589" actId="22"/>
          <ac:spMkLst>
            <pc:docMk/>
            <pc:sldMk cId="1020648001" sldId="341"/>
            <ac:spMk id="4" creationId="{47FBBA51-661A-150F-58C5-FC893109C850}"/>
          </ac:spMkLst>
        </pc:spChg>
        <pc:spChg chg="add mod">
          <ac:chgData name="堀本　隆誠" userId="aa8f65b3-1210-409b-80f5-ac31d608a8a1" providerId="ADAL" clId="{3F9B13A0-5AB9-45F7-AD37-4556B0871BC3}" dt="2023-06-28T23:37:52.165" v="13838" actId="403"/>
          <ac:spMkLst>
            <pc:docMk/>
            <pc:sldMk cId="1020648001" sldId="341"/>
            <ac:spMk id="7" creationId="{0D6CD50A-BE2A-FA7C-8510-779EC22F6ECF}"/>
          </ac:spMkLst>
        </pc:spChg>
        <pc:spChg chg="add del mod">
          <ac:chgData name="堀本　隆誠" userId="aa8f65b3-1210-409b-80f5-ac31d608a8a1" providerId="ADAL" clId="{3F9B13A0-5AB9-45F7-AD37-4556B0871BC3}" dt="2023-06-27T16:55:51.679" v="10762" actId="478"/>
          <ac:spMkLst>
            <pc:docMk/>
            <pc:sldMk cId="1020648001" sldId="341"/>
            <ac:spMk id="7" creationId="{BA4DF264-FB60-F100-8463-987B916D694F}"/>
          </ac:spMkLst>
        </pc:spChg>
        <pc:spChg chg="add del mod">
          <ac:chgData name="堀本　隆誠" userId="aa8f65b3-1210-409b-80f5-ac31d608a8a1" providerId="ADAL" clId="{3F9B13A0-5AB9-45F7-AD37-4556B0871BC3}" dt="2023-06-27T16:55:27.848" v="10740" actId="478"/>
          <ac:spMkLst>
            <pc:docMk/>
            <pc:sldMk cId="1020648001" sldId="341"/>
            <ac:spMk id="8" creationId="{132FA760-FAE1-204E-489E-866087F92FB5}"/>
          </ac:spMkLst>
        </pc:spChg>
        <pc:spChg chg="add mod">
          <ac:chgData name="堀本　隆誠" userId="aa8f65b3-1210-409b-80f5-ac31d608a8a1" providerId="ADAL" clId="{3F9B13A0-5AB9-45F7-AD37-4556B0871BC3}" dt="2023-06-30T19:57:46.015" v="21494" actId="1076"/>
          <ac:spMkLst>
            <pc:docMk/>
            <pc:sldMk cId="1020648001" sldId="341"/>
            <ac:spMk id="9" creationId="{C2BF5DD4-46BE-80AD-962B-DFF0D09C4FA0}"/>
          </ac:spMkLst>
        </pc:spChg>
        <pc:spChg chg="add mod">
          <ac:chgData name="堀本　隆誠" userId="aa8f65b3-1210-409b-80f5-ac31d608a8a1" providerId="ADAL" clId="{3F9B13A0-5AB9-45F7-AD37-4556B0871BC3}" dt="2023-06-28T23:38:38.519" v="13858" actId="20577"/>
          <ac:spMkLst>
            <pc:docMk/>
            <pc:sldMk cId="1020648001" sldId="341"/>
            <ac:spMk id="10" creationId="{C8D2867E-60F5-F432-09E5-12F72525C129}"/>
          </ac:spMkLst>
        </pc:spChg>
        <pc:spChg chg="add mod">
          <ac:chgData name="堀本　隆誠" userId="aa8f65b3-1210-409b-80f5-ac31d608a8a1" providerId="ADAL" clId="{3F9B13A0-5AB9-45F7-AD37-4556B0871BC3}" dt="2023-06-28T23:40:13.027" v="13923" actId="1076"/>
          <ac:spMkLst>
            <pc:docMk/>
            <pc:sldMk cId="1020648001" sldId="341"/>
            <ac:spMk id="12" creationId="{46820034-CE05-8340-F8FB-55368F043AA9}"/>
          </ac:spMkLst>
        </pc:spChg>
        <pc:spChg chg="add mod">
          <ac:chgData name="堀本　隆誠" userId="aa8f65b3-1210-409b-80f5-ac31d608a8a1" providerId="ADAL" clId="{3F9B13A0-5AB9-45F7-AD37-4556B0871BC3}" dt="2023-06-28T23:40:33.137" v="13926" actId="1076"/>
          <ac:spMkLst>
            <pc:docMk/>
            <pc:sldMk cId="1020648001" sldId="341"/>
            <ac:spMk id="13" creationId="{01DF2798-904D-DF21-2D97-023DBDCD6126}"/>
          </ac:spMkLst>
        </pc:spChg>
        <pc:picChg chg="add mod">
          <ac:chgData name="堀本　隆誠" userId="aa8f65b3-1210-409b-80f5-ac31d608a8a1" providerId="ADAL" clId="{3F9B13A0-5AB9-45F7-AD37-4556B0871BC3}" dt="2023-07-04T07:02:01.509" v="28014" actId="1076"/>
          <ac:picMkLst>
            <pc:docMk/>
            <pc:sldMk cId="1020648001" sldId="341"/>
            <ac:picMk id="5" creationId="{5CAF963F-59F2-29CF-86B8-D1457A637BA6}"/>
          </ac:picMkLst>
        </pc:picChg>
      </pc:sldChg>
      <pc:sldChg chg="addSp delSp modSp add del mod ord modNotesTx">
        <pc:chgData name="堀本　隆誠" userId="aa8f65b3-1210-409b-80f5-ac31d608a8a1" providerId="ADAL" clId="{3F9B13A0-5AB9-45F7-AD37-4556B0871BC3}" dt="2023-06-26T07:44:03.961" v="8216" actId="2696"/>
        <pc:sldMkLst>
          <pc:docMk/>
          <pc:sldMk cId="3755473289" sldId="342"/>
        </pc:sldMkLst>
        <pc:spChg chg="del mod">
          <ac:chgData name="堀本　隆誠" userId="aa8f65b3-1210-409b-80f5-ac31d608a8a1" providerId="ADAL" clId="{3F9B13A0-5AB9-45F7-AD37-4556B0871BC3}" dt="2023-06-25T14:45:37.297" v="3494" actId="478"/>
          <ac:spMkLst>
            <pc:docMk/>
            <pc:sldMk cId="3755473289" sldId="342"/>
            <ac:spMk id="2" creationId="{07119C50-14E4-41C7-0ECD-2D34A048001B}"/>
          </ac:spMkLst>
        </pc:spChg>
        <pc:spChg chg="del">
          <ac:chgData name="堀本　隆誠" userId="aa8f65b3-1210-409b-80f5-ac31d608a8a1" providerId="ADAL" clId="{3F9B13A0-5AB9-45F7-AD37-4556B0871BC3}" dt="2023-06-24T18:35:03.823" v="2538" actId="21"/>
          <ac:spMkLst>
            <pc:docMk/>
            <pc:sldMk cId="3755473289" sldId="342"/>
            <ac:spMk id="3" creationId="{675A0225-724E-9F77-4B2D-CEA44CE0A38F}"/>
          </ac:spMkLst>
        </pc:spChg>
        <pc:spChg chg="mod">
          <ac:chgData name="堀本　隆誠" userId="aa8f65b3-1210-409b-80f5-ac31d608a8a1" providerId="ADAL" clId="{3F9B13A0-5AB9-45F7-AD37-4556B0871BC3}" dt="2023-06-25T21:41:29.046" v="5546"/>
          <ac:spMkLst>
            <pc:docMk/>
            <pc:sldMk cId="3755473289" sldId="342"/>
            <ac:spMk id="5" creationId="{428A5767-FE28-947F-2426-E77D8E353B9F}"/>
          </ac:spMkLst>
        </pc:spChg>
        <pc:spChg chg="add mod">
          <ac:chgData name="堀本　隆誠" userId="aa8f65b3-1210-409b-80f5-ac31d608a8a1" providerId="ADAL" clId="{3F9B13A0-5AB9-45F7-AD37-4556B0871BC3}" dt="2023-06-25T14:38:19.964" v="3353" actId="14100"/>
          <ac:spMkLst>
            <pc:docMk/>
            <pc:sldMk cId="3755473289" sldId="342"/>
            <ac:spMk id="6" creationId="{A1C4811C-24B3-974C-D8C2-5D26792C15A2}"/>
          </ac:spMkLst>
        </pc:spChg>
        <pc:spChg chg="add del mod">
          <ac:chgData name="堀本　隆誠" userId="aa8f65b3-1210-409b-80f5-ac31d608a8a1" providerId="ADAL" clId="{3F9B13A0-5AB9-45F7-AD37-4556B0871BC3}" dt="2023-06-25T14:45:37.297" v="3494" actId="478"/>
          <ac:spMkLst>
            <pc:docMk/>
            <pc:sldMk cId="3755473289" sldId="342"/>
            <ac:spMk id="7" creationId="{3420502B-05B8-9ACA-0E14-14019350ABDE}"/>
          </ac:spMkLst>
        </pc:spChg>
        <pc:spChg chg="add mod">
          <ac:chgData name="堀本　隆誠" userId="aa8f65b3-1210-409b-80f5-ac31d608a8a1" providerId="ADAL" clId="{3F9B13A0-5AB9-45F7-AD37-4556B0871BC3}" dt="2023-06-25T14:38:16.170" v="3352" actId="14100"/>
          <ac:spMkLst>
            <pc:docMk/>
            <pc:sldMk cId="3755473289" sldId="342"/>
            <ac:spMk id="9" creationId="{555CF1EB-42E6-FC0F-75E2-8DE3B1A6C9B8}"/>
          </ac:spMkLst>
        </pc:spChg>
        <pc:spChg chg="add mod">
          <ac:chgData name="堀本　隆誠" userId="aa8f65b3-1210-409b-80f5-ac31d608a8a1" providerId="ADAL" clId="{3F9B13A0-5AB9-45F7-AD37-4556B0871BC3}" dt="2023-06-26T07:35:27.263" v="8128" actId="20577"/>
          <ac:spMkLst>
            <pc:docMk/>
            <pc:sldMk cId="3755473289" sldId="342"/>
            <ac:spMk id="11" creationId="{4094E6D3-9D13-5BAB-ACC0-C24C8033E1FA}"/>
          </ac:spMkLst>
        </pc:spChg>
        <pc:spChg chg="add mod">
          <ac:chgData name="堀本　隆誠" userId="aa8f65b3-1210-409b-80f5-ac31d608a8a1" providerId="ADAL" clId="{3F9B13A0-5AB9-45F7-AD37-4556B0871BC3}" dt="2023-06-25T14:47:50.306" v="3519" actId="1076"/>
          <ac:spMkLst>
            <pc:docMk/>
            <pc:sldMk cId="3755473289" sldId="342"/>
            <ac:spMk id="12" creationId="{5812561F-7AD0-50AE-0283-2C475CA73FB3}"/>
          </ac:spMkLst>
        </pc:spChg>
        <pc:spChg chg="add mod">
          <ac:chgData name="堀本　隆誠" userId="aa8f65b3-1210-409b-80f5-ac31d608a8a1" providerId="ADAL" clId="{3F9B13A0-5AB9-45F7-AD37-4556B0871BC3}" dt="2023-06-26T07:27:05.762" v="7930" actId="404"/>
          <ac:spMkLst>
            <pc:docMk/>
            <pc:sldMk cId="3755473289" sldId="342"/>
            <ac:spMk id="14" creationId="{36BADD45-7477-9BEC-4A69-5349FC8A442C}"/>
          </ac:spMkLst>
        </pc:spChg>
        <pc:grpChg chg="add del mod">
          <ac:chgData name="堀本　隆誠" userId="aa8f65b3-1210-409b-80f5-ac31d608a8a1" providerId="ADAL" clId="{3F9B13A0-5AB9-45F7-AD37-4556B0871BC3}" dt="2023-06-25T14:45:37.297" v="3494" actId="478"/>
          <ac:grpSpMkLst>
            <pc:docMk/>
            <pc:sldMk cId="3755473289" sldId="342"/>
            <ac:grpSpMk id="10" creationId="{1B0521E4-EFC3-D127-6628-43F9F98CF8B6}"/>
          </ac:grpSpMkLst>
        </pc:grpChg>
        <pc:graphicFrameChg chg="add del modGraphic">
          <ac:chgData name="堀本　隆誠" userId="aa8f65b3-1210-409b-80f5-ac31d608a8a1" providerId="ADAL" clId="{3F9B13A0-5AB9-45F7-AD37-4556B0871BC3}" dt="2023-06-26T07:43:50.593" v="8210" actId="21"/>
          <ac:graphicFrameMkLst>
            <pc:docMk/>
            <pc:sldMk cId="3755473289" sldId="342"/>
            <ac:graphicFrameMk id="16" creationId="{162F1236-9B48-40BA-DDEF-14F9F3028F37}"/>
          </ac:graphicFrameMkLst>
        </pc:graphicFrameChg>
        <pc:graphicFrameChg chg="add del mod modGraphic">
          <ac:chgData name="堀本　隆誠" userId="aa8f65b3-1210-409b-80f5-ac31d608a8a1" providerId="ADAL" clId="{3F9B13A0-5AB9-45F7-AD37-4556B0871BC3}" dt="2023-06-26T07:44:01.301" v="8215" actId="21"/>
          <ac:graphicFrameMkLst>
            <pc:docMk/>
            <pc:sldMk cId="3755473289" sldId="342"/>
            <ac:graphicFrameMk id="18" creationId="{90DB84EF-DF80-A64E-2DAE-63ADF2F7E5F5}"/>
          </ac:graphicFrameMkLst>
        </pc:graphicFrameChg>
        <pc:picChg chg="del">
          <ac:chgData name="堀本　隆誠" userId="aa8f65b3-1210-409b-80f5-ac31d608a8a1" providerId="ADAL" clId="{3F9B13A0-5AB9-45F7-AD37-4556B0871BC3}" dt="2023-06-24T18:35:06.392" v="2539" actId="21"/>
          <ac:picMkLst>
            <pc:docMk/>
            <pc:sldMk cId="3755473289" sldId="342"/>
            <ac:picMk id="9" creationId="{C2C75859-539F-B5CD-6BB0-5A6F3EE81902}"/>
          </ac:picMkLst>
        </pc:picChg>
      </pc:sldChg>
      <pc:sldChg chg="modSp add del mod">
        <pc:chgData name="堀本　隆誠" userId="aa8f65b3-1210-409b-80f5-ac31d608a8a1" providerId="ADAL" clId="{3F9B13A0-5AB9-45F7-AD37-4556B0871BC3}" dt="2023-06-25T14:40:40.126" v="3365" actId="2696"/>
        <pc:sldMkLst>
          <pc:docMk/>
          <pc:sldMk cId="2346199547" sldId="343"/>
        </pc:sldMkLst>
        <pc:spChg chg="mod">
          <ac:chgData name="堀本　隆誠" userId="aa8f65b3-1210-409b-80f5-ac31d608a8a1" providerId="ADAL" clId="{3F9B13A0-5AB9-45F7-AD37-4556B0871BC3}" dt="2023-06-25T08:33:22.386" v="3026"/>
          <ac:spMkLst>
            <pc:docMk/>
            <pc:sldMk cId="2346199547" sldId="343"/>
            <ac:spMk id="2" creationId="{07119C50-14E4-41C7-0ECD-2D34A048001B}"/>
          </ac:spMkLst>
        </pc:spChg>
      </pc:sldChg>
      <pc:sldChg chg="modSp add del mod">
        <pc:chgData name="堀本　隆誠" userId="aa8f65b3-1210-409b-80f5-ac31d608a8a1" providerId="ADAL" clId="{3F9B13A0-5AB9-45F7-AD37-4556B0871BC3}" dt="2023-06-26T07:50:56.380" v="8274" actId="2696"/>
        <pc:sldMkLst>
          <pc:docMk/>
          <pc:sldMk cId="1449597936" sldId="344"/>
        </pc:sldMkLst>
        <pc:spChg chg="mod">
          <ac:chgData name="堀本　隆誠" userId="aa8f65b3-1210-409b-80f5-ac31d608a8a1" providerId="ADAL" clId="{3F9B13A0-5AB9-45F7-AD37-4556B0871BC3}" dt="2023-06-25T21:41:29.046" v="5546"/>
          <ac:spMkLst>
            <pc:docMk/>
            <pc:sldMk cId="1449597936" sldId="344"/>
            <ac:spMk id="3" creationId="{EAB7CE10-BAA5-D9F8-F878-D4473E5885C8}"/>
          </ac:spMkLst>
        </pc:spChg>
        <pc:graphicFrameChg chg="mod modGraphic">
          <ac:chgData name="堀本　隆誠" userId="aa8f65b3-1210-409b-80f5-ac31d608a8a1" providerId="ADAL" clId="{3F9B13A0-5AB9-45F7-AD37-4556B0871BC3}" dt="2023-06-26T05:01:03.708" v="6028" actId="207"/>
          <ac:graphicFrameMkLst>
            <pc:docMk/>
            <pc:sldMk cId="1449597936" sldId="344"/>
            <ac:graphicFrameMk id="4" creationId="{042600BA-F31A-2007-D7B5-D9F22D3A5D3B}"/>
          </ac:graphicFrameMkLst>
        </pc:graphicFrameChg>
      </pc:sldChg>
      <pc:sldChg chg="addSp delSp modSp add del mod modNotesTx">
        <pc:chgData name="堀本　隆誠" userId="aa8f65b3-1210-409b-80f5-ac31d608a8a1" providerId="ADAL" clId="{3F9B13A0-5AB9-45F7-AD37-4556B0871BC3}" dt="2023-06-27T16:40:44.455" v="10520" actId="2696"/>
        <pc:sldMkLst>
          <pc:docMk/>
          <pc:sldMk cId="2889212079" sldId="345"/>
        </pc:sldMkLst>
        <pc:spChg chg="mod">
          <ac:chgData name="堀本　隆誠" userId="aa8f65b3-1210-409b-80f5-ac31d608a8a1" providerId="ADAL" clId="{3F9B13A0-5AB9-45F7-AD37-4556B0871BC3}" dt="2023-06-25T12:51:22.849" v="3332" actId="207"/>
          <ac:spMkLst>
            <pc:docMk/>
            <pc:sldMk cId="2889212079" sldId="345"/>
            <ac:spMk id="3" creationId="{A31F4AC1-07F0-5A52-B395-B980E24123E6}"/>
          </ac:spMkLst>
        </pc:spChg>
        <pc:spChg chg="del">
          <ac:chgData name="堀本　隆誠" userId="aa8f65b3-1210-409b-80f5-ac31d608a8a1" providerId="ADAL" clId="{3F9B13A0-5AB9-45F7-AD37-4556B0871BC3}" dt="2023-06-26T08:18:41.132" v="8393" actId="478"/>
          <ac:spMkLst>
            <pc:docMk/>
            <pc:sldMk cId="2889212079" sldId="345"/>
            <ac:spMk id="4" creationId="{2FAA92EB-95D1-A4CA-2899-2929ED852CF5}"/>
          </ac:spMkLst>
        </pc:spChg>
        <pc:spChg chg="mod">
          <ac:chgData name="堀本　隆誠" userId="aa8f65b3-1210-409b-80f5-ac31d608a8a1" providerId="ADAL" clId="{3F9B13A0-5AB9-45F7-AD37-4556B0871BC3}" dt="2023-06-27T06:43:26.531" v="8780"/>
          <ac:spMkLst>
            <pc:docMk/>
            <pc:sldMk cId="2889212079" sldId="345"/>
            <ac:spMk id="5" creationId="{428A5767-FE28-947F-2426-E77D8E353B9F}"/>
          </ac:spMkLst>
        </pc:spChg>
        <pc:spChg chg="mod">
          <ac:chgData name="堀本　隆誠" userId="aa8f65b3-1210-409b-80f5-ac31d608a8a1" providerId="ADAL" clId="{3F9B13A0-5AB9-45F7-AD37-4556B0871BC3}" dt="2023-06-25T12:51:27.334" v="3333" actId="207"/>
          <ac:spMkLst>
            <pc:docMk/>
            <pc:sldMk cId="2889212079" sldId="345"/>
            <ac:spMk id="6" creationId="{C68445B9-A8EA-10DA-91C0-20492AE59A38}"/>
          </ac:spMkLst>
        </pc:spChg>
        <pc:spChg chg="mod">
          <ac:chgData name="堀本　隆誠" userId="aa8f65b3-1210-409b-80f5-ac31d608a8a1" providerId="ADAL" clId="{3F9B13A0-5AB9-45F7-AD37-4556B0871BC3}" dt="2023-06-25T12:51:42.629" v="3337" actId="14100"/>
          <ac:spMkLst>
            <pc:docMk/>
            <pc:sldMk cId="2889212079" sldId="345"/>
            <ac:spMk id="9" creationId="{4E25FEB8-9485-7BF1-458B-EFAE8172AA7D}"/>
          </ac:spMkLst>
        </pc:spChg>
        <pc:spChg chg="add mod">
          <ac:chgData name="堀本　隆誠" userId="aa8f65b3-1210-409b-80f5-ac31d608a8a1" providerId="ADAL" clId="{3F9B13A0-5AB9-45F7-AD37-4556B0871BC3}" dt="2023-06-26T08:18:44.064" v="8394"/>
          <ac:spMkLst>
            <pc:docMk/>
            <pc:sldMk cId="2889212079" sldId="345"/>
            <ac:spMk id="11" creationId="{99527006-30BC-ECAE-A349-8DABD8EEBBAF}"/>
          </ac:spMkLst>
        </pc:spChg>
        <pc:spChg chg="mod">
          <ac:chgData name="堀本　隆誠" userId="aa8f65b3-1210-409b-80f5-ac31d608a8a1" providerId="ADAL" clId="{3F9B13A0-5AB9-45F7-AD37-4556B0871BC3}" dt="2023-06-25T12:51:16.065" v="3331" actId="207"/>
          <ac:spMkLst>
            <pc:docMk/>
            <pc:sldMk cId="2889212079" sldId="345"/>
            <ac:spMk id="12" creationId="{05992779-531F-1057-318B-3FE3259B1344}"/>
          </ac:spMkLst>
        </pc:spChg>
        <pc:spChg chg="mod">
          <ac:chgData name="堀本　隆誠" userId="aa8f65b3-1210-409b-80f5-ac31d608a8a1" providerId="ADAL" clId="{3F9B13A0-5AB9-45F7-AD37-4556B0871BC3}" dt="2023-06-25T12:51:30.766" v="3334" actId="207"/>
          <ac:spMkLst>
            <pc:docMk/>
            <pc:sldMk cId="2889212079" sldId="345"/>
            <ac:spMk id="13" creationId="{49068ADD-B82E-F5E3-0F2B-C6AD69632A28}"/>
          </ac:spMkLst>
        </pc:spChg>
        <pc:spChg chg="mod">
          <ac:chgData name="堀本　隆誠" userId="aa8f65b3-1210-409b-80f5-ac31d608a8a1" providerId="ADAL" clId="{3F9B13A0-5AB9-45F7-AD37-4556B0871BC3}" dt="2023-06-25T12:52:10.372" v="3339" actId="113"/>
          <ac:spMkLst>
            <pc:docMk/>
            <pc:sldMk cId="2889212079" sldId="345"/>
            <ac:spMk id="14" creationId="{1ED65E96-1373-80B1-CC2D-BF8192BCA016}"/>
          </ac:spMkLst>
        </pc:spChg>
      </pc:sldChg>
      <pc:sldChg chg="addSp delSp modSp add mod ord modNotesTx">
        <pc:chgData name="堀本　隆誠" userId="aa8f65b3-1210-409b-80f5-ac31d608a8a1" providerId="ADAL" clId="{3F9B13A0-5AB9-45F7-AD37-4556B0871BC3}" dt="2023-07-04T16:45:01.741" v="35344" actId="20577"/>
        <pc:sldMkLst>
          <pc:docMk/>
          <pc:sldMk cId="1501593032" sldId="346"/>
        </pc:sldMkLst>
        <pc:spChg chg="mod">
          <ac:chgData name="堀本　隆誠" userId="aa8f65b3-1210-409b-80f5-ac31d608a8a1" providerId="ADAL" clId="{3F9B13A0-5AB9-45F7-AD37-4556B0871BC3}" dt="2023-07-04T15:18:07.587" v="30891" actId="20577"/>
          <ac:spMkLst>
            <pc:docMk/>
            <pc:sldMk cId="1501593032" sldId="346"/>
            <ac:spMk id="2" creationId="{07119C50-14E4-41C7-0ECD-2D34A048001B}"/>
          </ac:spMkLst>
        </pc:spChg>
        <pc:spChg chg="add mod">
          <ac:chgData name="堀本　隆誠" userId="aa8f65b3-1210-409b-80f5-ac31d608a8a1" providerId="ADAL" clId="{3F9B13A0-5AB9-45F7-AD37-4556B0871BC3}" dt="2023-07-04T15:18:12.465" v="30895" actId="20577"/>
          <ac:spMkLst>
            <pc:docMk/>
            <pc:sldMk cId="1501593032" sldId="346"/>
            <ac:spMk id="3" creationId="{6B9C32E5-ACEF-74BE-DB7E-6BD0002E7F11}"/>
          </ac:spMkLst>
        </pc:spChg>
        <pc:spChg chg="mod">
          <ac:chgData name="堀本　隆誠" userId="aa8f65b3-1210-409b-80f5-ac31d608a8a1" providerId="ADAL" clId="{3F9B13A0-5AB9-45F7-AD37-4556B0871BC3}" dt="2023-06-26T08:19:59.048" v="8401" actId="1076"/>
          <ac:spMkLst>
            <pc:docMk/>
            <pc:sldMk cId="1501593032" sldId="346"/>
            <ac:spMk id="4" creationId="{2FAA92EB-95D1-A4CA-2899-2929ED852CF5}"/>
          </ac:spMkLst>
        </pc:spChg>
        <pc:spChg chg="mod">
          <ac:chgData name="堀本　隆誠" userId="aa8f65b3-1210-409b-80f5-ac31d608a8a1" providerId="ADAL" clId="{3F9B13A0-5AB9-45F7-AD37-4556B0871BC3}" dt="2023-06-27T06:43:26.531" v="8780"/>
          <ac:spMkLst>
            <pc:docMk/>
            <pc:sldMk cId="1501593032" sldId="346"/>
            <ac:spMk id="5" creationId="{428A5767-FE28-947F-2426-E77D8E353B9F}"/>
          </ac:spMkLst>
        </pc:spChg>
        <pc:spChg chg="mod">
          <ac:chgData name="堀本　隆誠" userId="aa8f65b3-1210-409b-80f5-ac31d608a8a1" providerId="ADAL" clId="{3F9B13A0-5AB9-45F7-AD37-4556B0871BC3}" dt="2023-07-02T06:24:47.322" v="21875" actId="114"/>
          <ac:spMkLst>
            <pc:docMk/>
            <pc:sldMk cId="1501593032" sldId="346"/>
            <ac:spMk id="6" creationId="{A1C4811C-24B3-974C-D8C2-5D26792C15A2}"/>
          </ac:spMkLst>
        </pc:spChg>
        <pc:spChg chg="mod">
          <ac:chgData name="堀本　隆誠" userId="aa8f65b3-1210-409b-80f5-ac31d608a8a1" providerId="ADAL" clId="{3F9B13A0-5AB9-45F7-AD37-4556B0871BC3}" dt="2023-07-02T06:24:38.264" v="21872" actId="114"/>
          <ac:spMkLst>
            <pc:docMk/>
            <pc:sldMk cId="1501593032" sldId="346"/>
            <ac:spMk id="7" creationId="{3420502B-05B8-9ACA-0E14-14019350ABDE}"/>
          </ac:spMkLst>
        </pc:spChg>
        <pc:spChg chg="add mod">
          <ac:chgData name="堀本　隆誠" userId="aa8f65b3-1210-409b-80f5-ac31d608a8a1" providerId="ADAL" clId="{3F9B13A0-5AB9-45F7-AD37-4556B0871BC3}" dt="2023-06-26T07:43:24.982" v="8207" actId="1076"/>
          <ac:spMkLst>
            <pc:docMk/>
            <pc:sldMk cId="1501593032" sldId="346"/>
            <ac:spMk id="8" creationId="{115C2C2E-D576-AB37-1B58-2205EC241068}"/>
          </ac:spMkLst>
        </pc:spChg>
        <pc:spChg chg="mod">
          <ac:chgData name="堀本　隆誠" userId="aa8f65b3-1210-409b-80f5-ac31d608a8a1" providerId="ADAL" clId="{3F9B13A0-5AB9-45F7-AD37-4556B0871BC3}" dt="2023-06-29T05:44:08.360" v="19691" actId="114"/>
          <ac:spMkLst>
            <pc:docMk/>
            <pc:sldMk cId="1501593032" sldId="346"/>
            <ac:spMk id="9" creationId="{555CF1EB-42E6-FC0F-75E2-8DE3B1A6C9B8}"/>
          </ac:spMkLst>
        </pc:spChg>
        <pc:spChg chg="del">
          <ac:chgData name="堀本　隆誠" userId="aa8f65b3-1210-409b-80f5-ac31d608a8a1" providerId="ADAL" clId="{3F9B13A0-5AB9-45F7-AD37-4556B0871BC3}" dt="2023-06-25T14:44:42.138" v="3486" actId="478"/>
          <ac:spMkLst>
            <pc:docMk/>
            <pc:sldMk cId="1501593032" sldId="346"/>
            <ac:spMk id="11" creationId="{4094E6D3-9D13-5BAB-ACC0-C24C8033E1FA}"/>
          </ac:spMkLst>
        </pc:spChg>
        <pc:spChg chg="del">
          <ac:chgData name="堀本　隆誠" userId="aa8f65b3-1210-409b-80f5-ac31d608a8a1" providerId="ADAL" clId="{3F9B13A0-5AB9-45F7-AD37-4556B0871BC3}" dt="2023-06-25T14:44:42.138" v="3486" actId="478"/>
          <ac:spMkLst>
            <pc:docMk/>
            <pc:sldMk cId="1501593032" sldId="346"/>
            <ac:spMk id="12" creationId="{5812561F-7AD0-50AE-0283-2C475CA73FB3}"/>
          </ac:spMkLst>
        </pc:spChg>
        <pc:spChg chg="add mod">
          <ac:chgData name="堀本　隆誠" userId="aa8f65b3-1210-409b-80f5-ac31d608a8a1" providerId="ADAL" clId="{3F9B13A0-5AB9-45F7-AD37-4556B0871BC3}" dt="2023-06-26T07:43:24.982" v="8207" actId="1076"/>
          <ac:spMkLst>
            <pc:docMk/>
            <pc:sldMk cId="1501593032" sldId="346"/>
            <ac:spMk id="13" creationId="{DB5E98A6-AEE0-E0A6-835A-D0AF88DCF8A2}"/>
          </ac:spMkLst>
        </pc:spChg>
        <pc:grpChg chg="mod">
          <ac:chgData name="堀本　隆誠" userId="aa8f65b3-1210-409b-80f5-ac31d608a8a1" providerId="ADAL" clId="{3F9B13A0-5AB9-45F7-AD37-4556B0871BC3}" dt="2023-06-28T23:48:54.107" v="14038" actId="20577"/>
          <ac:grpSpMkLst>
            <pc:docMk/>
            <pc:sldMk cId="1501593032" sldId="346"/>
            <ac:grpSpMk id="10" creationId="{1B0521E4-EFC3-D127-6628-43F9F98CF8B6}"/>
          </ac:grpSpMkLst>
        </pc:grpChg>
      </pc:sldChg>
      <pc:sldChg chg="addSp delSp modSp add del mod ord modNotesTx">
        <pc:chgData name="堀本　隆誠" userId="aa8f65b3-1210-409b-80f5-ac31d608a8a1" providerId="ADAL" clId="{3F9B13A0-5AB9-45F7-AD37-4556B0871BC3}" dt="2023-06-28T04:43:46.032" v="12395" actId="2696"/>
        <pc:sldMkLst>
          <pc:docMk/>
          <pc:sldMk cId="543105528" sldId="347"/>
        </pc:sldMkLst>
        <pc:spChg chg="mod">
          <ac:chgData name="堀本　隆誠" userId="aa8f65b3-1210-409b-80f5-ac31d608a8a1" providerId="ADAL" clId="{3F9B13A0-5AB9-45F7-AD37-4556B0871BC3}" dt="2023-06-26T07:20:54.197" v="7855" actId="313"/>
          <ac:spMkLst>
            <pc:docMk/>
            <pc:sldMk cId="543105528" sldId="347"/>
            <ac:spMk id="3" creationId="{0C2DC8CF-A71A-0CED-E04E-D199AA4DD9B3}"/>
          </ac:spMkLst>
        </pc:spChg>
        <pc:spChg chg="mod">
          <ac:chgData name="堀本　隆誠" userId="aa8f65b3-1210-409b-80f5-ac31d608a8a1" providerId="ADAL" clId="{3F9B13A0-5AB9-45F7-AD37-4556B0871BC3}" dt="2023-06-27T06:43:26.531" v="8780"/>
          <ac:spMkLst>
            <pc:docMk/>
            <pc:sldMk cId="543105528" sldId="347"/>
            <ac:spMk id="5" creationId="{428A5767-FE28-947F-2426-E77D8E353B9F}"/>
          </ac:spMkLst>
        </pc:spChg>
        <pc:spChg chg="del">
          <ac:chgData name="堀本　隆誠" userId="aa8f65b3-1210-409b-80f5-ac31d608a8a1" providerId="ADAL" clId="{3F9B13A0-5AB9-45F7-AD37-4556B0871BC3}" dt="2023-06-25T14:49:25.233" v="3526" actId="478"/>
          <ac:spMkLst>
            <pc:docMk/>
            <pc:sldMk cId="543105528" sldId="347"/>
            <ac:spMk id="6" creationId="{4BB6FDF5-4431-9E7F-E410-759CFE0C4C36}"/>
          </ac:spMkLst>
        </pc:spChg>
        <pc:spChg chg="add del mod">
          <ac:chgData name="堀本　隆誠" userId="aa8f65b3-1210-409b-80f5-ac31d608a8a1" providerId="ADAL" clId="{3F9B13A0-5AB9-45F7-AD37-4556B0871BC3}" dt="2023-06-25T19:45:50.291" v="3917" actId="478"/>
          <ac:spMkLst>
            <pc:docMk/>
            <pc:sldMk cId="543105528" sldId="347"/>
            <ac:spMk id="7" creationId="{FA654BB6-FA1F-172F-8AC1-98AC39B3173A}"/>
          </ac:spMkLst>
        </pc:spChg>
        <pc:spChg chg="add mod">
          <ac:chgData name="堀本　隆誠" userId="aa8f65b3-1210-409b-80f5-ac31d608a8a1" providerId="ADAL" clId="{3F9B13A0-5AB9-45F7-AD37-4556B0871BC3}" dt="2023-06-26T08:08:57.123" v="8322" actId="1076"/>
          <ac:spMkLst>
            <pc:docMk/>
            <pc:sldMk cId="543105528" sldId="347"/>
            <ac:spMk id="8" creationId="{28D92093-9578-F432-5340-28403B360EC8}"/>
          </ac:spMkLst>
        </pc:spChg>
        <pc:spChg chg="add mod">
          <ac:chgData name="堀本　隆誠" userId="aa8f65b3-1210-409b-80f5-ac31d608a8a1" providerId="ADAL" clId="{3F9B13A0-5AB9-45F7-AD37-4556B0871BC3}" dt="2023-06-26T08:09:39.707" v="8326" actId="1076"/>
          <ac:spMkLst>
            <pc:docMk/>
            <pc:sldMk cId="543105528" sldId="347"/>
            <ac:spMk id="9" creationId="{8E909910-3E34-C370-DDD0-C8CD7B9203F2}"/>
          </ac:spMkLst>
        </pc:spChg>
        <pc:spChg chg="add mod">
          <ac:chgData name="堀本　隆誠" userId="aa8f65b3-1210-409b-80f5-ac31d608a8a1" providerId="ADAL" clId="{3F9B13A0-5AB9-45F7-AD37-4556B0871BC3}" dt="2023-06-26T08:09:13.580" v="8324" actId="1076"/>
          <ac:spMkLst>
            <pc:docMk/>
            <pc:sldMk cId="543105528" sldId="347"/>
            <ac:spMk id="12" creationId="{B52347FA-5CF4-F924-D23E-E71F326ACA7D}"/>
          </ac:spMkLst>
        </pc:spChg>
        <pc:spChg chg="del">
          <ac:chgData name="堀本　隆誠" userId="aa8f65b3-1210-409b-80f5-ac31d608a8a1" providerId="ADAL" clId="{3F9B13A0-5AB9-45F7-AD37-4556B0871BC3}" dt="2023-06-25T14:49:22.533" v="3525" actId="478"/>
          <ac:spMkLst>
            <pc:docMk/>
            <pc:sldMk cId="543105528" sldId="347"/>
            <ac:spMk id="24" creationId="{4338D4F8-BD9A-E58D-5EC2-673375B56F71}"/>
          </ac:spMkLst>
        </pc:spChg>
        <pc:spChg chg="mod">
          <ac:chgData name="堀本　隆誠" userId="aa8f65b3-1210-409b-80f5-ac31d608a8a1" providerId="ADAL" clId="{3F9B13A0-5AB9-45F7-AD37-4556B0871BC3}" dt="2023-06-26T08:08:35.410" v="8320" actId="1076"/>
          <ac:spMkLst>
            <pc:docMk/>
            <pc:sldMk cId="543105528" sldId="347"/>
            <ac:spMk id="34" creationId="{D6B6F1B1-80F3-55A7-C53A-2EBA2B3744AE}"/>
          </ac:spMkLst>
        </pc:spChg>
        <pc:cxnChg chg="del">
          <ac:chgData name="堀本　隆誠" userId="aa8f65b3-1210-409b-80f5-ac31d608a8a1" providerId="ADAL" clId="{3F9B13A0-5AB9-45F7-AD37-4556B0871BC3}" dt="2023-06-25T14:49:22.533" v="3525" actId="478"/>
          <ac:cxnSpMkLst>
            <pc:docMk/>
            <pc:sldMk cId="543105528" sldId="347"/>
            <ac:cxnSpMk id="10" creationId="{D41D593C-6DF1-4D54-2FF8-45DDE15DCD28}"/>
          </ac:cxnSpMkLst>
        </pc:cxnChg>
        <pc:cxnChg chg="del">
          <ac:chgData name="堀本　隆誠" userId="aa8f65b3-1210-409b-80f5-ac31d608a8a1" providerId="ADAL" clId="{3F9B13A0-5AB9-45F7-AD37-4556B0871BC3}" dt="2023-06-25T14:49:22.533" v="3525" actId="478"/>
          <ac:cxnSpMkLst>
            <pc:docMk/>
            <pc:sldMk cId="543105528" sldId="347"/>
            <ac:cxnSpMk id="11" creationId="{A6D62469-0F3D-C462-B71E-6A038A165C61}"/>
          </ac:cxnSpMkLst>
        </pc:cxnChg>
        <pc:cxnChg chg="del">
          <ac:chgData name="堀本　隆誠" userId="aa8f65b3-1210-409b-80f5-ac31d608a8a1" providerId="ADAL" clId="{3F9B13A0-5AB9-45F7-AD37-4556B0871BC3}" dt="2023-06-25T14:49:22.533" v="3525" actId="478"/>
          <ac:cxnSpMkLst>
            <pc:docMk/>
            <pc:sldMk cId="543105528" sldId="347"/>
            <ac:cxnSpMk id="14" creationId="{AB410578-3BA1-CD55-455B-10B83FA5A405}"/>
          </ac:cxnSpMkLst>
        </pc:cxnChg>
        <pc:cxnChg chg="del">
          <ac:chgData name="堀本　隆誠" userId="aa8f65b3-1210-409b-80f5-ac31d608a8a1" providerId="ADAL" clId="{3F9B13A0-5AB9-45F7-AD37-4556B0871BC3}" dt="2023-06-25T14:49:22.533" v="3525" actId="478"/>
          <ac:cxnSpMkLst>
            <pc:docMk/>
            <pc:sldMk cId="543105528" sldId="347"/>
            <ac:cxnSpMk id="17" creationId="{957B2115-D281-353C-5639-89FC70C9F945}"/>
          </ac:cxnSpMkLst>
        </pc:cxnChg>
        <pc:cxnChg chg="del">
          <ac:chgData name="堀本　隆誠" userId="aa8f65b3-1210-409b-80f5-ac31d608a8a1" providerId="ADAL" clId="{3F9B13A0-5AB9-45F7-AD37-4556B0871BC3}" dt="2023-06-25T14:49:22.533" v="3525" actId="478"/>
          <ac:cxnSpMkLst>
            <pc:docMk/>
            <pc:sldMk cId="543105528" sldId="347"/>
            <ac:cxnSpMk id="26" creationId="{5577951F-1538-8A02-B7A1-DBA3DB89DC23}"/>
          </ac:cxnSpMkLst>
        </pc:cxnChg>
        <pc:cxnChg chg="del">
          <ac:chgData name="堀本　隆誠" userId="aa8f65b3-1210-409b-80f5-ac31d608a8a1" providerId="ADAL" clId="{3F9B13A0-5AB9-45F7-AD37-4556B0871BC3}" dt="2023-06-25T14:49:25.233" v="3526" actId="478"/>
          <ac:cxnSpMkLst>
            <pc:docMk/>
            <pc:sldMk cId="543105528" sldId="347"/>
            <ac:cxnSpMk id="30" creationId="{FBE7E6C6-B7D6-C74F-3EB6-0B64673529C9}"/>
          </ac:cxnSpMkLst>
        </pc:cxnChg>
        <pc:cxnChg chg="del">
          <ac:chgData name="堀本　隆誠" userId="aa8f65b3-1210-409b-80f5-ac31d608a8a1" providerId="ADAL" clId="{3F9B13A0-5AB9-45F7-AD37-4556B0871BC3}" dt="2023-06-25T14:49:25.233" v="3526" actId="478"/>
          <ac:cxnSpMkLst>
            <pc:docMk/>
            <pc:sldMk cId="543105528" sldId="347"/>
            <ac:cxnSpMk id="31" creationId="{1B33ECF7-4528-F87C-7D1A-13F522664BA4}"/>
          </ac:cxnSpMkLst>
        </pc:cxnChg>
        <pc:cxnChg chg="del">
          <ac:chgData name="堀本　隆誠" userId="aa8f65b3-1210-409b-80f5-ac31d608a8a1" providerId="ADAL" clId="{3F9B13A0-5AB9-45F7-AD37-4556B0871BC3}" dt="2023-06-25T14:49:25.233" v="3526" actId="478"/>
          <ac:cxnSpMkLst>
            <pc:docMk/>
            <pc:sldMk cId="543105528" sldId="347"/>
            <ac:cxnSpMk id="32" creationId="{673BCB49-1880-BF6A-A91F-894DED607828}"/>
          </ac:cxnSpMkLst>
        </pc:cxnChg>
      </pc:sldChg>
      <pc:sldChg chg="add del">
        <pc:chgData name="堀本　隆誠" userId="aa8f65b3-1210-409b-80f5-ac31d608a8a1" providerId="ADAL" clId="{3F9B13A0-5AB9-45F7-AD37-4556B0871BC3}" dt="2023-06-25T14:49:47.438" v="3532" actId="2696"/>
        <pc:sldMkLst>
          <pc:docMk/>
          <pc:sldMk cId="2486414614" sldId="348"/>
        </pc:sldMkLst>
      </pc:sldChg>
      <pc:sldChg chg="addSp modSp add del mod modNotesTx">
        <pc:chgData name="堀本　隆誠" userId="aa8f65b3-1210-409b-80f5-ac31d608a8a1" providerId="ADAL" clId="{3F9B13A0-5AB9-45F7-AD37-4556B0871BC3}" dt="2023-06-28T18:55:20.106" v="13569" actId="2696"/>
        <pc:sldMkLst>
          <pc:docMk/>
          <pc:sldMk cId="3144886562" sldId="349"/>
        </pc:sldMkLst>
        <pc:spChg chg="add mod">
          <ac:chgData name="堀本　隆誠" userId="aa8f65b3-1210-409b-80f5-ac31d608a8a1" providerId="ADAL" clId="{3F9B13A0-5AB9-45F7-AD37-4556B0871BC3}" dt="2023-06-25T20:28:16.890" v="4497" actId="20577"/>
          <ac:spMkLst>
            <pc:docMk/>
            <pc:sldMk cId="3144886562" sldId="349"/>
            <ac:spMk id="2" creationId="{1F61E4D6-F088-E28F-95F8-1575372DD897}"/>
          </ac:spMkLst>
        </pc:spChg>
        <pc:spChg chg="mod">
          <ac:chgData name="堀本　隆誠" userId="aa8f65b3-1210-409b-80f5-ac31d608a8a1" providerId="ADAL" clId="{3F9B13A0-5AB9-45F7-AD37-4556B0871BC3}" dt="2023-06-26T07:21:14.563" v="7867" actId="313"/>
          <ac:spMkLst>
            <pc:docMk/>
            <pc:sldMk cId="3144886562" sldId="349"/>
            <ac:spMk id="3" creationId="{0C2DC8CF-A71A-0CED-E04E-D199AA4DD9B3}"/>
          </ac:spMkLst>
        </pc:spChg>
        <pc:spChg chg="mod">
          <ac:chgData name="堀本　隆誠" userId="aa8f65b3-1210-409b-80f5-ac31d608a8a1" providerId="ADAL" clId="{3F9B13A0-5AB9-45F7-AD37-4556B0871BC3}" dt="2023-06-27T06:43:26.531" v="8780"/>
          <ac:spMkLst>
            <pc:docMk/>
            <pc:sldMk cId="3144886562" sldId="349"/>
            <ac:spMk id="5" creationId="{428A5767-FE28-947F-2426-E77D8E353B9F}"/>
          </ac:spMkLst>
        </pc:spChg>
        <pc:spChg chg="add mod">
          <ac:chgData name="堀本　隆誠" userId="aa8f65b3-1210-409b-80f5-ac31d608a8a1" providerId="ADAL" clId="{3F9B13A0-5AB9-45F7-AD37-4556B0871BC3}" dt="2023-06-25T20:26:00.709" v="4470" actId="1076"/>
          <ac:spMkLst>
            <pc:docMk/>
            <pc:sldMk cId="3144886562" sldId="349"/>
            <ac:spMk id="6" creationId="{AF4A7D35-0C61-5A7C-690C-CD5FDD5B9CEC}"/>
          </ac:spMkLst>
        </pc:spChg>
        <pc:spChg chg="add mod">
          <ac:chgData name="堀本　隆誠" userId="aa8f65b3-1210-409b-80f5-ac31d608a8a1" providerId="ADAL" clId="{3F9B13A0-5AB9-45F7-AD37-4556B0871BC3}" dt="2023-06-25T20:30:52.559" v="4577" actId="2710"/>
          <ac:spMkLst>
            <pc:docMk/>
            <pc:sldMk cId="3144886562" sldId="349"/>
            <ac:spMk id="7" creationId="{D447F59F-7A46-4ADD-8184-CB3A16CF19D8}"/>
          </ac:spMkLst>
        </pc:spChg>
        <pc:spChg chg="mod">
          <ac:chgData name="堀本　隆誠" userId="aa8f65b3-1210-409b-80f5-ac31d608a8a1" providerId="ADAL" clId="{3F9B13A0-5AB9-45F7-AD37-4556B0871BC3}" dt="2023-06-26T07:30:40.838" v="7972" actId="20577"/>
          <ac:spMkLst>
            <pc:docMk/>
            <pc:sldMk cId="3144886562" sldId="349"/>
            <ac:spMk id="34" creationId="{D6B6F1B1-80F3-55A7-C53A-2EBA2B3744AE}"/>
          </ac:spMkLst>
        </pc:spChg>
      </pc:sldChg>
      <pc:sldChg chg="addSp delSp modSp add del mod modNotesTx">
        <pc:chgData name="堀本　隆誠" userId="aa8f65b3-1210-409b-80f5-ac31d608a8a1" providerId="ADAL" clId="{3F9B13A0-5AB9-45F7-AD37-4556B0871BC3}" dt="2023-06-28T18:55:20.106" v="13569" actId="2696"/>
        <pc:sldMkLst>
          <pc:docMk/>
          <pc:sldMk cId="4114703464" sldId="350"/>
        </pc:sldMkLst>
        <pc:spChg chg="add mod">
          <ac:chgData name="堀本　隆誠" userId="aa8f65b3-1210-409b-80f5-ac31d608a8a1" providerId="ADAL" clId="{3F9B13A0-5AB9-45F7-AD37-4556B0871BC3}" dt="2023-06-26T07:21:24.704" v="7873" actId="313"/>
          <ac:spMkLst>
            <pc:docMk/>
            <pc:sldMk cId="4114703464" sldId="350"/>
            <ac:spMk id="2" creationId="{5258B1D7-5A1B-1A34-F14A-93E59EEE460A}"/>
          </ac:spMkLst>
        </pc:spChg>
        <pc:spChg chg="del">
          <ac:chgData name="堀本　隆誠" userId="aa8f65b3-1210-409b-80f5-ac31d608a8a1" providerId="ADAL" clId="{3F9B13A0-5AB9-45F7-AD37-4556B0871BC3}" dt="2023-06-25T18:47:42.149" v="3658" actId="21"/>
          <ac:spMkLst>
            <pc:docMk/>
            <pc:sldMk cId="4114703464" sldId="350"/>
            <ac:spMk id="3" creationId="{0C2DC8CF-A71A-0CED-E04E-D199AA4DD9B3}"/>
          </ac:spMkLst>
        </pc:spChg>
        <pc:spChg chg="mod">
          <ac:chgData name="堀本　隆誠" userId="aa8f65b3-1210-409b-80f5-ac31d608a8a1" providerId="ADAL" clId="{3F9B13A0-5AB9-45F7-AD37-4556B0871BC3}" dt="2023-06-27T06:43:26.531" v="8780"/>
          <ac:spMkLst>
            <pc:docMk/>
            <pc:sldMk cId="4114703464" sldId="350"/>
            <ac:spMk id="5" creationId="{428A5767-FE28-947F-2426-E77D8E353B9F}"/>
          </ac:spMkLst>
        </pc:spChg>
        <pc:spChg chg="add del mod">
          <ac:chgData name="堀本　隆誠" userId="aa8f65b3-1210-409b-80f5-ac31d608a8a1" providerId="ADAL" clId="{3F9B13A0-5AB9-45F7-AD37-4556B0871BC3}" dt="2023-06-25T20:28:33.032" v="4501" actId="478"/>
          <ac:spMkLst>
            <pc:docMk/>
            <pc:sldMk cId="4114703464" sldId="350"/>
            <ac:spMk id="6" creationId="{60468F49-D441-28DB-9487-27772559B8C5}"/>
          </ac:spMkLst>
        </pc:spChg>
        <pc:spChg chg="add mod">
          <ac:chgData name="堀本　隆誠" userId="aa8f65b3-1210-409b-80f5-ac31d608a8a1" providerId="ADAL" clId="{3F9B13A0-5AB9-45F7-AD37-4556B0871BC3}" dt="2023-06-25T20:30:39.516" v="4575" actId="1076"/>
          <ac:spMkLst>
            <pc:docMk/>
            <pc:sldMk cId="4114703464" sldId="350"/>
            <ac:spMk id="7" creationId="{FDE0AB26-71ED-644B-E7D5-3899C9547E91}"/>
          </ac:spMkLst>
        </pc:spChg>
        <pc:spChg chg="add mod">
          <ac:chgData name="堀本　隆誠" userId="aa8f65b3-1210-409b-80f5-ac31d608a8a1" providerId="ADAL" clId="{3F9B13A0-5AB9-45F7-AD37-4556B0871BC3}" dt="2023-06-25T20:30:45.144" v="4576" actId="2710"/>
          <ac:spMkLst>
            <pc:docMk/>
            <pc:sldMk cId="4114703464" sldId="350"/>
            <ac:spMk id="8" creationId="{138B1524-DEF8-F920-4484-B43D5A8D242E}"/>
          </ac:spMkLst>
        </pc:spChg>
        <pc:spChg chg="add del mod">
          <ac:chgData name="堀本　隆誠" userId="aa8f65b3-1210-409b-80f5-ac31d608a8a1" providerId="ADAL" clId="{3F9B13A0-5AB9-45F7-AD37-4556B0871BC3}" dt="2023-06-25T20:28:29.200" v="4499"/>
          <ac:spMkLst>
            <pc:docMk/>
            <pc:sldMk cId="4114703464" sldId="350"/>
            <ac:spMk id="9" creationId="{F8A1AE00-5EA5-26AB-8708-09C931AB8A24}"/>
          </ac:spMkLst>
        </pc:spChg>
        <pc:spChg chg="add mod">
          <ac:chgData name="堀本　隆誠" userId="aa8f65b3-1210-409b-80f5-ac31d608a8a1" providerId="ADAL" clId="{3F9B13A0-5AB9-45F7-AD37-4556B0871BC3}" dt="2023-06-25T20:28:42.545" v="4514" actId="20577"/>
          <ac:spMkLst>
            <pc:docMk/>
            <pc:sldMk cId="4114703464" sldId="350"/>
            <ac:spMk id="10" creationId="{CA03F998-8EC6-76D0-FB07-9DFE13882CB3}"/>
          </ac:spMkLst>
        </pc:spChg>
        <pc:spChg chg="mod">
          <ac:chgData name="堀本　隆誠" userId="aa8f65b3-1210-409b-80f5-ac31d608a8a1" providerId="ADAL" clId="{3F9B13A0-5AB9-45F7-AD37-4556B0871BC3}" dt="2023-06-26T07:31:05.418" v="7983" actId="20577"/>
          <ac:spMkLst>
            <pc:docMk/>
            <pc:sldMk cId="4114703464" sldId="350"/>
            <ac:spMk id="34" creationId="{D6B6F1B1-80F3-55A7-C53A-2EBA2B3744AE}"/>
          </ac:spMkLst>
        </pc:spChg>
      </pc:sldChg>
      <pc:sldChg chg="addSp delSp modSp add del mod ord modNotesTx">
        <pc:chgData name="堀本　隆誠" userId="aa8f65b3-1210-409b-80f5-ac31d608a8a1" providerId="ADAL" clId="{3F9B13A0-5AB9-45F7-AD37-4556B0871BC3}" dt="2023-06-28T05:35:57.678" v="12755" actId="2696"/>
        <pc:sldMkLst>
          <pc:docMk/>
          <pc:sldMk cId="1752362179" sldId="351"/>
        </pc:sldMkLst>
        <pc:spChg chg="mod">
          <ac:chgData name="堀本　隆誠" userId="aa8f65b3-1210-409b-80f5-ac31d608a8a1" providerId="ADAL" clId="{3F9B13A0-5AB9-45F7-AD37-4556B0871BC3}" dt="2023-06-26T07:21:38.331" v="7885" actId="313"/>
          <ac:spMkLst>
            <pc:docMk/>
            <pc:sldMk cId="1752362179" sldId="351"/>
            <ac:spMk id="3" creationId="{0C2DC8CF-A71A-0CED-E04E-D199AA4DD9B3}"/>
          </ac:spMkLst>
        </pc:spChg>
        <pc:spChg chg="mod">
          <ac:chgData name="堀本　隆誠" userId="aa8f65b3-1210-409b-80f5-ac31d608a8a1" providerId="ADAL" clId="{3F9B13A0-5AB9-45F7-AD37-4556B0871BC3}" dt="2023-06-27T06:43:26.531" v="8780"/>
          <ac:spMkLst>
            <pc:docMk/>
            <pc:sldMk cId="1752362179" sldId="351"/>
            <ac:spMk id="5" creationId="{428A5767-FE28-947F-2426-E77D8E353B9F}"/>
          </ac:spMkLst>
        </pc:spChg>
        <pc:spChg chg="add mod">
          <ac:chgData name="堀本　隆誠" userId="aa8f65b3-1210-409b-80f5-ac31d608a8a1" providerId="ADAL" clId="{3F9B13A0-5AB9-45F7-AD37-4556B0871BC3}" dt="2023-06-25T21:01:40.040" v="4966" actId="20577"/>
          <ac:spMkLst>
            <pc:docMk/>
            <pc:sldMk cId="1752362179" sldId="351"/>
            <ac:spMk id="6" creationId="{558399D3-02F1-0227-6A56-244F49EEF356}"/>
          </ac:spMkLst>
        </pc:spChg>
        <pc:spChg chg="add mod">
          <ac:chgData name="堀本　隆誠" userId="aa8f65b3-1210-409b-80f5-ac31d608a8a1" providerId="ADAL" clId="{3F9B13A0-5AB9-45F7-AD37-4556B0871BC3}" dt="2023-06-25T20:53:18.590" v="4923" actId="1076"/>
          <ac:spMkLst>
            <pc:docMk/>
            <pc:sldMk cId="1752362179" sldId="351"/>
            <ac:spMk id="7" creationId="{E6D8128B-0424-078D-20DC-5A4624FF692A}"/>
          </ac:spMkLst>
        </pc:spChg>
        <pc:spChg chg="add del mod">
          <ac:chgData name="堀本　隆誠" userId="aa8f65b3-1210-409b-80f5-ac31d608a8a1" providerId="ADAL" clId="{3F9B13A0-5AB9-45F7-AD37-4556B0871BC3}" dt="2023-06-25T20:54:20.864" v="4928" actId="478"/>
          <ac:spMkLst>
            <pc:docMk/>
            <pc:sldMk cId="1752362179" sldId="351"/>
            <ac:spMk id="8" creationId="{ED603DCD-0B02-3BB7-6F6D-F385E66DB5EB}"/>
          </ac:spMkLst>
        </pc:spChg>
        <pc:spChg chg="add mod">
          <ac:chgData name="堀本　隆誠" userId="aa8f65b3-1210-409b-80f5-ac31d608a8a1" providerId="ADAL" clId="{3F9B13A0-5AB9-45F7-AD37-4556B0871BC3}" dt="2023-06-25T20:54:39.805" v="4947" actId="1076"/>
          <ac:spMkLst>
            <pc:docMk/>
            <pc:sldMk cId="1752362179" sldId="351"/>
            <ac:spMk id="10" creationId="{C6691480-0334-1350-7502-735B5D3058D3}"/>
          </ac:spMkLst>
        </pc:spChg>
        <pc:spChg chg="mod">
          <ac:chgData name="堀本　隆誠" userId="aa8f65b3-1210-409b-80f5-ac31d608a8a1" providerId="ADAL" clId="{3F9B13A0-5AB9-45F7-AD37-4556B0871BC3}" dt="2023-06-26T07:32:24.886" v="8001" actId="1076"/>
          <ac:spMkLst>
            <pc:docMk/>
            <pc:sldMk cId="1752362179" sldId="351"/>
            <ac:spMk id="34" creationId="{D6B6F1B1-80F3-55A7-C53A-2EBA2B3744AE}"/>
          </ac:spMkLst>
        </pc:spChg>
      </pc:sldChg>
      <pc:sldChg chg="addSp delSp modSp add del mod modNotesTx">
        <pc:chgData name="堀本　隆誠" userId="aa8f65b3-1210-409b-80f5-ac31d608a8a1" providerId="ADAL" clId="{3F9B13A0-5AB9-45F7-AD37-4556B0871BC3}" dt="2023-06-28T18:55:20.106" v="13569" actId="2696"/>
        <pc:sldMkLst>
          <pc:docMk/>
          <pc:sldMk cId="1065619756" sldId="352"/>
        </pc:sldMkLst>
        <pc:spChg chg="add mod">
          <ac:chgData name="堀本　隆誠" userId="aa8f65b3-1210-409b-80f5-ac31d608a8a1" providerId="ADAL" clId="{3F9B13A0-5AB9-45F7-AD37-4556B0871BC3}" dt="2023-06-26T07:21:32.162" v="7879" actId="313"/>
          <ac:spMkLst>
            <pc:docMk/>
            <pc:sldMk cId="1065619756" sldId="352"/>
            <ac:spMk id="2" creationId="{984422BB-4EF1-14DA-7397-07FD90C8A31E}"/>
          </ac:spMkLst>
        </pc:spChg>
        <pc:spChg chg="del">
          <ac:chgData name="堀本　隆誠" userId="aa8f65b3-1210-409b-80f5-ac31d608a8a1" providerId="ADAL" clId="{3F9B13A0-5AB9-45F7-AD37-4556B0871BC3}" dt="2023-06-25T18:47:51.124" v="3659" actId="478"/>
          <ac:spMkLst>
            <pc:docMk/>
            <pc:sldMk cId="1065619756" sldId="352"/>
            <ac:spMk id="3" creationId="{0C2DC8CF-A71A-0CED-E04E-D199AA4DD9B3}"/>
          </ac:spMkLst>
        </pc:spChg>
        <pc:spChg chg="mod">
          <ac:chgData name="堀本　隆誠" userId="aa8f65b3-1210-409b-80f5-ac31d608a8a1" providerId="ADAL" clId="{3F9B13A0-5AB9-45F7-AD37-4556B0871BC3}" dt="2023-06-27T06:43:26.531" v="8780"/>
          <ac:spMkLst>
            <pc:docMk/>
            <pc:sldMk cId="1065619756" sldId="352"/>
            <ac:spMk id="5" creationId="{428A5767-FE28-947F-2426-E77D8E353B9F}"/>
          </ac:spMkLst>
        </pc:spChg>
        <pc:spChg chg="add mod">
          <ac:chgData name="堀本　隆誠" userId="aa8f65b3-1210-409b-80f5-ac31d608a8a1" providerId="ADAL" clId="{3F9B13A0-5AB9-45F7-AD37-4556B0871BC3}" dt="2023-06-25T20:35:57.634" v="4673" actId="1076"/>
          <ac:spMkLst>
            <pc:docMk/>
            <pc:sldMk cId="1065619756" sldId="352"/>
            <ac:spMk id="6" creationId="{D6DD0666-EE4F-EB31-8BF2-3793E86FCE25}"/>
          </ac:spMkLst>
        </pc:spChg>
        <pc:spChg chg="add mod">
          <ac:chgData name="堀本　隆誠" userId="aa8f65b3-1210-409b-80f5-ac31d608a8a1" providerId="ADAL" clId="{3F9B13A0-5AB9-45F7-AD37-4556B0871BC3}" dt="2023-06-25T20:37:37.507" v="4728" actId="1076"/>
          <ac:spMkLst>
            <pc:docMk/>
            <pc:sldMk cId="1065619756" sldId="352"/>
            <ac:spMk id="7" creationId="{4E4E0D17-52FD-82FC-1974-5FC4DCCD0D12}"/>
          </ac:spMkLst>
        </pc:spChg>
        <pc:spChg chg="add mod">
          <ac:chgData name="堀本　隆誠" userId="aa8f65b3-1210-409b-80f5-ac31d608a8a1" providerId="ADAL" clId="{3F9B13A0-5AB9-45F7-AD37-4556B0871BC3}" dt="2023-06-25T20:52:57.480" v="4920" actId="1076"/>
          <ac:spMkLst>
            <pc:docMk/>
            <pc:sldMk cId="1065619756" sldId="352"/>
            <ac:spMk id="8" creationId="{F8B4A20A-7829-07F4-70A2-D51EE9F0EBE6}"/>
          </ac:spMkLst>
        </pc:spChg>
        <pc:spChg chg="mod">
          <ac:chgData name="堀本　隆誠" userId="aa8f65b3-1210-409b-80f5-ac31d608a8a1" providerId="ADAL" clId="{3F9B13A0-5AB9-45F7-AD37-4556B0871BC3}" dt="2023-06-26T07:31:14.250" v="7992" actId="20577"/>
          <ac:spMkLst>
            <pc:docMk/>
            <pc:sldMk cId="1065619756" sldId="352"/>
            <ac:spMk id="34" creationId="{D6B6F1B1-80F3-55A7-C53A-2EBA2B3744AE}"/>
          </ac:spMkLst>
        </pc:spChg>
      </pc:sldChg>
      <pc:sldChg chg="addSp delSp modSp add del mod ord modNotesTx">
        <pc:chgData name="堀本　隆誠" userId="aa8f65b3-1210-409b-80f5-ac31d608a8a1" providerId="ADAL" clId="{3F9B13A0-5AB9-45F7-AD37-4556B0871BC3}" dt="2023-06-28T06:04:07.323" v="12883" actId="2696"/>
        <pc:sldMkLst>
          <pc:docMk/>
          <pc:sldMk cId="3986361550" sldId="353"/>
        </pc:sldMkLst>
        <pc:spChg chg="mod">
          <ac:chgData name="堀本　隆誠" userId="aa8f65b3-1210-409b-80f5-ac31d608a8a1" providerId="ADAL" clId="{3F9B13A0-5AB9-45F7-AD37-4556B0871BC3}" dt="2023-06-26T07:21:47.400" v="7891" actId="313"/>
          <ac:spMkLst>
            <pc:docMk/>
            <pc:sldMk cId="3986361550" sldId="353"/>
            <ac:spMk id="3" creationId="{0C2DC8CF-A71A-0CED-E04E-D199AA4DD9B3}"/>
          </ac:spMkLst>
        </pc:spChg>
        <pc:spChg chg="mod">
          <ac:chgData name="堀本　隆誠" userId="aa8f65b3-1210-409b-80f5-ac31d608a8a1" providerId="ADAL" clId="{3F9B13A0-5AB9-45F7-AD37-4556B0871BC3}" dt="2023-06-27T06:43:26.531" v="8780"/>
          <ac:spMkLst>
            <pc:docMk/>
            <pc:sldMk cId="3986361550" sldId="353"/>
            <ac:spMk id="5" creationId="{428A5767-FE28-947F-2426-E77D8E353B9F}"/>
          </ac:spMkLst>
        </pc:spChg>
        <pc:spChg chg="add del">
          <ac:chgData name="堀本　隆誠" userId="aa8f65b3-1210-409b-80f5-ac31d608a8a1" providerId="ADAL" clId="{3F9B13A0-5AB9-45F7-AD37-4556B0871BC3}" dt="2023-06-25T21:01:51.796" v="4968" actId="22"/>
          <ac:spMkLst>
            <pc:docMk/>
            <pc:sldMk cId="3986361550" sldId="353"/>
            <ac:spMk id="6" creationId="{5DA04EAA-BE49-63E9-4CEE-8CF1EAD28B2C}"/>
          </ac:spMkLst>
        </pc:spChg>
        <pc:spChg chg="add del">
          <ac:chgData name="堀本　隆誠" userId="aa8f65b3-1210-409b-80f5-ac31d608a8a1" providerId="ADAL" clId="{3F9B13A0-5AB9-45F7-AD37-4556B0871BC3}" dt="2023-06-25T21:01:55.055" v="4970" actId="22"/>
          <ac:spMkLst>
            <pc:docMk/>
            <pc:sldMk cId="3986361550" sldId="353"/>
            <ac:spMk id="8" creationId="{159135EE-2C8D-DD96-A937-579F4F2185AE}"/>
          </ac:spMkLst>
        </pc:spChg>
        <pc:spChg chg="add mod">
          <ac:chgData name="堀本　隆誠" userId="aa8f65b3-1210-409b-80f5-ac31d608a8a1" providerId="ADAL" clId="{3F9B13A0-5AB9-45F7-AD37-4556B0871BC3}" dt="2023-06-25T21:12:49.401" v="5204" actId="404"/>
          <ac:spMkLst>
            <pc:docMk/>
            <pc:sldMk cId="3986361550" sldId="353"/>
            <ac:spMk id="10" creationId="{8B966DFD-E540-A14C-71C7-E1D9938E159E}"/>
          </ac:spMkLst>
        </pc:spChg>
        <pc:spChg chg="add mod">
          <ac:chgData name="堀本　隆誠" userId="aa8f65b3-1210-409b-80f5-ac31d608a8a1" providerId="ADAL" clId="{3F9B13A0-5AB9-45F7-AD37-4556B0871BC3}" dt="2023-06-25T21:12:55.121" v="5205" actId="1076"/>
          <ac:spMkLst>
            <pc:docMk/>
            <pc:sldMk cId="3986361550" sldId="353"/>
            <ac:spMk id="11" creationId="{F991CD88-5D9B-692C-5487-36F1FD764252}"/>
          </ac:spMkLst>
        </pc:spChg>
        <pc:spChg chg="add mod">
          <ac:chgData name="堀本　隆誠" userId="aa8f65b3-1210-409b-80f5-ac31d608a8a1" providerId="ADAL" clId="{3F9B13A0-5AB9-45F7-AD37-4556B0871BC3}" dt="2023-06-25T21:13:14.941" v="5209" actId="1076"/>
          <ac:spMkLst>
            <pc:docMk/>
            <pc:sldMk cId="3986361550" sldId="353"/>
            <ac:spMk id="12" creationId="{48B9EDF1-6AB4-396D-705C-8BF9627A62C6}"/>
          </ac:spMkLst>
        </pc:spChg>
        <pc:spChg chg="mod">
          <ac:chgData name="堀本　隆誠" userId="aa8f65b3-1210-409b-80f5-ac31d608a8a1" providerId="ADAL" clId="{3F9B13A0-5AB9-45F7-AD37-4556B0871BC3}" dt="2023-06-26T07:32:40.893" v="8015" actId="20577"/>
          <ac:spMkLst>
            <pc:docMk/>
            <pc:sldMk cId="3986361550" sldId="353"/>
            <ac:spMk id="34" creationId="{D6B6F1B1-80F3-55A7-C53A-2EBA2B3744AE}"/>
          </ac:spMkLst>
        </pc:spChg>
      </pc:sldChg>
      <pc:sldChg chg="addSp delSp modSp add del mod ord modNotesTx">
        <pc:chgData name="堀本　隆誠" userId="aa8f65b3-1210-409b-80f5-ac31d608a8a1" providerId="ADAL" clId="{3F9B13A0-5AB9-45F7-AD37-4556B0871BC3}" dt="2023-06-27T18:09:53.466" v="11403" actId="2696"/>
        <pc:sldMkLst>
          <pc:docMk/>
          <pc:sldMk cId="83009505" sldId="354"/>
        </pc:sldMkLst>
        <pc:spChg chg="mod">
          <ac:chgData name="堀本　隆誠" userId="aa8f65b3-1210-409b-80f5-ac31d608a8a1" providerId="ADAL" clId="{3F9B13A0-5AB9-45F7-AD37-4556B0871BC3}" dt="2023-06-26T07:20:37.632" v="7849" actId="313"/>
          <ac:spMkLst>
            <pc:docMk/>
            <pc:sldMk cId="83009505" sldId="354"/>
            <ac:spMk id="2" creationId="{E30916FE-8984-C727-DC2F-C7704A5F9628}"/>
          </ac:spMkLst>
        </pc:spChg>
        <pc:spChg chg="del">
          <ac:chgData name="堀本　隆誠" userId="aa8f65b3-1210-409b-80f5-ac31d608a8a1" providerId="ADAL" clId="{3F9B13A0-5AB9-45F7-AD37-4556B0871BC3}" dt="2023-06-25T18:40:09.095" v="3623" actId="478"/>
          <ac:spMkLst>
            <pc:docMk/>
            <pc:sldMk cId="83009505" sldId="354"/>
            <ac:spMk id="3" creationId="{8CEDC0DD-396E-F920-6BF8-3F12713E873B}"/>
          </ac:spMkLst>
        </pc:spChg>
        <pc:spChg chg="mod">
          <ac:chgData name="堀本　隆誠" userId="aa8f65b3-1210-409b-80f5-ac31d608a8a1" providerId="ADAL" clId="{3F9B13A0-5AB9-45F7-AD37-4556B0871BC3}" dt="2023-06-27T06:43:26.531" v="8780"/>
          <ac:spMkLst>
            <pc:docMk/>
            <pc:sldMk cId="83009505" sldId="354"/>
            <ac:spMk id="5" creationId="{428A5767-FE28-947F-2426-E77D8E353B9F}"/>
          </ac:spMkLst>
        </pc:spChg>
        <pc:spChg chg="add mod">
          <ac:chgData name="堀本　隆誠" userId="aa8f65b3-1210-409b-80f5-ac31d608a8a1" providerId="ADAL" clId="{3F9B13A0-5AB9-45F7-AD37-4556B0871BC3}" dt="2023-06-26T08:08:00.773" v="8317" actId="1076"/>
          <ac:spMkLst>
            <pc:docMk/>
            <pc:sldMk cId="83009505" sldId="354"/>
            <ac:spMk id="6" creationId="{6CF111E3-B3D1-ED32-AB20-9B67DF948E88}"/>
          </ac:spMkLst>
        </pc:spChg>
        <pc:spChg chg="add mod">
          <ac:chgData name="堀本　隆誠" userId="aa8f65b3-1210-409b-80f5-ac31d608a8a1" providerId="ADAL" clId="{3F9B13A0-5AB9-45F7-AD37-4556B0871BC3}" dt="2023-06-26T08:08:00.773" v="8317" actId="1076"/>
          <ac:spMkLst>
            <pc:docMk/>
            <pc:sldMk cId="83009505" sldId="354"/>
            <ac:spMk id="7" creationId="{3BD8C770-69A7-3C17-DD45-14790877BA51}"/>
          </ac:spMkLst>
        </pc:spChg>
        <pc:spChg chg="del">
          <ac:chgData name="堀本　隆誠" userId="aa8f65b3-1210-409b-80f5-ac31d608a8a1" providerId="ADAL" clId="{3F9B13A0-5AB9-45F7-AD37-4556B0871BC3}" dt="2023-06-25T18:40:05.516" v="3622" actId="478"/>
          <ac:spMkLst>
            <pc:docMk/>
            <pc:sldMk cId="83009505" sldId="354"/>
            <ac:spMk id="8" creationId="{3EAE28FF-3BE0-EFAA-3A03-F5FADD9EE943}"/>
          </ac:spMkLst>
        </pc:spChg>
        <pc:spChg chg="add mod">
          <ac:chgData name="堀本　隆誠" userId="aa8f65b3-1210-409b-80f5-ac31d608a8a1" providerId="ADAL" clId="{3F9B13A0-5AB9-45F7-AD37-4556B0871BC3}" dt="2023-06-26T08:08:00.773" v="8317" actId="1076"/>
          <ac:spMkLst>
            <pc:docMk/>
            <pc:sldMk cId="83009505" sldId="354"/>
            <ac:spMk id="9" creationId="{C2184E10-4E20-269C-2A3A-2542B1AFAF5C}"/>
          </ac:spMkLst>
        </pc:spChg>
        <pc:spChg chg="add mod">
          <ac:chgData name="堀本　隆誠" userId="aa8f65b3-1210-409b-80f5-ac31d608a8a1" providerId="ADAL" clId="{3F9B13A0-5AB9-45F7-AD37-4556B0871BC3}" dt="2023-06-26T08:08:00.773" v="8317" actId="1076"/>
          <ac:spMkLst>
            <pc:docMk/>
            <pc:sldMk cId="83009505" sldId="354"/>
            <ac:spMk id="10" creationId="{6E93D9DB-B12B-963E-05E0-989309956389}"/>
          </ac:spMkLst>
        </pc:spChg>
        <pc:spChg chg="add del">
          <ac:chgData name="堀本　隆誠" userId="aa8f65b3-1210-409b-80f5-ac31d608a8a1" providerId="ADAL" clId="{3F9B13A0-5AB9-45F7-AD37-4556B0871BC3}" dt="2023-06-25T19:23:36.530" v="3765" actId="22"/>
          <ac:spMkLst>
            <pc:docMk/>
            <pc:sldMk cId="83009505" sldId="354"/>
            <ac:spMk id="12" creationId="{E22E8EFC-220A-A2D9-7FC8-3365D1A15717}"/>
          </ac:spMkLst>
        </pc:spChg>
        <pc:spChg chg="del">
          <ac:chgData name="堀本　隆誠" userId="aa8f65b3-1210-409b-80f5-ac31d608a8a1" providerId="ADAL" clId="{3F9B13A0-5AB9-45F7-AD37-4556B0871BC3}" dt="2023-06-25T18:40:05.516" v="3622" actId="478"/>
          <ac:spMkLst>
            <pc:docMk/>
            <pc:sldMk cId="83009505" sldId="354"/>
            <ac:spMk id="13" creationId="{AC426BCC-250A-BA0B-977B-AEAA00462B1C}"/>
          </ac:spMkLst>
        </pc:spChg>
        <pc:spChg chg="del">
          <ac:chgData name="堀本　隆誠" userId="aa8f65b3-1210-409b-80f5-ac31d608a8a1" providerId="ADAL" clId="{3F9B13A0-5AB9-45F7-AD37-4556B0871BC3}" dt="2023-06-25T18:40:05.516" v="3622" actId="478"/>
          <ac:spMkLst>
            <pc:docMk/>
            <pc:sldMk cId="83009505" sldId="354"/>
            <ac:spMk id="15" creationId="{767976E2-7A3F-35F5-3FFB-35F5FEA74048}"/>
          </ac:spMkLst>
        </pc:spChg>
        <pc:spChg chg="del">
          <ac:chgData name="堀本　隆誠" userId="aa8f65b3-1210-409b-80f5-ac31d608a8a1" providerId="ADAL" clId="{3F9B13A0-5AB9-45F7-AD37-4556B0871BC3}" dt="2023-06-25T18:40:05.516" v="3622" actId="478"/>
          <ac:spMkLst>
            <pc:docMk/>
            <pc:sldMk cId="83009505" sldId="354"/>
            <ac:spMk id="16" creationId="{C8D9BA4E-4EF0-C1C7-1AD5-E3E5A1D66986}"/>
          </ac:spMkLst>
        </pc:spChg>
        <pc:spChg chg="add mod">
          <ac:chgData name="堀本　隆誠" userId="aa8f65b3-1210-409b-80f5-ac31d608a8a1" providerId="ADAL" clId="{3F9B13A0-5AB9-45F7-AD37-4556B0871BC3}" dt="2023-06-26T08:08:00.773" v="8317" actId="1076"/>
          <ac:spMkLst>
            <pc:docMk/>
            <pc:sldMk cId="83009505" sldId="354"/>
            <ac:spMk id="17" creationId="{4E2429C1-0E21-5525-C43F-2D6BCB909FF5}"/>
          </ac:spMkLst>
        </pc:spChg>
        <pc:spChg chg="del">
          <ac:chgData name="堀本　隆誠" userId="aa8f65b3-1210-409b-80f5-ac31d608a8a1" providerId="ADAL" clId="{3F9B13A0-5AB9-45F7-AD37-4556B0871BC3}" dt="2023-06-25T18:40:05.516" v="3622" actId="478"/>
          <ac:spMkLst>
            <pc:docMk/>
            <pc:sldMk cId="83009505" sldId="354"/>
            <ac:spMk id="18" creationId="{8514B8A0-1CB2-E372-DD75-22A74BDA25CC}"/>
          </ac:spMkLst>
        </pc:spChg>
        <pc:spChg chg="add mod">
          <ac:chgData name="堀本　隆誠" userId="aa8f65b3-1210-409b-80f5-ac31d608a8a1" providerId="ADAL" clId="{3F9B13A0-5AB9-45F7-AD37-4556B0871BC3}" dt="2023-06-26T08:08:00.773" v="8317" actId="1076"/>
          <ac:spMkLst>
            <pc:docMk/>
            <pc:sldMk cId="83009505" sldId="354"/>
            <ac:spMk id="19" creationId="{8CA7F18C-5493-2F1B-5653-495743B043D6}"/>
          </ac:spMkLst>
        </pc:spChg>
        <pc:spChg chg="add mod">
          <ac:chgData name="堀本　隆誠" userId="aa8f65b3-1210-409b-80f5-ac31d608a8a1" providerId="ADAL" clId="{3F9B13A0-5AB9-45F7-AD37-4556B0871BC3}" dt="2023-06-26T08:08:07.490" v="8318" actId="1076"/>
          <ac:spMkLst>
            <pc:docMk/>
            <pc:sldMk cId="83009505" sldId="354"/>
            <ac:spMk id="20" creationId="{2682B418-11D1-0AF6-CC12-F8BB1C855F71}"/>
          </ac:spMkLst>
        </pc:spChg>
        <pc:spChg chg="mod">
          <ac:chgData name="堀本　隆誠" userId="aa8f65b3-1210-409b-80f5-ac31d608a8a1" providerId="ADAL" clId="{3F9B13A0-5AB9-45F7-AD37-4556B0871BC3}" dt="2023-06-26T08:06:33.977" v="8307" actId="1076"/>
          <ac:spMkLst>
            <pc:docMk/>
            <pc:sldMk cId="83009505" sldId="354"/>
            <ac:spMk id="34" creationId="{D6B6F1B1-80F3-55A7-C53A-2EBA2B3744AE}"/>
          </ac:spMkLst>
        </pc:spChg>
      </pc:sldChg>
      <pc:sldChg chg="addSp modSp add del mod ord modNotesTx">
        <pc:chgData name="堀本　隆誠" userId="aa8f65b3-1210-409b-80f5-ac31d608a8a1" providerId="ADAL" clId="{3F9B13A0-5AB9-45F7-AD37-4556B0871BC3}" dt="2023-06-28T17:21:46.715" v="13229" actId="2696"/>
        <pc:sldMkLst>
          <pc:docMk/>
          <pc:sldMk cId="3891184378" sldId="355"/>
        </pc:sldMkLst>
        <pc:spChg chg="add mod">
          <ac:chgData name="堀本　隆誠" userId="aa8f65b3-1210-409b-80f5-ac31d608a8a1" providerId="ADAL" clId="{3F9B13A0-5AB9-45F7-AD37-4556B0871BC3}" dt="2023-06-26T08:10:13.857" v="8330" actId="20577"/>
          <ac:spMkLst>
            <pc:docMk/>
            <pc:sldMk cId="3891184378" sldId="355"/>
            <ac:spMk id="2" creationId="{654260F1-D7FA-314F-A43E-84CDB8E5D4AA}"/>
          </ac:spMkLst>
        </pc:spChg>
        <pc:spChg chg="mod">
          <ac:chgData name="堀本　隆誠" userId="aa8f65b3-1210-409b-80f5-ac31d608a8a1" providerId="ADAL" clId="{3F9B13A0-5AB9-45F7-AD37-4556B0871BC3}" dt="2023-06-26T07:21:03.686" v="7861" actId="313"/>
          <ac:spMkLst>
            <pc:docMk/>
            <pc:sldMk cId="3891184378" sldId="355"/>
            <ac:spMk id="3" creationId="{0C2DC8CF-A71A-0CED-E04E-D199AA4DD9B3}"/>
          </ac:spMkLst>
        </pc:spChg>
        <pc:spChg chg="mod">
          <ac:chgData name="堀本　隆誠" userId="aa8f65b3-1210-409b-80f5-ac31d608a8a1" providerId="ADAL" clId="{3F9B13A0-5AB9-45F7-AD37-4556B0871BC3}" dt="2023-06-27T06:43:26.531" v="8780"/>
          <ac:spMkLst>
            <pc:docMk/>
            <pc:sldMk cId="3891184378" sldId="355"/>
            <ac:spMk id="5" creationId="{428A5767-FE28-947F-2426-E77D8E353B9F}"/>
          </ac:spMkLst>
        </pc:spChg>
        <pc:spChg chg="add mod">
          <ac:chgData name="堀本　隆誠" userId="aa8f65b3-1210-409b-80f5-ac31d608a8a1" providerId="ADAL" clId="{3F9B13A0-5AB9-45F7-AD37-4556B0871BC3}" dt="2023-06-26T08:10:32.197" v="8332" actId="1076"/>
          <ac:spMkLst>
            <pc:docMk/>
            <pc:sldMk cId="3891184378" sldId="355"/>
            <ac:spMk id="6" creationId="{0FBF1F7E-3640-22EE-2E7B-6BC60B7193A7}"/>
          </ac:spMkLst>
        </pc:spChg>
        <pc:spChg chg="add mod">
          <ac:chgData name="堀本　隆誠" userId="aa8f65b3-1210-409b-80f5-ac31d608a8a1" providerId="ADAL" clId="{3F9B13A0-5AB9-45F7-AD37-4556B0871BC3}" dt="2023-06-26T08:10:24.813" v="8331" actId="1076"/>
          <ac:spMkLst>
            <pc:docMk/>
            <pc:sldMk cId="3891184378" sldId="355"/>
            <ac:spMk id="7" creationId="{E720B73E-F9B5-811F-05EF-A16FA097EF0D}"/>
          </ac:spMkLst>
        </pc:spChg>
        <pc:spChg chg="mod">
          <ac:chgData name="堀本　隆誠" userId="aa8f65b3-1210-409b-80f5-ac31d608a8a1" providerId="ADAL" clId="{3F9B13A0-5AB9-45F7-AD37-4556B0871BC3}" dt="2023-06-26T08:09:55.981" v="8327" actId="1076"/>
          <ac:spMkLst>
            <pc:docMk/>
            <pc:sldMk cId="3891184378" sldId="355"/>
            <ac:spMk id="34" creationId="{D6B6F1B1-80F3-55A7-C53A-2EBA2B3744AE}"/>
          </ac:spMkLst>
        </pc:spChg>
      </pc:sldChg>
      <pc:sldChg chg="addSp delSp modSp add del mod ord modNotesTx">
        <pc:chgData name="堀本　隆誠" userId="aa8f65b3-1210-409b-80f5-ac31d608a8a1" providerId="ADAL" clId="{3F9B13A0-5AB9-45F7-AD37-4556B0871BC3}" dt="2023-06-28T18:55:20.106" v="13569" actId="2696"/>
        <pc:sldMkLst>
          <pc:docMk/>
          <pc:sldMk cId="1913107399" sldId="356"/>
        </pc:sldMkLst>
        <pc:spChg chg="del mod">
          <ac:chgData name="堀本　隆誠" userId="aa8f65b3-1210-409b-80f5-ac31d608a8a1" providerId="ADAL" clId="{3F9B13A0-5AB9-45F7-AD37-4556B0871BC3}" dt="2023-06-25T21:16:28.522" v="5246" actId="478"/>
          <ac:spMkLst>
            <pc:docMk/>
            <pc:sldMk cId="1913107399" sldId="356"/>
            <ac:spMk id="2" creationId="{1F61E4D6-F088-E28F-95F8-1575372DD897}"/>
          </ac:spMkLst>
        </pc:spChg>
        <pc:spChg chg="mod">
          <ac:chgData name="堀本　隆誠" userId="aa8f65b3-1210-409b-80f5-ac31d608a8a1" providerId="ADAL" clId="{3F9B13A0-5AB9-45F7-AD37-4556B0871BC3}" dt="2023-06-26T07:21:57.423" v="7897" actId="313"/>
          <ac:spMkLst>
            <pc:docMk/>
            <pc:sldMk cId="1913107399" sldId="356"/>
            <ac:spMk id="3" creationId="{0C2DC8CF-A71A-0CED-E04E-D199AA4DD9B3}"/>
          </ac:spMkLst>
        </pc:spChg>
        <pc:spChg chg="mod">
          <ac:chgData name="堀本　隆誠" userId="aa8f65b3-1210-409b-80f5-ac31d608a8a1" providerId="ADAL" clId="{3F9B13A0-5AB9-45F7-AD37-4556B0871BC3}" dt="2023-06-27T06:43:26.531" v="8780"/>
          <ac:spMkLst>
            <pc:docMk/>
            <pc:sldMk cId="1913107399" sldId="356"/>
            <ac:spMk id="5" creationId="{428A5767-FE28-947F-2426-E77D8E353B9F}"/>
          </ac:spMkLst>
        </pc:spChg>
        <pc:spChg chg="del mod">
          <ac:chgData name="堀本　隆誠" userId="aa8f65b3-1210-409b-80f5-ac31d608a8a1" providerId="ADAL" clId="{3F9B13A0-5AB9-45F7-AD37-4556B0871BC3}" dt="2023-06-25T21:21:26.484" v="5355" actId="478"/>
          <ac:spMkLst>
            <pc:docMk/>
            <pc:sldMk cId="1913107399" sldId="356"/>
            <ac:spMk id="6" creationId="{AF4A7D35-0C61-5A7C-690C-CD5FDD5B9CEC}"/>
          </ac:spMkLst>
        </pc:spChg>
        <pc:spChg chg="del">
          <ac:chgData name="堀本　隆誠" userId="aa8f65b3-1210-409b-80f5-ac31d608a8a1" providerId="ADAL" clId="{3F9B13A0-5AB9-45F7-AD37-4556B0871BC3}" dt="2023-06-25T21:21:24.464" v="5354" actId="478"/>
          <ac:spMkLst>
            <pc:docMk/>
            <pc:sldMk cId="1913107399" sldId="356"/>
            <ac:spMk id="7" creationId="{D447F59F-7A46-4ADD-8184-CB3A16CF19D8}"/>
          </ac:spMkLst>
        </pc:spChg>
        <pc:spChg chg="add del mod">
          <ac:chgData name="堀本　隆誠" userId="aa8f65b3-1210-409b-80f5-ac31d608a8a1" providerId="ADAL" clId="{3F9B13A0-5AB9-45F7-AD37-4556B0871BC3}" dt="2023-06-25T21:16:48.515" v="5252"/>
          <ac:spMkLst>
            <pc:docMk/>
            <pc:sldMk cId="1913107399" sldId="356"/>
            <ac:spMk id="8" creationId="{3FE4AF26-CF4B-0222-AAA1-CFC1E93FEE95}"/>
          </ac:spMkLst>
        </pc:spChg>
        <pc:spChg chg="add del mod">
          <ac:chgData name="堀本　隆誠" userId="aa8f65b3-1210-409b-80f5-ac31d608a8a1" providerId="ADAL" clId="{3F9B13A0-5AB9-45F7-AD37-4556B0871BC3}" dt="2023-06-25T21:16:48.067" v="5251"/>
          <ac:spMkLst>
            <pc:docMk/>
            <pc:sldMk cId="1913107399" sldId="356"/>
            <ac:spMk id="9" creationId="{041BB747-99B1-E15A-E9CB-545DAF600398}"/>
          </ac:spMkLst>
        </pc:spChg>
        <pc:spChg chg="add mod">
          <ac:chgData name="堀本　隆誠" userId="aa8f65b3-1210-409b-80f5-ac31d608a8a1" providerId="ADAL" clId="{3F9B13A0-5AB9-45F7-AD37-4556B0871BC3}" dt="2023-06-25T21:21:55.520" v="5358" actId="14100"/>
          <ac:spMkLst>
            <pc:docMk/>
            <pc:sldMk cId="1913107399" sldId="356"/>
            <ac:spMk id="11" creationId="{460177C3-1A7A-C0FF-0F51-34AB183BE11E}"/>
          </ac:spMkLst>
        </pc:spChg>
        <pc:spChg chg="add mod">
          <ac:chgData name="堀本　隆誠" userId="aa8f65b3-1210-409b-80f5-ac31d608a8a1" providerId="ADAL" clId="{3F9B13A0-5AB9-45F7-AD37-4556B0871BC3}" dt="2023-06-25T21:22:32.206" v="5361" actId="1076"/>
          <ac:spMkLst>
            <pc:docMk/>
            <pc:sldMk cId="1913107399" sldId="356"/>
            <ac:spMk id="12" creationId="{2B142A7E-5B66-05F9-F442-011DF57E5B39}"/>
          </ac:spMkLst>
        </pc:spChg>
        <pc:spChg chg="add mod">
          <ac:chgData name="堀本　隆誠" userId="aa8f65b3-1210-409b-80f5-ac31d608a8a1" providerId="ADAL" clId="{3F9B13A0-5AB9-45F7-AD37-4556B0871BC3}" dt="2023-06-25T21:23:20.582" v="5397" actId="1076"/>
          <ac:spMkLst>
            <pc:docMk/>
            <pc:sldMk cId="1913107399" sldId="356"/>
            <ac:spMk id="13" creationId="{55D2E269-F48E-3B62-41CE-5DCE97465587}"/>
          </ac:spMkLst>
        </pc:spChg>
        <pc:spChg chg="mod">
          <ac:chgData name="堀本　隆誠" userId="aa8f65b3-1210-409b-80f5-ac31d608a8a1" providerId="ADAL" clId="{3F9B13A0-5AB9-45F7-AD37-4556B0871BC3}" dt="2023-06-26T07:33:31.040" v="8063" actId="20577"/>
          <ac:spMkLst>
            <pc:docMk/>
            <pc:sldMk cId="1913107399" sldId="356"/>
            <ac:spMk id="34" creationId="{D6B6F1B1-80F3-55A7-C53A-2EBA2B3744AE}"/>
          </ac:spMkLst>
        </pc:spChg>
      </pc:sldChg>
      <pc:sldChg chg="modSp add del mod modNotesTx">
        <pc:chgData name="堀本　隆誠" userId="aa8f65b3-1210-409b-80f5-ac31d608a8a1" providerId="ADAL" clId="{3F9B13A0-5AB9-45F7-AD37-4556B0871BC3}" dt="2023-06-28T18:55:20.106" v="13569" actId="2696"/>
        <pc:sldMkLst>
          <pc:docMk/>
          <pc:sldMk cId="117445811" sldId="357"/>
        </pc:sldMkLst>
        <pc:spChg chg="mod">
          <ac:chgData name="堀本　隆誠" userId="aa8f65b3-1210-409b-80f5-ac31d608a8a1" providerId="ADAL" clId="{3F9B13A0-5AB9-45F7-AD37-4556B0871BC3}" dt="2023-06-26T07:22:04.577" v="7903" actId="313"/>
          <ac:spMkLst>
            <pc:docMk/>
            <pc:sldMk cId="117445811" sldId="357"/>
            <ac:spMk id="3" creationId="{0C2DC8CF-A71A-0CED-E04E-D199AA4DD9B3}"/>
          </ac:spMkLst>
        </pc:spChg>
        <pc:spChg chg="mod">
          <ac:chgData name="堀本　隆誠" userId="aa8f65b3-1210-409b-80f5-ac31d608a8a1" providerId="ADAL" clId="{3F9B13A0-5AB9-45F7-AD37-4556B0871BC3}" dt="2023-06-27T06:43:26.531" v="8780"/>
          <ac:spMkLst>
            <pc:docMk/>
            <pc:sldMk cId="117445811" sldId="357"/>
            <ac:spMk id="5" creationId="{428A5767-FE28-947F-2426-E77D8E353B9F}"/>
          </ac:spMkLst>
        </pc:spChg>
        <pc:spChg chg="mod">
          <ac:chgData name="堀本　隆誠" userId="aa8f65b3-1210-409b-80f5-ac31d608a8a1" providerId="ADAL" clId="{3F9B13A0-5AB9-45F7-AD37-4556B0871BC3}" dt="2023-06-25T21:21:09.851" v="5353" actId="1076"/>
          <ac:spMkLst>
            <pc:docMk/>
            <pc:sldMk cId="117445811" sldId="357"/>
            <ac:spMk id="6" creationId="{AF4A7D35-0C61-5A7C-690C-CD5FDD5B9CEC}"/>
          </ac:spMkLst>
        </pc:spChg>
        <pc:spChg chg="mod">
          <ac:chgData name="堀本　隆誠" userId="aa8f65b3-1210-409b-80f5-ac31d608a8a1" providerId="ADAL" clId="{3F9B13A0-5AB9-45F7-AD37-4556B0871BC3}" dt="2023-06-26T05:55:09.700" v="7541" actId="1076"/>
          <ac:spMkLst>
            <pc:docMk/>
            <pc:sldMk cId="117445811" sldId="357"/>
            <ac:spMk id="7" creationId="{D447F59F-7A46-4ADD-8184-CB3A16CF19D8}"/>
          </ac:spMkLst>
        </pc:spChg>
        <pc:spChg chg="mod">
          <ac:chgData name="堀本　隆誠" userId="aa8f65b3-1210-409b-80f5-ac31d608a8a1" providerId="ADAL" clId="{3F9B13A0-5AB9-45F7-AD37-4556B0871BC3}" dt="2023-06-26T07:34:05.501" v="8094" actId="20577"/>
          <ac:spMkLst>
            <pc:docMk/>
            <pc:sldMk cId="117445811" sldId="357"/>
            <ac:spMk id="34" creationId="{D6B6F1B1-80F3-55A7-C53A-2EBA2B3744AE}"/>
          </ac:spMkLst>
        </pc:spChg>
      </pc:sldChg>
      <pc:sldChg chg="addSp delSp modSp add mod ord modNotesTx">
        <pc:chgData name="堀本　隆誠" userId="aa8f65b3-1210-409b-80f5-ac31d608a8a1" providerId="ADAL" clId="{3F9B13A0-5AB9-45F7-AD37-4556B0871BC3}" dt="2023-07-04T16:48:29.509" v="35511" actId="20577"/>
        <pc:sldMkLst>
          <pc:docMk/>
          <pc:sldMk cId="2458468756" sldId="358"/>
        </pc:sldMkLst>
        <pc:spChg chg="add mod">
          <ac:chgData name="堀本　隆誠" userId="aa8f65b3-1210-409b-80f5-ac31d608a8a1" providerId="ADAL" clId="{3F9B13A0-5AB9-45F7-AD37-4556B0871BC3}" dt="2023-07-04T16:41:45.294" v="35286" actId="20577"/>
          <ac:spMkLst>
            <pc:docMk/>
            <pc:sldMk cId="2458468756" sldId="358"/>
            <ac:spMk id="2" creationId="{DBAA344A-1AD2-0032-C7CB-F2774957EEB7}"/>
          </ac:spMkLst>
        </pc:spChg>
        <pc:spChg chg="del">
          <ac:chgData name="堀本　隆誠" userId="aa8f65b3-1210-409b-80f5-ac31d608a8a1" providerId="ADAL" clId="{3F9B13A0-5AB9-45F7-AD37-4556B0871BC3}" dt="2023-06-25T21:59:44.114" v="5632" actId="478"/>
          <ac:spMkLst>
            <pc:docMk/>
            <pc:sldMk cId="2458468756" sldId="358"/>
            <ac:spMk id="3" creationId="{0C2DC8CF-A71A-0CED-E04E-D199AA4DD9B3}"/>
          </ac:spMkLst>
        </pc:spChg>
        <pc:spChg chg="add mod">
          <ac:chgData name="堀本　隆誠" userId="aa8f65b3-1210-409b-80f5-ac31d608a8a1" providerId="ADAL" clId="{3F9B13A0-5AB9-45F7-AD37-4556B0871BC3}" dt="2023-07-03T04:48:53.499" v="22230" actId="14100"/>
          <ac:spMkLst>
            <pc:docMk/>
            <pc:sldMk cId="2458468756" sldId="358"/>
            <ac:spMk id="3" creationId="{37DADE09-EB8F-4C16-B096-61B1A79CAE80}"/>
          </ac:spMkLst>
        </pc:spChg>
        <pc:spChg chg="del">
          <ac:chgData name="堀本　隆誠" userId="aa8f65b3-1210-409b-80f5-ac31d608a8a1" providerId="ADAL" clId="{3F9B13A0-5AB9-45F7-AD37-4556B0871BC3}" dt="2023-06-26T08:18:03.723" v="8383" actId="478"/>
          <ac:spMkLst>
            <pc:docMk/>
            <pc:sldMk cId="2458468756" sldId="358"/>
            <ac:spMk id="4" creationId="{2FAA92EB-95D1-A4CA-2899-2929ED852CF5}"/>
          </ac:spMkLst>
        </pc:spChg>
        <pc:spChg chg="add del mod">
          <ac:chgData name="堀本　隆誠" userId="aa8f65b3-1210-409b-80f5-ac31d608a8a1" providerId="ADAL" clId="{3F9B13A0-5AB9-45F7-AD37-4556B0871BC3}" dt="2023-07-03T04:48:19.546" v="22220" actId="478"/>
          <ac:spMkLst>
            <pc:docMk/>
            <pc:sldMk cId="2458468756" sldId="358"/>
            <ac:spMk id="4" creationId="{FFCA36D9-559F-D8F4-1AE5-01923E4E7B61}"/>
          </ac:spMkLst>
        </pc:spChg>
        <pc:spChg chg="mod">
          <ac:chgData name="堀本　隆誠" userId="aa8f65b3-1210-409b-80f5-ac31d608a8a1" providerId="ADAL" clId="{3F9B13A0-5AB9-45F7-AD37-4556B0871BC3}" dt="2023-06-27T06:43:26.531" v="8780"/>
          <ac:spMkLst>
            <pc:docMk/>
            <pc:sldMk cId="2458468756" sldId="358"/>
            <ac:spMk id="5" creationId="{428A5767-FE28-947F-2426-E77D8E353B9F}"/>
          </ac:spMkLst>
        </pc:spChg>
        <pc:spChg chg="add mod">
          <ac:chgData name="堀本　隆誠" userId="aa8f65b3-1210-409b-80f5-ac31d608a8a1" providerId="ADAL" clId="{3F9B13A0-5AB9-45F7-AD37-4556B0871BC3}" dt="2023-06-29T04:59:11.667" v="18741" actId="1076"/>
          <ac:spMkLst>
            <pc:docMk/>
            <pc:sldMk cId="2458468756" sldId="358"/>
            <ac:spMk id="6" creationId="{24B83F31-116B-CEA5-C6BD-5D3FEBB83BA8}"/>
          </ac:spMkLst>
        </pc:spChg>
        <pc:spChg chg="add mod">
          <ac:chgData name="堀本　隆誠" userId="aa8f65b3-1210-409b-80f5-ac31d608a8a1" providerId="ADAL" clId="{3F9B13A0-5AB9-45F7-AD37-4556B0871BC3}" dt="2023-07-03T05:36:56.645" v="23181" actId="1076"/>
          <ac:spMkLst>
            <pc:docMk/>
            <pc:sldMk cId="2458468756" sldId="358"/>
            <ac:spMk id="7" creationId="{96CA5DF9-8DAA-347D-2BE3-A41F54115280}"/>
          </ac:spMkLst>
        </pc:spChg>
        <pc:spChg chg="del">
          <ac:chgData name="堀本　隆誠" userId="aa8f65b3-1210-409b-80f5-ac31d608a8a1" providerId="ADAL" clId="{3F9B13A0-5AB9-45F7-AD37-4556B0871BC3}" dt="2023-06-25T21:59:37.924" v="5631" actId="478"/>
          <ac:spMkLst>
            <pc:docMk/>
            <pc:sldMk cId="2458468756" sldId="358"/>
            <ac:spMk id="8" creationId="{28D92093-9578-F432-5340-28403B360EC8}"/>
          </ac:spMkLst>
        </pc:spChg>
        <pc:spChg chg="add">
          <ac:chgData name="堀本　隆誠" userId="aa8f65b3-1210-409b-80f5-ac31d608a8a1" providerId="ADAL" clId="{3F9B13A0-5AB9-45F7-AD37-4556B0871BC3}" dt="2023-07-03T04:47:53.851" v="22215"/>
          <ac:spMkLst>
            <pc:docMk/>
            <pc:sldMk cId="2458468756" sldId="358"/>
            <ac:spMk id="8" creationId="{F35805F0-12C0-8B02-6712-013D4A2F94E1}"/>
          </ac:spMkLst>
        </pc:spChg>
        <pc:spChg chg="del">
          <ac:chgData name="堀本　隆誠" userId="aa8f65b3-1210-409b-80f5-ac31d608a8a1" providerId="ADAL" clId="{3F9B13A0-5AB9-45F7-AD37-4556B0871BC3}" dt="2023-06-25T21:59:37.924" v="5631" actId="478"/>
          <ac:spMkLst>
            <pc:docMk/>
            <pc:sldMk cId="2458468756" sldId="358"/>
            <ac:spMk id="9" creationId="{8E909910-3E34-C370-DDD0-C8CD7B9203F2}"/>
          </ac:spMkLst>
        </pc:spChg>
        <pc:spChg chg="add del mod">
          <ac:chgData name="堀本　隆誠" userId="aa8f65b3-1210-409b-80f5-ac31d608a8a1" providerId="ADAL" clId="{3F9B13A0-5AB9-45F7-AD37-4556B0871BC3}" dt="2023-07-03T04:48:13.388" v="22218" actId="478"/>
          <ac:spMkLst>
            <pc:docMk/>
            <pc:sldMk cId="2458468756" sldId="358"/>
            <ac:spMk id="9" creationId="{CC675812-3439-E94A-3B49-7913AF2E5FEB}"/>
          </ac:spMkLst>
        </pc:spChg>
        <pc:spChg chg="add mod">
          <ac:chgData name="堀本　隆誠" userId="aa8f65b3-1210-409b-80f5-ac31d608a8a1" providerId="ADAL" clId="{3F9B13A0-5AB9-45F7-AD37-4556B0871BC3}" dt="2023-07-03T04:47:57.349" v="22216"/>
          <ac:spMkLst>
            <pc:docMk/>
            <pc:sldMk cId="2458468756" sldId="358"/>
            <ac:spMk id="10" creationId="{A0C646C4-B95D-3543-61F6-D9FCCA1F61B3}"/>
          </ac:spMkLst>
        </pc:spChg>
        <pc:spChg chg="add del mod">
          <ac:chgData name="堀本　隆誠" userId="aa8f65b3-1210-409b-80f5-ac31d608a8a1" providerId="ADAL" clId="{3F9B13A0-5AB9-45F7-AD37-4556B0871BC3}" dt="2023-06-25T22:09:20.511" v="5813" actId="478"/>
          <ac:spMkLst>
            <pc:docMk/>
            <pc:sldMk cId="2458468756" sldId="358"/>
            <ac:spMk id="11" creationId="{805CDBA8-720D-CF64-43B1-E6A71ADC1F82}"/>
          </ac:spMkLst>
        </pc:spChg>
        <pc:spChg chg="del">
          <ac:chgData name="堀本　隆誠" userId="aa8f65b3-1210-409b-80f5-ac31d608a8a1" providerId="ADAL" clId="{3F9B13A0-5AB9-45F7-AD37-4556B0871BC3}" dt="2023-06-25T21:59:37.924" v="5631" actId="478"/>
          <ac:spMkLst>
            <pc:docMk/>
            <pc:sldMk cId="2458468756" sldId="358"/>
            <ac:spMk id="12" creationId="{B52347FA-5CF4-F924-D23E-E71F326ACA7D}"/>
          </ac:spMkLst>
        </pc:spChg>
        <pc:spChg chg="add mod">
          <ac:chgData name="堀本　隆誠" userId="aa8f65b3-1210-409b-80f5-ac31d608a8a1" providerId="ADAL" clId="{3F9B13A0-5AB9-45F7-AD37-4556B0871BC3}" dt="2023-06-26T08:18:05.654" v="8384"/>
          <ac:spMkLst>
            <pc:docMk/>
            <pc:sldMk cId="2458468756" sldId="358"/>
            <ac:spMk id="13" creationId="{EFFD6D38-9E6E-A34C-6094-B6028FC56101}"/>
          </ac:spMkLst>
        </pc:spChg>
        <pc:spChg chg="mod">
          <ac:chgData name="堀本　隆誠" userId="aa8f65b3-1210-409b-80f5-ac31d608a8a1" providerId="ADAL" clId="{3F9B13A0-5AB9-45F7-AD37-4556B0871BC3}" dt="2023-06-27T18:11:09.922" v="11423" actId="1076"/>
          <ac:spMkLst>
            <pc:docMk/>
            <pc:sldMk cId="2458468756" sldId="358"/>
            <ac:spMk id="34" creationId="{D6B6F1B1-80F3-55A7-C53A-2EBA2B3744AE}"/>
          </ac:spMkLst>
        </pc:spChg>
      </pc:sldChg>
      <pc:sldChg chg="add del">
        <pc:chgData name="堀本　隆誠" userId="aa8f65b3-1210-409b-80f5-ac31d608a8a1" providerId="ADAL" clId="{3F9B13A0-5AB9-45F7-AD37-4556B0871BC3}" dt="2023-06-26T04:59:26.301" v="6021" actId="2696"/>
        <pc:sldMkLst>
          <pc:docMk/>
          <pc:sldMk cId="2506259633" sldId="359"/>
        </pc:sldMkLst>
      </pc:sldChg>
      <pc:sldChg chg="addSp delSp modSp add mod modNotesTx">
        <pc:chgData name="堀本　隆誠" userId="aa8f65b3-1210-409b-80f5-ac31d608a8a1" providerId="ADAL" clId="{3F9B13A0-5AB9-45F7-AD37-4556B0871BC3}" dt="2023-07-04T15:34:36.414" v="31778" actId="20577"/>
        <pc:sldMkLst>
          <pc:docMk/>
          <pc:sldMk cId="811414705" sldId="360"/>
        </pc:sldMkLst>
        <pc:spChg chg="del">
          <ac:chgData name="堀本　隆誠" userId="aa8f65b3-1210-409b-80f5-ac31d608a8a1" providerId="ADAL" clId="{3F9B13A0-5AB9-45F7-AD37-4556B0871BC3}" dt="2023-06-26T08:21:46.965" v="8415" actId="478"/>
          <ac:spMkLst>
            <pc:docMk/>
            <pc:sldMk cId="811414705" sldId="360"/>
            <ac:spMk id="2" creationId="{7CAC9385-9B5C-16CF-19CA-C6AAC76A2E9A}"/>
          </ac:spMkLst>
        </pc:spChg>
        <pc:spChg chg="mod">
          <ac:chgData name="堀本　隆誠" userId="aa8f65b3-1210-409b-80f5-ac31d608a8a1" providerId="ADAL" clId="{3F9B13A0-5AB9-45F7-AD37-4556B0871BC3}" dt="2023-06-27T06:43:26.531" v="8780"/>
          <ac:spMkLst>
            <pc:docMk/>
            <pc:sldMk cId="811414705" sldId="360"/>
            <ac:spMk id="3" creationId="{EAB7CE10-BAA5-D9F8-F878-D4473E5885C8}"/>
          </ac:spMkLst>
        </pc:spChg>
        <pc:spChg chg="del mod">
          <ac:chgData name="堀本　隆誠" userId="aa8f65b3-1210-409b-80f5-ac31d608a8a1" providerId="ADAL" clId="{3F9B13A0-5AB9-45F7-AD37-4556B0871BC3}" dt="2023-06-27T17:08:08.305" v="10918" actId="478"/>
          <ac:spMkLst>
            <pc:docMk/>
            <pc:sldMk cId="811414705" sldId="360"/>
            <ac:spMk id="5" creationId="{52284F1E-7650-603C-E064-0A1561D6A0CF}"/>
          </ac:spMkLst>
        </pc:spChg>
        <pc:spChg chg="add mod">
          <ac:chgData name="堀本　隆誠" userId="aa8f65b3-1210-409b-80f5-ac31d608a8a1" providerId="ADAL" clId="{3F9B13A0-5AB9-45F7-AD37-4556B0871BC3}" dt="2023-06-26T08:21:49.413" v="8416"/>
          <ac:spMkLst>
            <pc:docMk/>
            <pc:sldMk cId="811414705" sldId="360"/>
            <ac:spMk id="6" creationId="{D634E15C-75E3-BBE8-8488-6927173B4590}"/>
          </ac:spMkLst>
        </pc:spChg>
        <pc:spChg chg="add mod">
          <ac:chgData name="堀本　隆誠" userId="aa8f65b3-1210-409b-80f5-ac31d608a8a1" providerId="ADAL" clId="{3F9B13A0-5AB9-45F7-AD37-4556B0871BC3}" dt="2023-06-27T17:08:10.113" v="10919"/>
          <ac:spMkLst>
            <pc:docMk/>
            <pc:sldMk cId="811414705" sldId="360"/>
            <ac:spMk id="7" creationId="{8983BFA0-6DEF-EBCB-DF2E-14DD87B77A68}"/>
          </ac:spMkLst>
        </pc:spChg>
        <pc:graphicFrameChg chg="add del mod modGraphic">
          <ac:chgData name="堀本　隆誠" userId="aa8f65b3-1210-409b-80f5-ac31d608a8a1" providerId="ADAL" clId="{3F9B13A0-5AB9-45F7-AD37-4556B0871BC3}" dt="2023-06-29T03:35:15.141" v="14536" actId="478"/>
          <ac:graphicFrameMkLst>
            <pc:docMk/>
            <pc:sldMk cId="811414705" sldId="360"/>
            <ac:graphicFrameMk id="2" creationId="{19B615BB-FB69-5ADF-B639-42F31A88EE32}"/>
          </ac:graphicFrameMkLst>
        </pc:graphicFrameChg>
        <pc:graphicFrameChg chg="mod modGraphic">
          <ac:chgData name="堀本　隆誠" userId="aa8f65b3-1210-409b-80f5-ac31d608a8a1" providerId="ADAL" clId="{3F9B13A0-5AB9-45F7-AD37-4556B0871BC3}" dt="2023-07-04T15:31:27.585" v="31502" actId="20577"/>
          <ac:graphicFrameMkLst>
            <pc:docMk/>
            <pc:sldMk cId="811414705" sldId="360"/>
            <ac:graphicFrameMk id="4" creationId="{042600BA-F31A-2007-D7B5-D9F22D3A5D3B}"/>
          </ac:graphicFrameMkLst>
        </pc:graphicFrameChg>
      </pc:sldChg>
      <pc:sldChg chg="modSp add del mod">
        <pc:chgData name="堀本　隆誠" userId="aa8f65b3-1210-409b-80f5-ac31d608a8a1" providerId="ADAL" clId="{3F9B13A0-5AB9-45F7-AD37-4556B0871BC3}" dt="2023-06-26T07:51:00.613" v="8275" actId="2696"/>
        <pc:sldMkLst>
          <pc:docMk/>
          <pc:sldMk cId="3624248171" sldId="361"/>
        </pc:sldMkLst>
        <pc:graphicFrameChg chg="mod modGraphic">
          <ac:chgData name="堀本　隆誠" userId="aa8f65b3-1210-409b-80f5-ac31d608a8a1" providerId="ADAL" clId="{3F9B13A0-5AB9-45F7-AD37-4556B0871BC3}" dt="2023-06-26T05:00:44.906" v="6027" actId="207"/>
          <ac:graphicFrameMkLst>
            <pc:docMk/>
            <pc:sldMk cId="3624248171" sldId="361"/>
            <ac:graphicFrameMk id="4" creationId="{042600BA-F31A-2007-D7B5-D9F22D3A5D3B}"/>
          </ac:graphicFrameMkLst>
        </pc:graphicFrameChg>
      </pc:sldChg>
      <pc:sldChg chg="addSp delSp modSp add mod modNotesTx">
        <pc:chgData name="堀本　隆誠" userId="aa8f65b3-1210-409b-80f5-ac31d608a8a1" providerId="ADAL" clId="{3F9B13A0-5AB9-45F7-AD37-4556B0871BC3}" dt="2023-07-04T15:51:08.176" v="33077" actId="20577"/>
        <pc:sldMkLst>
          <pc:docMk/>
          <pc:sldMk cId="601121182" sldId="362"/>
        </pc:sldMkLst>
        <pc:spChg chg="add mod">
          <ac:chgData name="堀本　隆誠" userId="aa8f65b3-1210-409b-80f5-ac31d608a8a1" providerId="ADAL" clId="{3F9B13A0-5AB9-45F7-AD37-4556B0871BC3}" dt="2023-07-04T05:30:28.078" v="27506" actId="403"/>
          <ac:spMkLst>
            <pc:docMk/>
            <pc:sldMk cId="601121182" sldId="362"/>
            <ac:spMk id="2" creationId="{3D78ED53-BB71-4BC5-933B-087A7221E38E}"/>
          </ac:spMkLst>
        </pc:spChg>
        <pc:spChg chg="del">
          <ac:chgData name="堀本　隆誠" userId="aa8f65b3-1210-409b-80f5-ac31d608a8a1" providerId="ADAL" clId="{3F9B13A0-5AB9-45F7-AD37-4556B0871BC3}" dt="2023-06-26T08:22:57.316" v="8433" actId="478"/>
          <ac:spMkLst>
            <pc:docMk/>
            <pc:sldMk cId="601121182" sldId="362"/>
            <ac:spMk id="2" creationId="{7CAC9385-9B5C-16CF-19CA-C6AAC76A2E9A}"/>
          </ac:spMkLst>
        </pc:spChg>
        <pc:spChg chg="mod">
          <ac:chgData name="堀本　隆誠" userId="aa8f65b3-1210-409b-80f5-ac31d608a8a1" providerId="ADAL" clId="{3F9B13A0-5AB9-45F7-AD37-4556B0871BC3}" dt="2023-06-27T06:43:26.531" v="8780"/>
          <ac:spMkLst>
            <pc:docMk/>
            <pc:sldMk cId="601121182" sldId="362"/>
            <ac:spMk id="3" creationId="{EAB7CE10-BAA5-D9F8-F878-D4473E5885C8}"/>
          </ac:spMkLst>
        </pc:spChg>
        <pc:spChg chg="add mod">
          <ac:chgData name="堀本　隆誠" userId="aa8f65b3-1210-409b-80f5-ac31d608a8a1" providerId="ADAL" clId="{3F9B13A0-5AB9-45F7-AD37-4556B0871BC3}" dt="2023-06-26T08:22:58.222" v="8434"/>
          <ac:spMkLst>
            <pc:docMk/>
            <pc:sldMk cId="601121182" sldId="362"/>
            <ac:spMk id="4" creationId="{CDDEC2C4-9029-EB41-213F-3BECB5FEE1BC}"/>
          </ac:spMkLst>
        </pc:spChg>
        <pc:spChg chg="del mod">
          <ac:chgData name="堀本　隆誠" userId="aa8f65b3-1210-409b-80f5-ac31d608a8a1" providerId="ADAL" clId="{3F9B13A0-5AB9-45F7-AD37-4556B0871BC3}" dt="2023-06-26T05:36:21.176" v="6443" actId="478"/>
          <ac:spMkLst>
            <pc:docMk/>
            <pc:sldMk cId="601121182" sldId="362"/>
            <ac:spMk id="5" creationId="{0D443864-CC03-EF8B-DB05-022DF12BE6F1}"/>
          </ac:spMkLst>
        </pc:spChg>
        <pc:spChg chg="add mod">
          <ac:chgData name="堀本　隆誠" userId="aa8f65b3-1210-409b-80f5-ac31d608a8a1" providerId="ADAL" clId="{3F9B13A0-5AB9-45F7-AD37-4556B0871BC3}" dt="2023-07-04T15:50:46.885" v="33014" actId="14100"/>
          <ac:spMkLst>
            <pc:docMk/>
            <pc:sldMk cId="601121182" sldId="362"/>
            <ac:spMk id="5" creationId="{F6B029BD-4AA0-8D9D-F06E-97DA2AB88AFB}"/>
          </ac:spMkLst>
        </pc:spChg>
        <pc:spChg chg="mod">
          <ac:chgData name="堀本　隆誠" userId="aa8f65b3-1210-409b-80f5-ac31d608a8a1" providerId="ADAL" clId="{3F9B13A0-5AB9-45F7-AD37-4556B0871BC3}" dt="2023-06-29T03:06:25.848" v="14196" actId="1076"/>
          <ac:spMkLst>
            <pc:docMk/>
            <pc:sldMk cId="601121182" sldId="362"/>
            <ac:spMk id="6" creationId="{F4838DBC-5BE4-93F3-1895-06C6D314902D}"/>
          </ac:spMkLst>
        </pc:spChg>
        <pc:spChg chg="del">
          <ac:chgData name="堀本　隆誠" userId="aa8f65b3-1210-409b-80f5-ac31d608a8a1" providerId="ADAL" clId="{3F9B13A0-5AB9-45F7-AD37-4556B0871BC3}" dt="2023-06-26T05:36:24.983" v="6444" actId="478"/>
          <ac:spMkLst>
            <pc:docMk/>
            <pc:sldMk cId="601121182" sldId="362"/>
            <ac:spMk id="7" creationId="{0E66F25A-07F0-5EF1-A53A-58AED8254474}"/>
          </ac:spMkLst>
        </pc:spChg>
      </pc:sldChg>
      <pc:sldChg chg="modSp add mod modNotesTx">
        <pc:chgData name="堀本　隆誠" userId="aa8f65b3-1210-409b-80f5-ac31d608a8a1" providerId="ADAL" clId="{3F9B13A0-5AB9-45F7-AD37-4556B0871BC3}" dt="2023-07-04T15:38:12.483" v="31938" actId="20577"/>
        <pc:sldMkLst>
          <pc:docMk/>
          <pc:sldMk cId="947007683" sldId="363"/>
        </pc:sldMkLst>
        <pc:spChg chg="mod">
          <ac:chgData name="堀本　隆誠" userId="aa8f65b3-1210-409b-80f5-ac31d608a8a1" providerId="ADAL" clId="{3F9B13A0-5AB9-45F7-AD37-4556B0871BC3}" dt="2023-06-27T06:43:26.531" v="8780"/>
          <ac:spMkLst>
            <pc:docMk/>
            <pc:sldMk cId="947007683" sldId="363"/>
            <ac:spMk id="3" creationId="{EAB7CE10-BAA5-D9F8-F878-D4473E5885C8}"/>
          </ac:spMkLst>
        </pc:spChg>
        <pc:graphicFrameChg chg="mod modGraphic">
          <ac:chgData name="堀本　隆誠" userId="aa8f65b3-1210-409b-80f5-ac31d608a8a1" providerId="ADAL" clId="{3F9B13A0-5AB9-45F7-AD37-4556B0871BC3}" dt="2023-07-03T07:20:13.704" v="25013" actId="207"/>
          <ac:graphicFrameMkLst>
            <pc:docMk/>
            <pc:sldMk cId="947007683" sldId="363"/>
            <ac:graphicFrameMk id="4" creationId="{042600BA-F31A-2007-D7B5-D9F22D3A5D3B}"/>
          </ac:graphicFrameMkLst>
        </pc:graphicFrameChg>
      </pc:sldChg>
      <pc:sldChg chg="modSp add mod ord modNotesTx">
        <pc:chgData name="堀本　隆誠" userId="aa8f65b3-1210-409b-80f5-ac31d608a8a1" providerId="ADAL" clId="{3F9B13A0-5AB9-45F7-AD37-4556B0871BC3}" dt="2023-07-04T15:35:17.227" v="31812" actId="20577"/>
        <pc:sldMkLst>
          <pc:docMk/>
          <pc:sldMk cId="3244212361" sldId="364"/>
        </pc:sldMkLst>
        <pc:spChg chg="mod">
          <ac:chgData name="堀本　隆誠" userId="aa8f65b3-1210-409b-80f5-ac31d608a8a1" providerId="ADAL" clId="{3F9B13A0-5AB9-45F7-AD37-4556B0871BC3}" dt="2023-06-26T07:50:42.667" v="8272" actId="14100"/>
          <ac:spMkLst>
            <pc:docMk/>
            <pc:sldMk cId="3244212361" sldId="364"/>
            <ac:spMk id="2" creationId="{7CAC9385-9B5C-16CF-19CA-C6AAC76A2E9A}"/>
          </ac:spMkLst>
        </pc:spChg>
        <pc:spChg chg="mod">
          <ac:chgData name="堀本　隆誠" userId="aa8f65b3-1210-409b-80f5-ac31d608a8a1" providerId="ADAL" clId="{3F9B13A0-5AB9-45F7-AD37-4556B0871BC3}" dt="2023-06-27T06:43:26.531" v="8780"/>
          <ac:spMkLst>
            <pc:docMk/>
            <pc:sldMk cId="3244212361" sldId="364"/>
            <ac:spMk id="3" creationId="{EAB7CE10-BAA5-D9F8-F878-D4473E5885C8}"/>
          </ac:spMkLst>
        </pc:spChg>
        <pc:graphicFrameChg chg="mod modGraphic">
          <ac:chgData name="堀本　隆誠" userId="aa8f65b3-1210-409b-80f5-ac31d608a8a1" providerId="ADAL" clId="{3F9B13A0-5AB9-45F7-AD37-4556B0871BC3}" dt="2023-07-03T06:11:08.063" v="25006" actId="114"/>
          <ac:graphicFrameMkLst>
            <pc:docMk/>
            <pc:sldMk cId="3244212361" sldId="364"/>
            <ac:graphicFrameMk id="4" creationId="{042600BA-F31A-2007-D7B5-D9F22D3A5D3B}"/>
          </ac:graphicFrameMkLst>
        </pc:graphicFrameChg>
      </pc:sldChg>
      <pc:sldChg chg="modSp add mod modNotesTx">
        <pc:chgData name="堀本　隆誠" userId="aa8f65b3-1210-409b-80f5-ac31d608a8a1" providerId="ADAL" clId="{3F9B13A0-5AB9-45F7-AD37-4556B0871BC3}" dt="2023-07-04T15:38:34.807" v="31947" actId="20577"/>
        <pc:sldMkLst>
          <pc:docMk/>
          <pc:sldMk cId="1261155947" sldId="365"/>
        </pc:sldMkLst>
        <pc:spChg chg="mod">
          <ac:chgData name="堀本　隆誠" userId="aa8f65b3-1210-409b-80f5-ac31d608a8a1" providerId="ADAL" clId="{3F9B13A0-5AB9-45F7-AD37-4556B0871BC3}" dt="2023-06-27T06:43:26.531" v="8780"/>
          <ac:spMkLst>
            <pc:docMk/>
            <pc:sldMk cId="1261155947" sldId="365"/>
            <ac:spMk id="3" creationId="{EAB7CE10-BAA5-D9F8-F878-D4473E5885C8}"/>
          </ac:spMkLst>
        </pc:spChg>
        <pc:graphicFrameChg chg="mod modGraphic">
          <ac:chgData name="堀本　隆誠" userId="aa8f65b3-1210-409b-80f5-ac31d608a8a1" providerId="ADAL" clId="{3F9B13A0-5AB9-45F7-AD37-4556B0871BC3}" dt="2023-07-03T07:20:04.536" v="25012" actId="207"/>
          <ac:graphicFrameMkLst>
            <pc:docMk/>
            <pc:sldMk cId="1261155947" sldId="365"/>
            <ac:graphicFrameMk id="4" creationId="{042600BA-F31A-2007-D7B5-D9F22D3A5D3B}"/>
          </ac:graphicFrameMkLst>
        </pc:graphicFrameChg>
      </pc:sldChg>
      <pc:sldChg chg="modSp add mod modNotesTx">
        <pc:chgData name="堀本　隆誠" userId="aa8f65b3-1210-409b-80f5-ac31d608a8a1" providerId="ADAL" clId="{3F9B13A0-5AB9-45F7-AD37-4556B0871BC3}" dt="2023-06-29T03:49:44.318" v="14771" actId="20577"/>
        <pc:sldMkLst>
          <pc:docMk/>
          <pc:sldMk cId="1261011099" sldId="366"/>
        </pc:sldMkLst>
        <pc:spChg chg="mod">
          <ac:chgData name="堀本　隆誠" userId="aa8f65b3-1210-409b-80f5-ac31d608a8a1" providerId="ADAL" clId="{3F9B13A0-5AB9-45F7-AD37-4556B0871BC3}" dt="2023-06-26T08:14:03.043" v="8342" actId="113"/>
          <ac:spMkLst>
            <pc:docMk/>
            <pc:sldMk cId="1261011099" sldId="366"/>
            <ac:spMk id="3" creationId="{6FB8702D-DF52-54A2-20B5-A937A3B825C1}"/>
          </ac:spMkLst>
        </pc:spChg>
        <pc:spChg chg="mod">
          <ac:chgData name="堀本　隆誠" userId="aa8f65b3-1210-409b-80f5-ac31d608a8a1" providerId="ADAL" clId="{3F9B13A0-5AB9-45F7-AD37-4556B0871BC3}" dt="2023-06-27T06:43:26.531" v="8780"/>
          <ac:spMkLst>
            <pc:docMk/>
            <pc:sldMk cId="1261011099" sldId="366"/>
            <ac:spMk id="4" creationId="{1E8422C7-973B-3322-E8D4-EF2E3543F9A7}"/>
          </ac:spMkLst>
        </pc:spChg>
      </pc:sldChg>
      <pc:sldChg chg="modSp add mod ord modNotesTx">
        <pc:chgData name="堀本　隆誠" userId="aa8f65b3-1210-409b-80f5-ac31d608a8a1" providerId="ADAL" clId="{3F9B13A0-5AB9-45F7-AD37-4556B0871BC3}" dt="2023-06-29T03:58:44.526" v="15497" actId="20577"/>
        <pc:sldMkLst>
          <pc:docMk/>
          <pc:sldMk cId="2283440029" sldId="367"/>
        </pc:sldMkLst>
        <pc:spChg chg="mod">
          <ac:chgData name="堀本　隆誠" userId="aa8f65b3-1210-409b-80f5-ac31d608a8a1" providerId="ADAL" clId="{3F9B13A0-5AB9-45F7-AD37-4556B0871BC3}" dt="2023-06-26T08:14:37.993" v="8351" actId="113"/>
          <ac:spMkLst>
            <pc:docMk/>
            <pc:sldMk cId="2283440029" sldId="367"/>
            <ac:spMk id="3" creationId="{6FB8702D-DF52-54A2-20B5-A937A3B825C1}"/>
          </ac:spMkLst>
        </pc:spChg>
        <pc:spChg chg="mod">
          <ac:chgData name="堀本　隆誠" userId="aa8f65b3-1210-409b-80f5-ac31d608a8a1" providerId="ADAL" clId="{3F9B13A0-5AB9-45F7-AD37-4556B0871BC3}" dt="2023-06-27T06:43:26.531" v="8780"/>
          <ac:spMkLst>
            <pc:docMk/>
            <pc:sldMk cId="2283440029" sldId="367"/>
            <ac:spMk id="4" creationId="{1E8422C7-973B-3322-E8D4-EF2E3543F9A7}"/>
          </ac:spMkLst>
        </pc:spChg>
      </pc:sldChg>
      <pc:sldChg chg="modSp add mod ord modNotesTx">
        <pc:chgData name="堀本　隆誠" userId="aa8f65b3-1210-409b-80f5-ac31d608a8a1" providerId="ADAL" clId="{3F9B13A0-5AB9-45F7-AD37-4556B0871BC3}" dt="2023-06-29T07:33:30.153" v="21378" actId="20577"/>
        <pc:sldMkLst>
          <pc:docMk/>
          <pc:sldMk cId="362377688" sldId="368"/>
        </pc:sldMkLst>
        <pc:spChg chg="mod">
          <ac:chgData name="堀本　隆誠" userId="aa8f65b3-1210-409b-80f5-ac31d608a8a1" providerId="ADAL" clId="{3F9B13A0-5AB9-45F7-AD37-4556B0871BC3}" dt="2023-06-26T08:14:57.846" v="8356" actId="113"/>
          <ac:spMkLst>
            <pc:docMk/>
            <pc:sldMk cId="362377688" sldId="368"/>
            <ac:spMk id="3" creationId="{6FB8702D-DF52-54A2-20B5-A937A3B825C1}"/>
          </ac:spMkLst>
        </pc:spChg>
        <pc:spChg chg="mod">
          <ac:chgData name="堀本　隆誠" userId="aa8f65b3-1210-409b-80f5-ac31d608a8a1" providerId="ADAL" clId="{3F9B13A0-5AB9-45F7-AD37-4556B0871BC3}" dt="2023-06-27T06:43:26.531" v="8780"/>
          <ac:spMkLst>
            <pc:docMk/>
            <pc:sldMk cId="362377688" sldId="368"/>
            <ac:spMk id="4" creationId="{1E8422C7-973B-3322-E8D4-EF2E3543F9A7}"/>
          </ac:spMkLst>
        </pc:spChg>
      </pc:sldChg>
      <pc:sldChg chg="modSp add mod ord modNotesTx">
        <pc:chgData name="堀本　隆誠" userId="aa8f65b3-1210-409b-80f5-ac31d608a8a1" providerId="ADAL" clId="{3F9B13A0-5AB9-45F7-AD37-4556B0871BC3}" dt="2023-06-29T07:33:43.738" v="21415" actId="20577"/>
        <pc:sldMkLst>
          <pc:docMk/>
          <pc:sldMk cId="84770447" sldId="369"/>
        </pc:sldMkLst>
        <pc:spChg chg="mod">
          <ac:chgData name="堀本　隆誠" userId="aa8f65b3-1210-409b-80f5-ac31d608a8a1" providerId="ADAL" clId="{3F9B13A0-5AB9-45F7-AD37-4556B0871BC3}" dt="2023-06-26T08:15:43.678" v="8369" actId="113"/>
          <ac:spMkLst>
            <pc:docMk/>
            <pc:sldMk cId="84770447" sldId="369"/>
            <ac:spMk id="3" creationId="{6FB8702D-DF52-54A2-20B5-A937A3B825C1}"/>
          </ac:spMkLst>
        </pc:spChg>
        <pc:spChg chg="mod">
          <ac:chgData name="堀本　隆誠" userId="aa8f65b3-1210-409b-80f5-ac31d608a8a1" providerId="ADAL" clId="{3F9B13A0-5AB9-45F7-AD37-4556B0871BC3}" dt="2023-06-27T06:43:26.531" v="8780"/>
          <ac:spMkLst>
            <pc:docMk/>
            <pc:sldMk cId="84770447" sldId="369"/>
            <ac:spMk id="4" creationId="{1E8422C7-973B-3322-E8D4-EF2E3543F9A7}"/>
          </ac:spMkLst>
        </pc:spChg>
      </pc:sldChg>
      <pc:sldChg chg="modSp add mod ord modNotesTx">
        <pc:chgData name="堀本　隆誠" userId="aa8f65b3-1210-409b-80f5-ac31d608a8a1" providerId="ADAL" clId="{3F9B13A0-5AB9-45F7-AD37-4556B0871BC3}" dt="2023-06-29T07:34:01.990" v="21461" actId="20577"/>
        <pc:sldMkLst>
          <pc:docMk/>
          <pc:sldMk cId="455228061" sldId="370"/>
        </pc:sldMkLst>
        <pc:spChg chg="mod">
          <ac:chgData name="堀本　隆誠" userId="aa8f65b3-1210-409b-80f5-ac31d608a8a1" providerId="ADAL" clId="{3F9B13A0-5AB9-45F7-AD37-4556B0871BC3}" dt="2023-06-26T08:15:31.441" v="8366" actId="113"/>
          <ac:spMkLst>
            <pc:docMk/>
            <pc:sldMk cId="455228061" sldId="370"/>
            <ac:spMk id="3" creationId="{6FB8702D-DF52-54A2-20B5-A937A3B825C1}"/>
          </ac:spMkLst>
        </pc:spChg>
        <pc:spChg chg="mod">
          <ac:chgData name="堀本　隆誠" userId="aa8f65b3-1210-409b-80f5-ac31d608a8a1" providerId="ADAL" clId="{3F9B13A0-5AB9-45F7-AD37-4556B0871BC3}" dt="2023-06-27T06:43:26.531" v="8780"/>
          <ac:spMkLst>
            <pc:docMk/>
            <pc:sldMk cId="455228061" sldId="370"/>
            <ac:spMk id="4" creationId="{1E8422C7-973B-3322-E8D4-EF2E3543F9A7}"/>
          </ac:spMkLst>
        </pc:spChg>
      </pc:sldChg>
      <pc:sldChg chg="addSp delSp modSp add mod ord">
        <pc:chgData name="堀本　隆誠" userId="aa8f65b3-1210-409b-80f5-ac31d608a8a1" providerId="ADAL" clId="{3F9B13A0-5AB9-45F7-AD37-4556B0871BC3}" dt="2023-06-27T07:03:53.455" v="9089" actId="1076"/>
        <pc:sldMkLst>
          <pc:docMk/>
          <pc:sldMk cId="645764966" sldId="371"/>
        </pc:sldMkLst>
        <pc:spChg chg="del mod">
          <ac:chgData name="堀本　隆誠" userId="aa8f65b3-1210-409b-80f5-ac31d608a8a1" providerId="ADAL" clId="{3F9B13A0-5AB9-45F7-AD37-4556B0871BC3}" dt="2023-06-27T06:58:10.023" v="9044" actId="478"/>
          <ac:spMkLst>
            <pc:docMk/>
            <pc:sldMk cId="645764966" sldId="371"/>
            <ac:spMk id="2" creationId="{F2DE9FAC-1942-BBCA-D173-E6B5AA79FAEC}"/>
          </ac:spMkLst>
        </pc:spChg>
        <pc:spChg chg="add del mod">
          <ac:chgData name="堀本　隆誠" userId="aa8f65b3-1210-409b-80f5-ac31d608a8a1" providerId="ADAL" clId="{3F9B13A0-5AB9-45F7-AD37-4556B0871BC3}" dt="2023-06-27T06:21:20.067" v="8445"/>
          <ac:spMkLst>
            <pc:docMk/>
            <pc:sldMk cId="645764966" sldId="371"/>
            <ac:spMk id="3" creationId="{909E5D9D-BF3E-7A14-616C-6FD01F36CEE1}"/>
          </ac:spMkLst>
        </pc:spChg>
        <pc:spChg chg="add mod">
          <ac:chgData name="堀本　隆誠" userId="aa8f65b3-1210-409b-80f5-ac31d608a8a1" providerId="ADAL" clId="{3F9B13A0-5AB9-45F7-AD37-4556B0871BC3}" dt="2023-06-27T07:02:36.617" v="9083" actId="1582"/>
          <ac:spMkLst>
            <pc:docMk/>
            <pc:sldMk cId="645764966" sldId="371"/>
            <ac:spMk id="4" creationId="{E543F5DE-7B5A-C2DF-3632-F8D0F3BB4810}"/>
          </ac:spMkLst>
        </pc:spChg>
        <pc:spChg chg="add mod">
          <ac:chgData name="堀本　隆誠" userId="aa8f65b3-1210-409b-80f5-ac31d608a8a1" providerId="ADAL" clId="{3F9B13A0-5AB9-45F7-AD37-4556B0871BC3}" dt="2023-06-27T07:03:53.455" v="9089" actId="1076"/>
          <ac:spMkLst>
            <pc:docMk/>
            <pc:sldMk cId="645764966" sldId="371"/>
            <ac:spMk id="5" creationId="{76C76960-0C1D-B655-D3A2-68A286DB56C5}"/>
          </ac:spMkLst>
        </pc:spChg>
        <pc:spChg chg="add mod">
          <ac:chgData name="堀本　隆誠" userId="aa8f65b3-1210-409b-80f5-ac31d608a8a1" providerId="ADAL" clId="{3F9B13A0-5AB9-45F7-AD37-4556B0871BC3}" dt="2023-06-27T06:53:13.645" v="9016" actId="1076"/>
          <ac:spMkLst>
            <pc:docMk/>
            <pc:sldMk cId="645764966" sldId="371"/>
            <ac:spMk id="6" creationId="{7A7F0B4B-F389-A086-0020-3540E3DC091C}"/>
          </ac:spMkLst>
        </pc:spChg>
        <pc:spChg chg="add mod">
          <ac:chgData name="堀本　隆誠" userId="aa8f65b3-1210-409b-80f5-ac31d608a8a1" providerId="ADAL" clId="{3F9B13A0-5AB9-45F7-AD37-4556B0871BC3}" dt="2023-06-27T07:02:00.833" v="9078" actId="1076"/>
          <ac:spMkLst>
            <pc:docMk/>
            <pc:sldMk cId="645764966" sldId="371"/>
            <ac:spMk id="7" creationId="{9AFE4DAE-82E1-8DE6-1C70-BAADDA40DF74}"/>
          </ac:spMkLst>
        </pc:spChg>
        <pc:spChg chg="add mod">
          <ac:chgData name="堀本　隆誠" userId="aa8f65b3-1210-409b-80f5-ac31d608a8a1" providerId="ADAL" clId="{3F9B13A0-5AB9-45F7-AD37-4556B0871BC3}" dt="2023-06-27T07:02:00.833" v="9078" actId="1076"/>
          <ac:spMkLst>
            <pc:docMk/>
            <pc:sldMk cId="645764966" sldId="371"/>
            <ac:spMk id="8" creationId="{893AAEF8-8F28-20D2-8CFE-0CC71B4FB1FB}"/>
          </ac:spMkLst>
        </pc:spChg>
        <pc:spChg chg="add mod">
          <ac:chgData name="堀本　隆誠" userId="aa8f65b3-1210-409b-80f5-ac31d608a8a1" providerId="ADAL" clId="{3F9B13A0-5AB9-45F7-AD37-4556B0871BC3}" dt="2023-06-27T07:02:00.833" v="9078" actId="1076"/>
          <ac:spMkLst>
            <pc:docMk/>
            <pc:sldMk cId="645764966" sldId="371"/>
            <ac:spMk id="9" creationId="{D613B3D5-E67D-2A33-1600-35A8B312082B}"/>
          </ac:spMkLst>
        </pc:spChg>
        <pc:spChg chg="add mod">
          <ac:chgData name="堀本　隆誠" userId="aa8f65b3-1210-409b-80f5-ac31d608a8a1" providerId="ADAL" clId="{3F9B13A0-5AB9-45F7-AD37-4556B0871BC3}" dt="2023-06-27T07:03:26.623" v="9088" actId="1076"/>
          <ac:spMkLst>
            <pc:docMk/>
            <pc:sldMk cId="645764966" sldId="371"/>
            <ac:spMk id="10" creationId="{9544F51B-3082-C1C3-501C-764BBA8701E9}"/>
          </ac:spMkLst>
        </pc:spChg>
        <pc:spChg chg="add mod">
          <ac:chgData name="堀本　隆誠" userId="aa8f65b3-1210-409b-80f5-ac31d608a8a1" providerId="ADAL" clId="{3F9B13A0-5AB9-45F7-AD37-4556B0871BC3}" dt="2023-06-27T07:03:26.623" v="9088" actId="1076"/>
          <ac:spMkLst>
            <pc:docMk/>
            <pc:sldMk cId="645764966" sldId="371"/>
            <ac:spMk id="11" creationId="{1AA94FD6-148E-FECE-28A0-D9AEEA952FD8}"/>
          </ac:spMkLst>
        </pc:spChg>
        <pc:spChg chg="add mod">
          <ac:chgData name="堀本　隆誠" userId="aa8f65b3-1210-409b-80f5-ac31d608a8a1" providerId="ADAL" clId="{3F9B13A0-5AB9-45F7-AD37-4556B0871BC3}" dt="2023-06-27T07:02:09" v="9079" actId="1076"/>
          <ac:spMkLst>
            <pc:docMk/>
            <pc:sldMk cId="645764966" sldId="371"/>
            <ac:spMk id="12" creationId="{DEA1C30D-3D73-859C-F980-10A4EBEA0736}"/>
          </ac:spMkLst>
        </pc:spChg>
        <pc:spChg chg="add mod">
          <ac:chgData name="堀本　隆誠" userId="aa8f65b3-1210-409b-80f5-ac31d608a8a1" providerId="ADAL" clId="{3F9B13A0-5AB9-45F7-AD37-4556B0871BC3}" dt="2023-06-27T07:02:09" v="9079" actId="1076"/>
          <ac:spMkLst>
            <pc:docMk/>
            <pc:sldMk cId="645764966" sldId="371"/>
            <ac:spMk id="13" creationId="{0DCCC618-978E-E0C8-543D-FEF75768A60D}"/>
          </ac:spMkLst>
        </pc:spChg>
        <pc:spChg chg="add mod">
          <ac:chgData name="堀本　隆誠" userId="aa8f65b3-1210-409b-80f5-ac31d608a8a1" providerId="ADAL" clId="{3F9B13A0-5AB9-45F7-AD37-4556B0871BC3}" dt="2023-06-27T07:02:09" v="9079" actId="1076"/>
          <ac:spMkLst>
            <pc:docMk/>
            <pc:sldMk cId="645764966" sldId="371"/>
            <ac:spMk id="14" creationId="{05D03A39-3971-FD9F-7673-FB60D0904459}"/>
          </ac:spMkLst>
        </pc:spChg>
        <pc:spChg chg="add mod">
          <ac:chgData name="堀本　隆誠" userId="aa8f65b3-1210-409b-80f5-ac31d608a8a1" providerId="ADAL" clId="{3F9B13A0-5AB9-45F7-AD37-4556B0871BC3}" dt="2023-06-27T07:02:22.237" v="9082" actId="14100"/>
          <ac:spMkLst>
            <pc:docMk/>
            <pc:sldMk cId="645764966" sldId="371"/>
            <ac:spMk id="23" creationId="{25589AB7-ECE5-9E53-B470-9F73EFB99324}"/>
          </ac:spMkLst>
        </pc:spChg>
        <pc:spChg chg="add mod ord">
          <ac:chgData name="堀本　隆誠" userId="aa8f65b3-1210-409b-80f5-ac31d608a8a1" providerId="ADAL" clId="{3F9B13A0-5AB9-45F7-AD37-4556B0871BC3}" dt="2023-06-27T07:03:26.623" v="9088" actId="1076"/>
          <ac:spMkLst>
            <pc:docMk/>
            <pc:sldMk cId="645764966" sldId="371"/>
            <ac:spMk id="24" creationId="{65F28EA6-C492-CAF9-D0D7-AC7227C99A02}"/>
          </ac:spMkLst>
        </pc:spChg>
        <pc:spChg chg="add mod ord">
          <ac:chgData name="堀本　隆誠" userId="aa8f65b3-1210-409b-80f5-ac31d608a8a1" providerId="ADAL" clId="{3F9B13A0-5AB9-45F7-AD37-4556B0871BC3}" dt="2023-06-27T07:02:00.833" v="9078" actId="1076"/>
          <ac:spMkLst>
            <pc:docMk/>
            <pc:sldMk cId="645764966" sldId="371"/>
            <ac:spMk id="27" creationId="{28A8DD74-1371-6461-84AC-952D002D6C0F}"/>
          </ac:spMkLst>
        </pc:spChg>
        <pc:spChg chg="add mod ord">
          <ac:chgData name="堀本　隆誠" userId="aa8f65b3-1210-409b-80f5-ac31d608a8a1" providerId="ADAL" clId="{3F9B13A0-5AB9-45F7-AD37-4556B0871BC3}" dt="2023-06-27T07:02:09" v="9079" actId="1076"/>
          <ac:spMkLst>
            <pc:docMk/>
            <pc:sldMk cId="645764966" sldId="371"/>
            <ac:spMk id="28" creationId="{56E24FBA-096A-47D7-CF69-6DB8B76C814F}"/>
          </ac:spMkLst>
        </pc:spChg>
        <pc:cxnChg chg="add mod">
          <ac:chgData name="堀本　隆誠" userId="aa8f65b3-1210-409b-80f5-ac31d608a8a1" providerId="ADAL" clId="{3F9B13A0-5AB9-45F7-AD37-4556B0871BC3}" dt="2023-06-27T06:53:33.777" v="9019" actId="1582"/>
          <ac:cxnSpMkLst>
            <pc:docMk/>
            <pc:sldMk cId="645764966" sldId="371"/>
            <ac:cxnSpMk id="16" creationId="{3640B8B4-BA3F-2921-9A3C-CD9498ACD44A}"/>
          </ac:cxnSpMkLst>
        </pc:cxnChg>
        <pc:cxnChg chg="add mod">
          <ac:chgData name="堀本　隆誠" userId="aa8f65b3-1210-409b-80f5-ac31d608a8a1" providerId="ADAL" clId="{3F9B13A0-5AB9-45F7-AD37-4556B0871BC3}" dt="2023-06-27T06:57:31.654" v="9041" actId="14100"/>
          <ac:cxnSpMkLst>
            <pc:docMk/>
            <pc:sldMk cId="645764966" sldId="371"/>
            <ac:cxnSpMk id="17" creationId="{A28DF400-BE97-4032-8A4C-4C9303798AF5}"/>
          </ac:cxnSpMkLst>
        </pc:cxnChg>
        <pc:cxnChg chg="add mod">
          <ac:chgData name="堀本　隆誠" userId="aa8f65b3-1210-409b-80f5-ac31d608a8a1" providerId="ADAL" clId="{3F9B13A0-5AB9-45F7-AD37-4556B0871BC3}" dt="2023-06-27T06:54:10.574" v="9027" actId="14100"/>
          <ac:cxnSpMkLst>
            <pc:docMk/>
            <pc:sldMk cId="645764966" sldId="371"/>
            <ac:cxnSpMk id="20" creationId="{C840C1C1-6545-4424-8DAE-A9A9FD3B2C6F}"/>
          </ac:cxnSpMkLst>
        </pc:cxnChg>
      </pc:sldChg>
      <pc:sldChg chg="modSp add del mod">
        <pc:chgData name="堀本　隆誠" userId="aa8f65b3-1210-409b-80f5-ac31d608a8a1" providerId="ADAL" clId="{3F9B13A0-5AB9-45F7-AD37-4556B0871BC3}" dt="2023-06-27T09:38:59.148" v="9299" actId="2696"/>
        <pc:sldMkLst>
          <pc:docMk/>
          <pc:sldMk cId="2803224891" sldId="372"/>
        </pc:sldMkLst>
        <pc:spChg chg="mod ord">
          <ac:chgData name="堀本　隆誠" userId="aa8f65b3-1210-409b-80f5-ac31d608a8a1" providerId="ADAL" clId="{3F9B13A0-5AB9-45F7-AD37-4556B0871BC3}" dt="2023-06-27T07:08:45.954" v="9105" actId="113"/>
          <ac:spMkLst>
            <pc:docMk/>
            <pc:sldMk cId="2803224891" sldId="372"/>
            <ac:spMk id="4" creationId="{E543F5DE-7B5A-C2DF-3632-F8D0F3BB4810}"/>
          </ac:spMkLst>
        </pc:spChg>
        <pc:spChg chg="mod">
          <ac:chgData name="堀本　隆誠" userId="aa8f65b3-1210-409b-80f5-ac31d608a8a1" providerId="ADAL" clId="{3F9B13A0-5AB9-45F7-AD37-4556B0871BC3}" dt="2023-06-27T07:07:16.152" v="9093" actId="207"/>
          <ac:spMkLst>
            <pc:docMk/>
            <pc:sldMk cId="2803224891" sldId="372"/>
            <ac:spMk id="5" creationId="{76C76960-0C1D-B655-D3A2-68A286DB56C5}"/>
          </ac:spMkLst>
        </pc:spChg>
        <pc:spChg chg="mod">
          <ac:chgData name="堀本　隆誠" userId="aa8f65b3-1210-409b-80f5-ac31d608a8a1" providerId="ADAL" clId="{3F9B13A0-5AB9-45F7-AD37-4556B0871BC3}" dt="2023-06-27T07:07:21.028" v="9094" actId="207"/>
          <ac:spMkLst>
            <pc:docMk/>
            <pc:sldMk cId="2803224891" sldId="372"/>
            <ac:spMk id="6" creationId="{7A7F0B4B-F389-A086-0020-3540E3DC091C}"/>
          </ac:spMkLst>
        </pc:spChg>
        <pc:spChg chg="mod">
          <ac:chgData name="堀本　隆誠" userId="aa8f65b3-1210-409b-80f5-ac31d608a8a1" providerId="ADAL" clId="{3F9B13A0-5AB9-45F7-AD37-4556B0871BC3}" dt="2023-06-27T07:07:03.331" v="9092" actId="207"/>
          <ac:spMkLst>
            <pc:docMk/>
            <pc:sldMk cId="2803224891" sldId="372"/>
            <ac:spMk id="7" creationId="{9AFE4DAE-82E1-8DE6-1C70-BAADDA40DF74}"/>
          </ac:spMkLst>
        </pc:spChg>
        <pc:spChg chg="mod">
          <ac:chgData name="堀本　隆誠" userId="aa8f65b3-1210-409b-80f5-ac31d608a8a1" providerId="ADAL" clId="{3F9B13A0-5AB9-45F7-AD37-4556B0871BC3}" dt="2023-06-27T07:07:03.331" v="9092" actId="207"/>
          <ac:spMkLst>
            <pc:docMk/>
            <pc:sldMk cId="2803224891" sldId="372"/>
            <ac:spMk id="8" creationId="{893AAEF8-8F28-20D2-8CFE-0CC71B4FB1FB}"/>
          </ac:spMkLst>
        </pc:spChg>
        <pc:spChg chg="mod">
          <ac:chgData name="堀本　隆誠" userId="aa8f65b3-1210-409b-80f5-ac31d608a8a1" providerId="ADAL" clId="{3F9B13A0-5AB9-45F7-AD37-4556B0871BC3}" dt="2023-06-27T07:07:03.331" v="9092" actId="207"/>
          <ac:spMkLst>
            <pc:docMk/>
            <pc:sldMk cId="2803224891" sldId="372"/>
            <ac:spMk id="9" creationId="{D613B3D5-E67D-2A33-1600-35A8B312082B}"/>
          </ac:spMkLst>
        </pc:spChg>
        <pc:spChg chg="mod">
          <ac:chgData name="堀本　隆誠" userId="aa8f65b3-1210-409b-80f5-ac31d608a8a1" providerId="ADAL" clId="{3F9B13A0-5AB9-45F7-AD37-4556B0871BC3}" dt="2023-06-27T07:07:16.152" v="9093" actId="207"/>
          <ac:spMkLst>
            <pc:docMk/>
            <pc:sldMk cId="2803224891" sldId="372"/>
            <ac:spMk id="10" creationId="{9544F51B-3082-C1C3-501C-764BBA8701E9}"/>
          </ac:spMkLst>
        </pc:spChg>
        <pc:spChg chg="mod">
          <ac:chgData name="堀本　隆誠" userId="aa8f65b3-1210-409b-80f5-ac31d608a8a1" providerId="ADAL" clId="{3F9B13A0-5AB9-45F7-AD37-4556B0871BC3}" dt="2023-06-27T07:07:16.152" v="9093" actId="207"/>
          <ac:spMkLst>
            <pc:docMk/>
            <pc:sldMk cId="2803224891" sldId="372"/>
            <ac:spMk id="11" creationId="{1AA94FD6-148E-FECE-28A0-D9AEEA952FD8}"/>
          </ac:spMkLst>
        </pc:spChg>
        <pc:spChg chg="mod">
          <ac:chgData name="堀本　隆誠" userId="aa8f65b3-1210-409b-80f5-ac31d608a8a1" providerId="ADAL" clId="{3F9B13A0-5AB9-45F7-AD37-4556B0871BC3}" dt="2023-06-27T07:07:03.331" v="9092" actId="207"/>
          <ac:spMkLst>
            <pc:docMk/>
            <pc:sldMk cId="2803224891" sldId="372"/>
            <ac:spMk id="12" creationId="{DEA1C30D-3D73-859C-F980-10A4EBEA0736}"/>
          </ac:spMkLst>
        </pc:spChg>
        <pc:spChg chg="mod">
          <ac:chgData name="堀本　隆誠" userId="aa8f65b3-1210-409b-80f5-ac31d608a8a1" providerId="ADAL" clId="{3F9B13A0-5AB9-45F7-AD37-4556B0871BC3}" dt="2023-06-27T07:07:03.331" v="9092" actId="207"/>
          <ac:spMkLst>
            <pc:docMk/>
            <pc:sldMk cId="2803224891" sldId="372"/>
            <ac:spMk id="13" creationId="{0DCCC618-978E-E0C8-543D-FEF75768A60D}"/>
          </ac:spMkLst>
        </pc:spChg>
        <pc:spChg chg="mod">
          <ac:chgData name="堀本　隆誠" userId="aa8f65b3-1210-409b-80f5-ac31d608a8a1" providerId="ADAL" clId="{3F9B13A0-5AB9-45F7-AD37-4556B0871BC3}" dt="2023-06-27T07:07:03.331" v="9092" actId="207"/>
          <ac:spMkLst>
            <pc:docMk/>
            <pc:sldMk cId="2803224891" sldId="372"/>
            <ac:spMk id="14" creationId="{05D03A39-3971-FD9F-7673-FB60D0904459}"/>
          </ac:spMkLst>
        </pc:spChg>
        <pc:spChg chg="mod">
          <ac:chgData name="堀本　隆誠" userId="aa8f65b3-1210-409b-80f5-ac31d608a8a1" providerId="ADAL" clId="{3F9B13A0-5AB9-45F7-AD37-4556B0871BC3}" dt="2023-06-27T07:08:10.898" v="9102" actId="208"/>
          <ac:spMkLst>
            <pc:docMk/>
            <pc:sldMk cId="2803224891" sldId="372"/>
            <ac:spMk id="23" creationId="{25589AB7-ECE5-9E53-B470-9F73EFB99324}"/>
          </ac:spMkLst>
        </pc:spChg>
        <pc:spChg chg="mod">
          <ac:chgData name="堀本　隆誠" userId="aa8f65b3-1210-409b-80f5-ac31d608a8a1" providerId="ADAL" clId="{3F9B13A0-5AB9-45F7-AD37-4556B0871BC3}" dt="2023-06-27T07:15:16.474" v="9156" actId="207"/>
          <ac:spMkLst>
            <pc:docMk/>
            <pc:sldMk cId="2803224891" sldId="372"/>
            <ac:spMk id="24" creationId="{65F28EA6-C492-CAF9-D0D7-AC7227C99A02}"/>
          </ac:spMkLst>
        </pc:spChg>
        <pc:spChg chg="mod">
          <ac:chgData name="堀本　隆誠" userId="aa8f65b3-1210-409b-80f5-ac31d608a8a1" providerId="ADAL" clId="{3F9B13A0-5AB9-45F7-AD37-4556B0871BC3}" dt="2023-06-27T07:15:25.295" v="9157" actId="207"/>
          <ac:spMkLst>
            <pc:docMk/>
            <pc:sldMk cId="2803224891" sldId="372"/>
            <ac:spMk id="27" creationId="{28A8DD74-1371-6461-84AC-952D002D6C0F}"/>
          </ac:spMkLst>
        </pc:spChg>
        <pc:spChg chg="mod">
          <ac:chgData name="堀本　隆誠" userId="aa8f65b3-1210-409b-80f5-ac31d608a8a1" providerId="ADAL" clId="{3F9B13A0-5AB9-45F7-AD37-4556B0871BC3}" dt="2023-06-27T07:15:48.033" v="9158" actId="207"/>
          <ac:spMkLst>
            <pc:docMk/>
            <pc:sldMk cId="2803224891" sldId="372"/>
            <ac:spMk id="28" creationId="{56E24FBA-096A-47D7-CF69-6DB8B76C814F}"/>
          </ac:spMkLst>
        </pc:spChg>
        <pc:cxnChg chg="mod">
          <ac:chgData name="堀本　隆誠" userId="aa8f65b3-1210-409b-80f5-ac31d608a8a1" providerId="ADAL" clId="{3F9B13A0-5AB9-45F7-AD37-4556B0871BC3}" dt="2023-06-27T07:08:34.152" v="9104" actId="14100"/>
          <ac:cxnSpMkLst>
            <pc:docMk/>
            <pc:sldMk cId="2803224891" sldId="372"/>
            <ac:cxnSpMk id="16" creationId="{3640B8B4-BA3F-2921-9A3C-CD9498ACD44A}"/>
          </ac:cxnSpMkLst>
        </pc:cxnChg>
        <pc:cxnChg chg="mod">
          <ac:chgData name="堀本　隆誠" userId="aa8f65b3-1210-409b-80f5-ac31d608a8a1" providerId="ADAL" clId="{3F9B13A0-5AB9-45F7-AD37-4556B0871BC3}" dt="2023-06-27T07:07:48.627" v="9097" actId="208"/>
          <ac:cxnSpMkLst>
            <pc:docMk/>
            <pc:sldMk cId="2803224891" sldId="372"/>
            <ac:cxnSpMk id="17" creationId="{A28DF400-BE97-4032-8A4C-4C9303798AF5}"/>
          </ac:cxnSpMkLst>
        </pc:cxnChg>
        <pc:cxnChg chg="mod">
          <ac:chgData name="堀本　隆誠" userId="aa8f65b3-1210-409b-80f5-ac31d608a8a1" providerId="ADAL" clId="{3F9B13A0-5AB9-45F7-AD37-4556B0871BC3}" dt="2023-06-27T07:08:34.152" v="9104" actId="14100"/>
          <ac:cxnSpMkLst>
            <pc:docMk/>
            <pc:sldMk cId="2803224891" sldId="372"/>
            <ac:cxnSpMk id="20" creationId="{C840C1C1-6545-4424-8DAE-A9A9FD3B2C6F}"/>
          </ac:cxnSpMkLst>
        </pc:cxnChg>
      </pc:sldChg>
      <pc:sldChg chg="addSp delSp modSp add del mod">
        <pc:chgData name="堀本　隆誠" userId="aa8f65b3-1210-409b-80f5-ac31d608a8a1" providerId="ADAL" clId="{3F9B13A0-5AB9-45F7-AD37-4556B0871BC3}" dt="2023-06-27T07:16:20.455" v="9161" actId="2696"/>
        <pc:sldMkLst>
          <pc:docMk/>
          <pc:sldMk cId="4163480597" sldId="373"/>
        </pc:sldMkLst>
        <pc:spChg chg="add del mod">
          <ac:chgData name="堀本　隆誠" userId="aa8f65b3-1210-409b-80f5-ac31d608a8a1" providerId="ADAL" clId="{3F9B13A0-5AB9-45F7-AD37-4556B0871BC3}" dt="2023-06-27T07:10:16.193" v="9130" actId="21"/>
          <ac:spMkLst>
            <pc:docMk/>
            <pc:sldMk cId="4163480597" sldId="373"/>
            <ac:spMk id="2" creationId="{43B4C46E-4546-31FF-E89E-2D776798BA03}"/>
          </ac:spMkLst>
        </pc:spChg>
        <pc:spChg chg="add mod">
          <ac:chgData name="堀本　隆誠" userId="aa8f65b3-1210-409b-80f5-ac31d608a8a1" providerId="ADAL" clId="{3F9B13A0-5AB9-45F7-AD37-4556B0871BC3}" dt="2023-06-27T07:11:51.707" v="9155" actId="1076"/>
          <ac:spMkLst>
            <pc:docMk/>
            <pc:sldMk cId="4163480597" sldId="373"/>
            <ac:spMk id="3" creationId="{4F247DF8-847E-1595-7B16-4F241556A332}"/>
          </ac:spMkLst>
        </pc:spChg>
      </pc:sldChg>
      <pc:sldChg chg="addSp modSp add del">
        <pc:chgData name="堀本　隆誠" userId="aa8f65b3-1210-409b-80f5-ac31d608a8a1" providerId="ADAL" clId="{3F9B13A0-5AB9-45F7-AD37-4556B0871BC3}" dt="2023-06-27T09:39:01.698" v="9300" actId="2696"/>
        <pc:sldMkLst>
          <pc:docMk/>
          <pc:sldMk cId="2390143589" sldId="374"/>
        </pc:sldMkLst>
        <pc:spChg chg="add mod">
          <ac:chgData name="堀本　隆誠" userId="aa8f65b3-1210-409b-80f5-ac31d608a8a1" providerId="ADAL" clId="{3F9B13A0-5AB9-45F7-AD37-4556B0871BC3}" dt="2023-06-27T07:16:17.039" v="9160"/>
          <ac:spMkLst>
            <pc:docMk/>
            <pc:sldMk cId="2390143589" sldId="374"/>
            <ac:spMk id="2" creationId="{8E55BCF5-9C54-C4CC-2E0C-84C0C4462386}"/>
          </ac:spMkLst>
        </pc:spChg>
      </pc:sldChg>
      <pc:sldChg chg="addSp delSp modSp add mod modNotesTx">
        <pc:chgData name="堀本　隆誠" userId="aa8f65b3-1210-409b-80f5-ac31d608a8a1" providerId="ADAL" clId="{3F9B13A0-5AB9-45F7-AD37-4556B0871BC3}" dt="2023-07-04T16:41:22.922" v="35282" actId="20577"/>
        <pc:sldMkLst>
          <pc:docMk/>
          <pc:sldMk cId="2103561086" sldId="375"/>
        </pc:sldMkLst>
        <pc:spChg chg="add del mod">
          <ac:chgData name="堀本　隆誠" userId="aa8f65b3-1210-409b-80f5-ac31d608a8a1" providerId="ADAL" clId="{3F9B13A0-5AB9-45F7-AD37-4556B0871BC3}" dt="2023-06-27T07:27:06.028" v="9215" actId="478"/>
          <ac:spMkLst>
            <pc:docMk/>
            <pc:sldMk cId="2103561086" sldId="375"/>
            <ac:spMk id="2" creationId="{3F59ED65-D0BE-0372-D912-F5502EFFA15C}"/>
          </ac:spMkLst>
        </pc:spChg>
        <pc:spChg chg="add del mod">
          <ac:chgData name="堀本　隆誠" userId="aa8f65b3-1210-409b-80f5-ac31d608a8a1" providerId="ADAL" clId="{3F9B13A0-5AB9-45F7-AD37-4556B0871BC3}" dt="2023-06-27T07:27:09.130" v="9216" actId="478"/>
          <ac:spMkLst>
            <pc:docMk/>
            <pc:sldMk cId="2103561086" sldId="375"/>
            <ac:spMk id="3" creationId="{9FCD193B-0D21-DF58-9022-F830425CEB54}"/>
          </ac:spMkLst>
        </pc:spChg>
        <pc:spChg chg="add del mod">
          <ac:chgData name="堀本　隆誠" userId="aa8f65b3-1210-409b-80f5-ac31d608a8a1" providerId="ADAL" clId="{3F9B13A0-5AB9-45F7-AD37-4556B0871BC3}" dt="2023-06-27T07:27:03.120" v="9214" actId="478"/>
          <ac:spMkLst>
            <pc:docMk/>
            <pc:sldMk cId="2103561086" sldId="375"/>
            <ac:spMk id="4" creationId="{6DFE4686-74E2-C00B-2439-722098341293}"/>
          </ac:spMkLst>
        </pc:spChg>
        <pc:spChg chg="del">
          <ac:chgData name="堀本　隆誠" userId="aa8f65b3-1210-409b-80f5-ac31d608a8a1" providerId="ADAL" clId="{3F9B13A0-5AB9-45F7-AD37-4556B0871BC3}" dt="2023-06-27T07:20:13.930" v="9167" actId="478"/>
          <ac:spMkLst>
            <pc:docMk/>
            <pc:sldMk cId="2103561086" sldId="375"/>
            <ac:spMk id="6" creationId="{4BB6FDF5-4431-9E7F-E410-759CFE0C4C36}"/>
          </ac:spMkLst>
        </pc:spChg>
        <pc:spChg chg="add mod">
          <ac:chgData name="堀本　隆誠" userId="aa8f65b3-1210-409b-80f5-ac31d608a8a1" providerId="ADAL" clId="{3F9B13A0-5AB9-45F7-AD37-4556B0871BC3}" dt="2023-07-03T15:24:28.049" v="27018" actId="1038"/>
          <ac:spMkLst>
            <pc:docMk/>
            <pc:sldMk cId="2103561086" sldId="375"/>
            <ac:spMk id="7" creationId="{04D87479-3A90-3CC4-F544-7DDDC4C1040C}"/>
          </ac:spMkLst>
        </pc:spChg>
        <pc:spChg chg="add mod">
          <ac:chgData name="堀本　隆誠" userId="aa8f65b3-1210-409b-80f5-ac31d608a8a1" providerId="ADAL" clId="{3F9B13A0-5AB9-45F7-AD37-4556B0871BC3}" dt="2023-07-03T09:21:36.583" v="26067" actId="164"/>
          <ac:spMkLst>
            <pc:docMk/>
            <pc:sldMk cId="2103561086" sldId="375"/>
            <ac:spMk id="8" creationId="{46B2229F-6322-18F1-3B89-6C65831AE7BE}"/>
          </ac:spMkLst>
        </pc:spChg>
        <pc:spChg chg="add del mod">
          <ac:chgData name="堀本　隆誠" userId="aa8f65b3-1210-409b-80f5-ac31d608a8a1" providerId="ADAL" clId="{3F9B13A0-5AB9-45F7-AD37-4556B0871BC3}" dt="2023-06-27T07:27:03.120" v="9214" actId="478"/>
          <ac:spMkLst>
            <pc:docMk/>
            <pc:sldMk cId="2103561086" sldId="375"/>
            <ac:spMk id="8" creationId="{4B82BA29-DB80-0EF5-E402-7DE194F65E57}"/>
          </ac:spMkLst>
        </pc:spChg>
        <pc:spChg chg="add del mod">
          <ac:chgData name="堀本　隆誠" userId="aa8f65b3-1210-409b-80f5-ac31d608a8a1" providerId="ADAL" clId="{3F9B13A0-5AB9-45F7-AD37-4556B0871BC3}" dt="2023-06-27T07:27:06.028" v="9215" actId="478"/>
          <ac:spMkLst>
            <pc:docMk/>
            <pc:sldMk cId="2103561086" sldId="375"/>
            <ac:spMk id="9" creationId="{62D7631B-031A-A83E-E50C-6D8D3674B751}"/>
          </ac:spMkLst>
        </pc:spChg>
        <pc:spChg chg="mod">
          <ac:chgData name="堀本　隆誠" userId="aa8f65b3-1210-409b-80f5-ac31d608a8a1" providerId="ADAL" clId="{3F9B13A0-5AB9-45F7-AD37-4556B0871BC3}" dt="2023-06-27T07:20:49.152" v="9202" actId="14100"/>
          <ac:spMkLst>
            <pc:docMk/>
            <pc:sldMk cId="2103561086" sldId="375"/>
            <ac:spMk id="12" creationId="{8B4A258B-3E8C-426A-6EBD-892CFB68F165}"/>
          </ac:spMkLst>
        </pc:spChg>
        <pc:spChg chg="add del mod">
          <ac:chgData name="堀本　隆誠" userId="aa8f65b3-1210-409b-80f5-ac31d608a8a1" providerId="ADAL" clId="{3F9B13A0-5AB9-45F7-AD37-4556B0871BC3}" dt="2023-06-27T07:27:09.130" v="9216" actId="478"/>
          <ac:spMkLst>
            <pc:docMk/>
            <pc:sldMk cId="2103561086" sldId="375"/>
            <ac:spMk id="13" creationId="{344EBB61-5052-BE76-4A4E-7C407C06FB89}"/>
          </ac:spMkLst>
        </pc:spChg>
        <pc:spChg chg="add mod">
          <ac:chgData name="堀本　隆誠" userId="aa8f65b3-1210-409b-80f5-ac31d608a8a1" providerId="ADAL" clId="{3F9B13A0-5AB9-45F7-AD37-4556B0871BC3}" dt="2023-07-03T09:26:51.860" v="26161" actId="1076"/>
          <ac:spMkLst>
            <pc:docMk/>
            <pc:sldMk cId="2103561086" sldId="375"/>
            <ac:spMk id="13" creationId="{67A295F2-BCC7-B84B-6909-3E7F02F7ECB1}"/>
          </ac:spMkLst>
        </pc:spChg>
        <pc:spChg chg="add del mod">
          <ac:chgData name="堀本　隆誠" userId="aa8f65b3-1210-409b-80f5-ac31d608a8a1" providerId="ADAL" clId="{3F9B13A0-5AB9-45F7-AD37-4556B0871BC3}" dt="2023-06-27T07:27:09.130" v="9216" actId="478"/>
          <ac:spMkLst>
            <pc:docMk/>
            <pc:sldMk cId="2103561086" sldId="375"/>
            <ac:spMk id="15" creationId="{5D1DEFC3-F46A-744C-3E6C-298EECF0CF36}"/>
          </ac:spMkLst>
        </pc:spChg>
        <pc:spChg chg="add mod">
          <ac:chgData name="堀本　隆誠" userId="aa8f65b3-1210-409b-80f5-ac31d608a8a1" providerId="ADAL" clId="{3F9B13A0-5AB9-45F7-AD37-4556B0871BC3}" dt="2023-07-03T09:26:59.931" v="26162" actId="1076"/>
          <ac:spMkLst>
            <pc:docMk/>
            <pc:sldMk cId="2103561086" sldId="375"/>
            <ac:spMk id="15" creationId="{E8F50F31-28BC-7A3D-BE9F-F1B0F45B1DF6}"/>
          </ac:spMkLst>
        </pc:spChg>
        <pc:spChg chg="add del mod">
          <ac:chgData name="堀本　隆誠" userId="aa8f65b3-1210-409b-80f5-ac31d608a8a1" providerId="ADAL" clId="{3F9B13A0-5AB9-45F7-AD37-4556B0871BC3}" dt="2023-06-27T07:27:09.130" v="9216" actId="478"/>
          <ac:spMkLst>
            <pc:docMk/>
            <pc:sldMk cId="2103561086" sldId="375"/>
            <ac:spMk id="16" creationId="{EF36C63C-3A60-D264-C78C-FC4B91BC8879}"/>
          </ac:spMkLst>
        </pc:spChg>
        <pc:spChg chg="add mod">
          <ac:chgData name="堀本　隆誠" userId="aa8f65b3-1210-409b-80f5-ac31d608a8a1" providerId="ADAL" clId="{3F9B13A0-5AB9-45F7-AD37-4556B0871BC3}" dt="2023-07-03T09:26:20.387" v="26155" actId="14100"/>
          <ac:spMkLst>
            <pc:docMk/>
            <pc:sldMk cId="2103561086" sldId="375"/>
            <ac:spMk id="17" creationId="{90429758-3DF4-82B7-DB5E-6450D884CEBA}"/>
          </ac:spMkLst>
        </pc:spChg>
        <pc:spChg chg="add del mod">
          <ac:chgData name="堀本　隆誠" userId="aa8f65b3-1210-409b-80f5-ac31d608a8a1" providerId="ADAL" clId="{3F9B13A0-5AB9-45F7-AD37-4556B0871BC3}" dt="2023-06-27T07:27:03.120" v="9214" actId="478"/>
          <ac:spMkLst>
            <pc:docMk/>
            <pc:sldMk cId="2103561086" sldId="375"/>
            <ac:spMk id="18" creationId="{5483D884-4D6C-009A-CE1E-174309E61BC5}"/>
          </ac:spMkLst>
        </pc:spChg>
        <pc:spChg chg="add del mod">
          <ac:chgData name="堀本　隆誠" userId="aa8f65b3-1210-409b-80f5-ac31d608a8a1" providerId="ADAL" clId="{3F9B13A0-5AB9-45F7-AD37-4556B0871BC3}" dt="2023-06-27T07:27:03.120" v="9214" actId="478"/>
          <ac:spMkLst>
            <pc:docMk/>
            <pc:sldMk cId="2103561086" sldId="375"/>
            <ac:spMk id="19" creationId="{E479AF5A-EAB3-4E74-1529-4A4B4B1A4AFD}"/>
          </ac:spMkLst>
        </pc:spChg>
        <pc:spChg chg="add del mod">
          <ac:chgData name="堀本　隆誠" userId="aa8f65b3-1210-409b-80f5-ac31d608a8a1" providerId="ADAL" clId="{3F9B13A0-5AB9-45F7-AD37-4556B0871BC3}" dt="2023-06-27T07:27:06.028" v="9215" actId="478"/>
          <ac:spMkLst>
            <pc:docMk/>
            <pc:sldMk cId="2103561086" sldId="375"/>
            <ac:spMk id="20" creationId="{F520CA92-C048-034C-5C56-96EAE4D7AB90}"/>
          </ac:spMkLst>
        </pc:spChg>
        <pc:spChg chg="add del mod">
          <ac:chgData name="堀本　隆誠" userId="aa8f65b3-1210-409b-80f5-ac31d608a8a1" providerId="ADAL" clId="{3F9B13A0-5AB9-45F7-AD37-4556B0871BC3}" dt="2023-06-27T07:27:06.028" v="9215" actId="478"/>
          <ac:spMkLst>
            <pc:docMk/>
            <pc:sldMk cId="2103561086" sldId="375"/>
            <ac:spMk id="21" creationId="{7397AB6E-13B2-44E5-970B-D737DB889144}"/>
          </ac:spMkLst>
        </pc:spChg>
        <pc:spChg chg="add del mod">
          <ac:chgData name="堀本　隆誠" userId="aa8f65b3-1210-409b-80f5-ac31d608a8a1" providerId="ADAL" clId="{3F9B13A0-5AB9-45F7-AD37-4556B0871BC3}" dt="2023-06-27T07:27:06.028" v="9215" actId="478"/>
          <ac:spMkLst>
            <pc:docMk/>
            <pc:sldMk cId="2103561086" sldId="375"/>
            <ac:spMk id="22" creationId="{D0BB4B87-2D03-D9BC-CC02-5E6C67FA3D3A}"/>
          </ac:spMkLst>
        </pc:spChg>
        <pc:spChg chg="del">
          <ac:chgData name="堀本　隆誠" userId="aa8f65b3-1210-409b-80f5-ac31d608a8a1" providerId="ADAL" clId="{3F9B13A0-5AB9-45F7-AD37-4556B0871BC3}" dt="2023-06-27T07:20:13.930" v="9167" actId="478"/>
          <ac:spMkLst>
            <pc:docMk/>
            <pc:sldMk cId="2103561086" sldId="375"/>
            <ac:spMk id="24" creationId="{4338D4F8-BD9A-E58D-5EC2-673375B56F71}"/>
          </ac:spMkLst>
        </pc:spChg>
        <pc:spChg chg="add del mod">
          <ac:chgData name="堀本　隆誠" userId="aa8f65b3-1210-409b-80f5-ac31d608a8a1" providerId="ADAL" clId="{3F9B13A0-5AB9-45F7-AD37-4556B0871BC3}" dt="2023-06-27T07:27:06.028" v="9215" actId="478"/>
          <ac:spMkLst>
            <pc:docMk/>
            <pc:sldMk cId="2103561086" sldId="375"/>
            <ac:spMk id="28" creationId="{83F6531F-58F7-59BD-37C8-A32294997496}"/>
          </ac:spMkLst>
        </pc:spChg>
        <pc:spChg chg="del">
          <ac:chgData name="堀本　隆誠" userId="aa8f65b3-1210-409b-80f5-ac31d608a8a1" providerId="ADAL" clId="{3F9B13A0-5AB9-45F7-AD37-4556B0871BC3}" dt="2023-06-27T07:20:13.930" v="9167" actId="478"/>
          <ac:spMkLst>
            <pc:docMk/>
            <pc:sldMk cId="2103561086" sldId="375"/>
            <ac:spMk id="34" creationId="{D6B6F1B1-80F3-55A7-C53A-2EBA2B3744AE}"/>
          </ac:spMkLst>
        </pc:spChg>
        <pc:spChg chg="add mod">
          <ac:chgData name="堀本　隆誠" userId="aa8f65b3-1210-409b-80f5-ac31d608a8a1" providerId="ADAL" clId="{3F9B13A0-5AB9-45F7-AD37-4556B0871BC3}" dt="2023-07-03T14:58:18.893" v="26751"/>
          <ac:spMkLst>
            <pc:docMk/>
            <pc:sldMk cId="2103561086" sldId="375"/>
            <ac:spMk id="38" creationId="{9DF60B18-2E76-81E4-F67D-45A57ED0D75F}"/>
          </ac:spMkLst>
        </pc:spChg>
        <pc:spChg chg="add del mod">
          <ac:chgData name="堀本　隆誠" userId="aa8f65b3-1210-409b-80f5-ac31d608a8a1" providerId="ADAL" clId="{3F9B13A0-5AB9-45F7-AD37-4556B0871BC3}" dt="2023-06-27T09:42:54.817" v="9320" actId="478"/>
          <ac:spMkLst>
            <pc:docMk/>
            <pc:sldMk cId="2103561086" sldId="375"/>
            <ac:spMk id="39" creationId="{3F7482E2-A6EF-C3FB-B95A-C4F987A9FF20}"/>
          </ac:spMkLst>
        </pc:spChg>
        <pc:spChg chg="add mod">
          <ac:chgData name="堀本　隆誠" userId="aa8f65b3-1210-409b-80f5-ac31d608a8a1" providerId="ADAL" clId="{3F9B13A0-5AB9-45F7-AD37-4556B0871BC3}" dt="2023-06-27T18:10:13.964" v="11410" actId="1036"/>
          <ac:spMkLst>
            <pc:docMk/>
            <pc:sldMk cId="2103561086" sldId="375"/>
            <ac:spMk id="40" creationId="{96D3EA2E-D009-D045-0028-4DA4F1AF9206}"/>
          </ac:spMkLst>
        </pc:spChg>
        <pc:grpChg chg="add mod">
          <ac:chgData name="堀本　隆誠" userId="aa8f65b3-1210-409b-80f5-ac31d608a8a1" providerId="ADAL" clId="{3F9B13A0-5AB9-45F7-AD37-4556B0871BC3}" dt="2023-07-03T09:24:20.353" v="26100" actId="164"/>
          <ac:grpSpMkLst>
            <pc:docMk/>
            <pc:sldMk cId="2103561086" sldId="375"/>
            <ac:grpSpMk id="10" creationId="{D90BBD8F-164F-850A-0BB9-76EE9CEF0AC2}"/>
          </ac:grpSpMkLst>
        </pc:grpChg>
        <pc:grpChg chg="add mod">
          <ac:chgData name="堀本　隆誠" userId="aa8f65b3-1210-409b-80f5-ac31d608a8a1" providerId="ADAL" clId="{3F9B13A0-5AB9-45F7-AD37-4556B0871BC3}" dt="2023-07-03T09:26:28.883" v="26157" actId="1076"/>
          <ac:grpSpMkLst>
            <pc:docMk/>
            <pc:sldMk cId="2103561086" sldId="375"/>
            <ac:grpSpMk id="20" creationId="{0603FEA7-864C-6437-C7EA-4382C3A9DB02}"/>
          </ac:grpSpMkLst>
        </pc:grpChg>
        <pc:cxnChg chg="add mod">
          <ac:chgData name="堀本　隆誠" userId="aa8f65b3-1210-409b-80f5-ac31d608a8a1" providerId="ADAL" clId="{3F9B13A0-5AB9-45F7-AD37-4556B0871BC3}" dt="2023-07-03T09:26:35.296" v="26158" actId="14100"/>
          <ac:cxnSpMkLst>
            <pc:docMk/>
            <pc:sldMk cId="2103561086" sldId="375"/>
            <ac:cxnSpMk id="2" creationId="{C8292024-37EA-993E-CAF1-C7D79250E87A}"/>
          </ac:cxnSpMkLst>
        </pc:cxnChg>
        <pc:cxnChg chg="add mod">
          <ac:chgData name="堀本　隆誠" userId="aa8f65b3-1210-409b-80f5-ac31d608a8a1" providerId="ADAL" clId="{3F9B13A0-5AB9-45F7-AD37-4556B0871BC3}" dt="2023-07-03T09:26:42.122" v="26159" actId="14100"/>
          <ac:cxnSpMkLst>
            <pc:docMk/>
            <pc:sldMk cId="2103561086" sldId="375"/>
            <ac:cxnSpMk id="3" creationId="{3C27A780-8677-CE35-B244-D2D2058CB900}"/>
          </ac:cxnSpMkLst>
        </pc:cxnChg>
        <pc:cxnChg chg="add del mod">
          <ac:chgData name="堀本　隆誠" userId="aa8f65b3-1210-409b-80f5-ac31d608a8a1" providerId="ADAL" clId="{3F9B13A0-5AB9-45F7-AD37-4556B0871BC3}" dt="2023-07-03T09:21:48.270" v="26069" actId="478"/>
          <ac:cxnSpMkLst>
            <pc:docMk/>
            <pc:sldMk cId="2103561086" sldId="375"/>
            <ac:cxnSpMk id="4" creationId="{691788EE-C598-82C9-5CA1-18CDBE825E58}"/>
          </ac:cxnSpMkLst>
        </pc:cxnChg>
        <pc:cxnChg chg="add mod">
          <ac:chgData name="堀本　隆誠" userId="aa8f65b3-1210-409b-80f5-ac31d608a8a1" providerId="ADAL" clId="{3F9B13A0-5AB9-45F7-AD37-4556B0871BC3}" dt="2023-07-03T09:22:19.922" v="26074" actId="208"/>
          <ac:cxnSpMkLst>
            <pc:docMk/>
            <pc:sldMk cId="2103561086" sldId="375"/>
            <ac:cxnSpMk id="6" creationId="{EE8FAE60-BFB0-E566-59B8-7F60CF51801D}"/>
          </ac:cxnSpMkLst>
        </pc:cxnChg>
        <pc:cxnChg chg="add mod">
          <ac:chgData name="堀本　隆誠" userId="aa8f65b3-1210-409b-80f5-ac31d608a8a1" providerId="ADAL" clId="{3F9B13A0-5AB9-45F7-AD37-4556B0871BC3}" dt="2023-07-03T09:24:04.548" v="26096" actId="14100"/>
          <ac:cxnSpMkLst>
            <pc:docMk/>
            <pc:sldMk cId="2103561086" sldId="375"/>
            <ac:cxnSpMk id="9" creationId="{588ED615-802F-3EF8-718B-9713DAD24D3A}"/>
          </ac:cxnSpMkLst>
        </pc:cxnChg>
        <pc:cxnChg chg="del">
          <ac:chgData name="堀本　隆誠" userId="aa8f65b3-1210-409b-80f5-ac31d608a8a1" providerId="ADAL" clId="{3F9B13A0-5AB9-45F7-AD37-4556B0871BC3}" dt="2023-06-27T07:20:13.930" v="9167" actId="478"/>
          <ac:cxnSpMkLst>
            <pc:docMk/>
            <pc:sldMk cId="2103561086" sldId="375"/>
            <ac:cxnSpMk id="10" creationId="{D41D593C-6DF1-4D54-2FF8-45DDE15DCD28}"/>
          </ac:cxnSpMkLst>
        </pc:cxnChg>
        <pc:cxnChg chg="del">
          <ac:chgData name="堀本　隆誠" userId="aa8f65b3-1210-409b-80f5-ac31d608a8a1" providerId="ADAL" clId="{3F9B13A0-5AB9-45F7-AD37-4556B0871BC3}" dt="2023-06-27T07:20:13.930" v="9167" actId="478"/>
          <ac:cxnSpMkLst>
            <pc:docMk/>
            <pc:sldMk cId="2103561086" sldId="375"/>
            <ac:cxnSpMk id="11" creationId="{A6D62469-0F3D-C462-B71E-6A038A165C61}"/>
          </ac:cxnSpMkLst>
        </pc:cxnChg>
        <pc:cxnChg chg="del">
          <ac:chgData name="堀本　隆誠" userId="aa8f65b3-1210-409b-80f5-ac31d608a8a1" providerId="ADAL" clId="{3F9B13A0-5AB9-45F7-AD37-4556B0871BC3}" dt="2023-06-27T07:20:13.930" v="9167" actId="478"/>
          <ac:cxnSpMkLst>
            <pc:docMk/>
            <pc:sldMk cId="2103561086" sldId="375"/>
            <ac:cxnSpMk id="14" creationId="{AB410578-3BA1-CD55-455B-10B83FA5A405}"/>
          </ac:cxnSpMkLst>
        </pc:cxnChg>
        <pc:cxnChg chg="del">
          <ac:chgData name="堀本　隆誠" userId="aa8f65b3-1210-409b-80f5-ac31d608a8a1" providerId="ADAL" clId="{3F9B13A0-5AB9-45F7-AD37-4556B0871BC3}" dt="2023-06-27T07:20:13.930" v="9167" actId="478"/>
          <ac:cxnSpMkLst>
            <pc:docMk/>
            <pc:sldMk cId="2103561086" sldId="375"/>
            <ac:cxnSpMk id="17" creationId="{957B2115-D281-353C-5639-89FC70C9F945}"/>
          </ac:cxnSpMkLst>
        </pc:cxnChg>
        <pc:cxnChg chg="add del mod">
          <ac:chgData name="堀本　隆誠" userId="aa8f65b3-1210-409b-80f5-ac31d608a8a1" providerId="ADAL" clId="{3F9B13A0-5AB9-45F7-AD37-4556B0871BC3}" dt="2023-06-27T07:27:09.130" v="9216" actId="478"/>
          <ac:cxnSpMkLst>
            <pc:docMk/>
            <pc:sldMk cId="2103561086" sldId="375"/>
            <ac:cxnSpMk id="23" creationId="{34265A71-1DA2-4BF5-E9D9-4D3EF7B02B6F}"/>
          </ac:cxnSpMkLst>
        </pc:cxnChg>
        <pc:cxnChg chg="add del mod">
          <ac:chgData name="堀本　隆誠" userId="aa8f65b3-1210-409b-80f5-ac31d608a8a1" providerId="ADAL" clId="{3F9B13A0-5AB9-45F7-AD37-4556B0871BC3}" dt="2023-06-27T07:27:03.120" v="9214" actId="478"/>
          <ac:cxnSpMkLst>
            <pc:docMk/>
            <pc:sldMk cId="2103561086" sldId="375"/>
            <ac:cxnSpMk id="25" creationId="{8E0DDAE3-11A1-BB44-BD1C-D609E1D92D24}"/>
          </ac:cxnSpMkLst>
        </pc:cxnChg>
        <pc:cxnChg chg="del">
          <ac:chgData name="堀本　隆誠" userId="aa8f65b3-1210-409b-80f5-ac31d608a8a1" providerId="ADAL" clId="{3F9B13A0-5AB9-45F7-AD37-4556B0871BC3}" dt="2023-06-27T07:20:13.930" v="9167" actId="478"/>
          <ac:cxnSpMkLst>
            <pc:docMk/>
            <pc:sldMk cId="2103561086" sldId="375"/>
            <ac:cxnSpMk id="26" creationId="{5577951F-1538-8A02-B7A1-DBA3DB89DC23}"/>
          </ac:cxnSpMkLst>
        </pc:cxnChg>
        <pc:cxnChg chg="add del mod">
          <ac:chgData name="堀本　隆誠" userId="aa8f65b3-1210-409b-80f5-ac31d608a8a1" providerId="ADAL" clId="{3F9B13A0-5AB9-45F7-AD37-4556B0871BC3}" dt="2023-06-27T07:27:06.028" v="9215" actId="478"/>
          <ac:cxnSpMkLst>
            <pc:docMk/>
            <pc:sldMk cId="2103561086" sldId="375"/>
            <ac:cxnSpMk id="27" creationId="{11EDFDD0-3CFB-ABE5-361C-07687C1D69C8}"/>
          </ac:cxnSpMkLst>
        </pc:cxnChg>
        <pc:cxnChg chg="del">
          <ac:chgData name="堀本　隆誠" userId="aa8f65b3-1210-409b-80f5-ac31d608a8a1" providerId="ADAL" clId="{3F9B13A0-5AB9-45F7-AD37-4556B0871BC3}" dt="2023-06-27T07:20:13.930" v="9167" actId="478"/>
          <ac:cxnSpMkLst>
            <pc:docMk/>
            <pc:sldMk cId="2103561086" sldId="375"/>
            <ac:cxnSpMk id="30" creationId="{FBE7E6C6-B7D6-C74F-3EB6-0B64673529C9}"/>
          </ac:cxnSpMkLst>
        </pc:cxnChg>
        <pc:cxnChg chg="del">
          <ac:chgData name="堀本　隆誠" userId="aa8f65b3-1210-409b-80f5-ac31d608a8a1" providerId="ADAL" clId="{3F9B13A0-5AB9-45F7-AD37-4556B0871BC3}" dt="2023-06-27T07:20:13.930" v="9167" actId="478"/>
          <ac:cxnSpMkLst>
            <pc:docMk/>
            <pc:sldMk cId="2103561086" sldId="375"/>
            <ac:cxnSpMk id="31" creationId="{1B33ECF7-4528-F87C-7D1A-13F522664BA4}"/>
          </ac:cxnSpMkLst>
        </pc:cxnChg>
        <pc:cxnChg chg="del">
          <ac:chgData name="堀本　隆誠" userId="aa8f65b3-1210-409b-80f5-ac31d608a8a1" providerId="ADAL" clId="{3F9B13A0-5AB9-45F7-AD37-4556B0871BC3}" dt="2023-06-27T07:20:13.930" v="9167" actId="478"/>
          <ac:cxnSpMkLst>
            <pc:docMk/>
            <pc:sldMk cId="2103561086" sldId="375"/>
            <ac:cxnSpMk id="32" creationId="{673BCB49-1880-BF6A-A91F-894DED607828}"/>
          </ac:cxnSpMkLst>
        </pc:cxnChg>
      </pc:sldChg>
      <pc:sldChg chg="modSp add del mod modNotesTx">
        <pc:chgData name="堀本　隆誠" userId="aa8f65b3-1210-409b-80f5-ac31d608a8a1" providerId="ADAL" clId="{3F9B13A0-5AB9-45F7-AD37-4556B0871BC3}" dt="2023-07-03T15:21:11.826" v="26983" actId="2696"/>
        <pc:sldMkLst>
          <pc:docMk/>
          <pc:sldMk cId="3608588808" sldId="376"/>
        </pc:sldMkLst>
        <pc:spChg chg="mod">
          <ac:chgData name="堀本　隆誠" userId="aa8f65b3-1210-409b-80f5-ac31d608a8a1" providerId="ADAL" clId="{3F9B13A0-5AB9-45F7-AD37-4556B0871BC3}" dt="2023-07-03T07:47:23.874" v="25073" actId="20577"/>
          <ac:spMkLst>
            <pc:docMk/>
            <pc:sldMk cId="3608588808" sldId="376"/>
            <ac:spMk id="7" creationId="{04D87479-3A90-3CC4-F544-7DDDC4C1040C}"/>
          </ac:spMkLst>
        </pc:spChg>
        <pc:spChg chg="mod">
          <ac:chgData name="堀本　隆誠" userId="aa8f65b3-1210-409b-80f5-ac31d608a8a1" providerId="ADAL" clId="{3F9B13A0-5AB9-45F7-AD37-4556B0871BC3}" dt="2023-07-03T07:47:18.083" v="25069" actId="20577"/>
          <ac:spMkLst>
            <pc:docMk/>
            <pc:sldMk cId="3608588808" sldId="376"/>
            <ac:spMk id="8" creationId="{4B82BA29-DB80-0EF5-E402-7DE194F65E57}"/>
          </ac:spMkLst>
        </pc:spChg>
        <pc:spChg chg="mod">
          <ac:chgData name="堀本　隆誠" userId="aa8f65b3-1210-409b-80f5-ac31d608a8a1" providerId="ADAL" clId="{3F9B13A0-5AB9-45F7-AD37-4556B0871BC3}" dt="2023-07-03T07:47:45.015" v="25085" actId="20577"/>
          <ac:spMkLst>
            <pc:docMk/>
            <pc:sldMk cId="3608588808" sldId="376"/>
            <ac:spMk id="9" creationId="{62D7631B-031A-A83E-E50C-6D8D3674B751}"/>
          </ac:spMkLst>
        </pc:spChg>
        <pc:spChg chg="mod">
          <ac:chgData name="堀本　隆誠" userId="aa8f65b3-1210-409b-80f5-ac31d608a8a1" providerId="ADAL" clId="{3F9B13A0-5AB9-45F7-AD37-4556B0871BC3}" dt="2023-07-03T07:47:50.548" v="25089" actId="20577"/>
          <ac:spMkLst>
            <pc:docMk/>
            <pc:sldMk cId="3608588808" sldId="376"/>
            <ac:spMk id="13" creationId="{344EBB61-5052-BE76-4A4E-7C407C06FB89}"/>
          </ac:spMkLst>
        </pc:spChg>
        <pc:spChg chg="mod">
          <ac:chgData name="堀本　隆誠" userId="aa8f65b3-1210-409b-80f5-ac31d608a8a1" providerId="ADAL" clId="{3F9B13A0-5AB9-45F7-AD37-4556B0871BC3}" dt="2023-07-03T07:48:01.886" v="25097" actId="20577"/>
          <ac:spMkLst>
            <pc:docMk/>
            <pc:sldMk cId="3608588808" sldId="376"/>
            <ac:spMk id="15" creationId="{5D1DEFC3-F46A-744C-3E6C-298EECF0CF36}"/>
          </ac:spMkLst>
        </pc:spChg>
        <pc:spChg chg="mod">
          <ac:chgData name="堀本　隆誠" userId="aa8f65b3-1210-409b-80f5-ac31d608a8a1" providerId="ADAL" clId="{3F9B13A0-5AB9-45F7-AD37-4556B0871BC3}" dt="2023-07-03T07:47:56.485" v="25093" actId="20577"/>
          <ac:spMkLst>
            <pc:docMk/>
            <pc:sldMk cId="3608588808" sldId="376"/>
            <ac:spMk id="16" creationId="{EF36C63C-3A60-D264-C78C-FC4B91BC8879}"/>
          </ac:spMkLst>
        </pc:spChg>
        <pc:spChg chg="mod">
          <ac:chgData name="堀本　隆誠" userId="aa8f65b3-1210-409b-80f5-ac31d608a8a1" providerId="ADAL" clId="{3F9B13A0-5AB9-45F7-AD37-4556B0871BC3}" dt="2023-07-03T07:47:38.854" v="25081" actId="20577"/>
          <ac:spMkLst>
            <pc:docMk/>
            <pc:sldMk cId="3608588808" sldId="376"/>
            <ac:spMk id="18" creationId="{5483D884-4D6C-009A-CE1E-174309E61BC5}"/>
          </ac:spMkLst>
        </pc:spChg>
        <pc:spChg chg="mod">
          <ac:chgData name="堀本　隆誠" userId="aa8f65b3-1210-409b-80f5-ac31d608a8a1" providerId="ADAL" clId="{3F9B13A0-5AB9-45F7-AD37-4556B0871BC3}" dt="2023-07-03T07:47:32.142" v="25077" actId="20577"/>
          <ac:spMkLst>
            <pc:docMk/>
            <pc:sldMk cId="3608588808" sldId="376"/>
            <ac:spMk id="19" creationId="{E479AF5A-EAB3-4E74-1529-4A4B4B1A4AFD}"/>
          </ac:spMkLst>
        </pc:spChg>
        <pc:spChg chg="mod">
          <ac:chgData name="堀本　隆誠" userId="aa8f65b3-1210-409b-80f5-ac31d608a8a1" providerId="ADAL" clId="{3F9B13A0-5AB9-45F7-AD37-4556B0871BC3}" dt="2023-07-03T07:48:08.698" v="25101" actId="20577"/>
          <ac:spMkLst>
            <pc:docMk/>
            <pc:sldMk cId="3608588808" sldId="376"/>
            <ac:spMk id="20" creationId="{F520CA92-C048-034C-5C56-96EAE4D7AB90}"/>
          </ac:spMkLst>
        </pc:spChg>
        <pc:spChg chg="mod">
          <ac:chgData name="堀本　隆誠" userId="aa8f65b3-1210-409b-80f5-ac31d608a8a1" providerId="ADAL" clId="{3F9B13A0-5AB9-45F7-AD37-4556B0871BC3}" dt="2023-07-03T07:48:14.858" v="25105" actId="20577"/>
          <ac:spMkLst>
            <pc:docMk/>
            <pc:sldMk cId="3608588808" sldId="376"/>
            <ac:spMk id="21" creationId="{7397AB6E-13B2-44E5-970B-D737DB889144}"/>
          </ac:spMkLst>
        </pc:spChg>
        <pc:spChg chg="mod">
          <ac:chgData name="堀本　隆誠" userId="aa8f65b3-1210-409b-80f5-ac31d608a8a1" providerId="ADAL" clId="{3F9B13A0-5AB9-45F7-AD37-4556B0871BC3}" dt="2023-07-03T07:48:26.579" v="25110" actId="20577"/>
          <ac:spMkLst>
            <pc:docMk/>
            <pc:sldMk cId="3608588808" sldId="376"/>
            <ac:spMk id="22" creationId="{D0BB4B87-2D03-D9BC-CC02-5E6C67FA3D3A}"/>
          </ac:spMkLst>
        </pc:spChg>
        <pc:cxnChg chg="mod">
          <ac:chgData name="堀本　隆誠" userId="aa8f65b3-1210-409b-80f5-ac31d608a8a1" providerId="ADAL" clId="{3F9B13A0-5AB9-45F7-AD37-4556B0871BC3}" dt="2023-06-27T17:46:13.870" v="11154" actId="14100"/>
          <ac:cxnSpMkLst>
            <pc:docMk/>
            <pc:sldMk cId="3608588808" sldId="376"/>
            <ac:cxnSpMk id="27" creationId="{11EDFDD0-3CFB-ABE5-361C-07687C1D69C8}"/>
          </ac:cxnSpMkLst>
        </pc:cxnChg>
      </pc:sldChg>
      <pc:sldChg chg="modSp add mod ord modNotesTx">
        <pc:chgData name="堀本　隆誠" userId="aa8f65b3-1210-409b-80f5-ac31d608a8a1" providerId="ADAL" clId="{3F9B13A0-5AB9-45F7-AD37-4556B0871BC3}" dt="2023-07-03T07:53:39.363" v="25222"/>
        <pc:sldMkLst>
          <pc:docMk/>
          <pc:sldMk cId="3948077125" sldId="377"/>
        </pc:sldMkLst>
        <pc:spChg chg="mod">
          <ac:chgData name="堀本　隆誠" userId="aa8f65b3-1210-409b-80f5-ac31d608a8a1" providerId="ADAL" clId="{3F9B13A0-5AB9-45F7-AD37-4556B0871BC3}" dt="2023-06-27T07:30:20.429" v="9259" actId="207"/>
          <ac:spMkLst>
            <pc:docMk/>
            <pc:sldMk cId="3948077125" sldId="377"/>
            <ac:spMk id="2" creationId="{3F59ED65-D0BE-0372-D912-F5502EFFA15C}"/>
          </ac:spMkLst>
        </pc:spChg>
        <pc:spChg chg="mod">
          <ac:chgData name="堀本　隆誠" userId="aa8f65b3-1210-409b-80f5-ac31d608a8a1" providerId="ADAL" clId="{3F9B13A0-5AB9-45F7-AD37-4556B0871BC3}" dt="2023-06-27T07:31:12.072" v="9262" actId="207"/>
          <ac:spMkLst>
            <pc:docMk/>
            <pc:sldMk cId="3948077125" sldId="377"/>
            <ac:spMk id="3" creationId="{9FCD193B-0D21-DF58-9022-F830425CEB54}"/>
          </ac:spMkLst>
        </pc:spChg>
        <pc:spChg chg="mod">
          <ac:chgData name="堀本　隆誠" userId="aa8f65b3-1210-409b-80f5-ac31d608a8a1" providerId="ADAL" clId="{3F9B13A0-5AB9-45F7-AD37-4556B0871BC3}" dt="2023-06-27T07:30:26.086" v="9260" actId="207"/>
          <ac:spMkLst>
            <pc:docMk/>
            <pc:sldMk cId="3948077125" sldId="377"/>
            <ac:spMk id="4" creationId="{6DFE4686-74E2-C00B-2439-722098341293}"/>
          </ac:spMkLst>
        </pc:spChg>
        <pc:spChg chg="mod">
          <ac:chgData name="堀本　隆誠" userId="aa8f65b3-1210-409b-80f5-ac31d608a8a1" providerId="ADAL" clId="{3F9B13A0-5AB9-45F7-AD37-4556B0871BC3}" dt="2023-07-03T07:48:52.092" v="25117" actId="20577"/>
          <ac:spMkLst>
            <pc:docMk/>
            <pc:sldMk cId="3948077125" sldId="377"/>
            <ac:spMk id="7" creationId="{04D87479-3A90-3CC4-F544-7DDDC4C1040C}"/>
          </ac:spMkLst>
        </pc:spChg>
        <pc:spChg chg="mod">
          <ac:chgData name="堀本　隆誠" userId="aa8f65b3-1210-409b-80f5-ac31d608a8a1" providerId="ADAL" clId="{3F9B13A0-5AB9-45F7-AD37-4556B0871BC3}" dt="2023-07-03T07:48:46.476" v="25114" actId="20577"/>
          <ac:spMkLst>
            <pc:docMk/>
            <pc:sldMk cId="3948077125" sldId="377"/>
            <ac:spMk id="8" creationId="{4B82BA29-DB80-0EF5-E402-7DE194F65E57}"/>
          </ac:spMkLst>
        </pc:spChg>
        <pc:spChg chg="mod">
          <ac:chgData name="堀本　隆誠" userId="aa8f65b3-1210-409b-80f5-ac31d608a8a1" providerId="ADAL" clId="{3F9B13A0-5AB9-45F7-AD37-4556B0871BC3}" dt="2023-07-03T07:49:10.393" v="25128" actId="20577"/>
          <ac:spMkLst>
            <pc:docMk/>
            <pc:sldMk cId="3948077125" sldId="377"/>
            <ac:spMk id="9" creationId="{62D7631B-031A-A83E-E50C-6D8D3674B751}"/>
          </ac:spMkLst>
        </pc:spChg>
        <pc:spChg chg="mod">
          <ac:chgData name="堀本　隆誠" userId="aa8f65b3-1210-409b-80f5-ac31d608a8a1" providerId="ADAL" clId="{3F9B13A0-5AB9-45F7-AD37-4556B0871BC3}" dt="2023-07-03T07:49:22.941" v="25132" actId="20577"/>
          <ac:spMkLst>
            <pc:docMk/>
            <pc:sldMk cId="3948077125" sldId="377"/>
            <ac:spMk id="13" creationId="{344EBB61-5052-BE76-4A4E-7C407C06FB89}"/>
          </ac:spMkLst>
        </pc:spChg>
        <pc:spChg chg="mod">
          <ac:chgData name="堀本　隆誠" userId="aa8f65b3-1210-409b-80f5-ac31d608a8a1" providerId="ADAL" clId="{3F9B13A0-5AB9-45F7-AD37-4556B0871BC3}" dt="2023-07-03T07:49:33.967" v="25140" actId="20577"/>
          <ac:spMkLst>
            <pc:docMk/>
            <pc:sldMk cId="3948077125" sldId="377"/>
            <ac:spMk id="15" creationId="{5D1DEFC3-F46A-744C-3E6C-298EECF0CF36}"/>
          </ac:spMkLst>
        </pc:spChg>
        <pc:spChg chg="mod">
          <ac:chgData name="堀本　隆誠" userId="aa8f65b3-1210-409b-80f5-ac31d608a8a1" providerId="ADAL" clId="{3F9B13A0-5AB9-45F7-AD37-4556B0871BC3}" dt="2023-07-03T07:49:28.609" v="25136" actId="20577"/>
          <ac:spMkLst>
            <pc:docMk/>
            <pc:sldMk cId="3948077125" sldId="377"/>
            <ac:spMk id="16" creationId="{EF36C63C-3A60-D264-C78C-FC4B91BC8879}"/>
          </ac:spMkLst>
        </pc:spChg>
        <pc:spChg chg="mod">
          <ac:chgData name="堀本　隆誠" userId="aa8f65b3-1210-409b-80f5-ac31d608a8a1" providerId="ADAL" clId="{3F9B13A0-5AB9-45F7-AD37-4556B0871BC3}" dt="2023-07-03T07:49:03.782" v="25124" actId="20577"/>
          <ac:spMkLst>
            <pc:docMk/>
            <pc:sldMk cId="3948077125" sldId="377"/>
            <ac:spMk id="18" creationId="{5483D884-4D6C-009A-CE1E-174309E61BC5}"/>
          </ac:spMkLst>
        </pc:spChg>
        <pc:spChg chg="mod">
          <ac:chgData name="堀本　隆誠" userId="aa8f65b3-1210-409b-80f5-ac31d608a8a1" providerId="ADAL" clId="{3F9B13A0-5AB9-45F7-AD37-4556B0871BC3}" dt="2023-07-03T07:48:57.559" v="25120" actId="20577"/>
          <ac:spMkLst>
            <pc:docMk/>
            <pc:sldMk cId="3948077125" sldId="377"/>
            <ac:spMk id="19" creationId="{E479AF5A-EAB3-4E74-1529-4A4B4B1A4AFD}"/>
          </ac:spMkLst>
        </pc:spChg>
        <pc:spChg chg="mod">
          <ac:chgData name="堀本　隆誠" userId="aa8f65b3-1210-409b-80f5-ac31d608a8a1" providerId="ADAL" clId="{3F9B13A0-5AB9-45F7-AD37-4556B0871BC3}" dt="2023-07-03T07:49:41.310" v="25144" actId="20577"/>
          <ac:spMkLst>
            <pc:docMk/>
            <pc:sldMk cId="3948077125" sldId="377"/>
            <ac:spMk id="20" creationId="{F520CA92-C048-034C-5C56-96EAE4D7AB90}"/>
          </ac:spMkLst>
        </pc:spChg>
        <pc:spChg chg="mod">
          <ac:chgData name="堀本　隆誠" userId="aa8f65b3-1210-409b-80f5-ac31d608a8a1" providerId="ADAL" clId="{3F9B13A0-5AB9-45F7-AD37-4556B0871BC3}" dt="2023-07-03T07:49:49.170" v="25148" actId="20577"/>
          <ac:spMkLst>
            <pc:docMk/>
            <pc:sldMk cId="3948077125" sldId="377"/>
            <ac:spMk id="21" creationId="{7397AB6E-13B2-44E5-970B-D737DB889144}"/>
          </ac:spMkLst>
        </pc:spChg>
        <pc:spChg chg="mod">
          <ac:chgData name="堀本　隆誠" userId="aa8f65b3-1210-409b-80f5-ac31d608a8a1" providerId="ADAL" clId="{3F9B13A0-5AB9-45F7-AD37-4556B0871BC3}" dt="2023-07-03T07:51:51.524" v="25208" actId="20577"/>
          <ac:spMkLst>
            <pc:docMk/>
            <pc:sldMk cId="3948077125" sldId="377"/>
            <ac:spMk id="22" creationId="{D0BB4B87-2D03-D9BC-CC02-5E6C67FA3D3A}"/>
          </ac:spMkLst>
        </pc:spChg>
        <pc:spChg chg="mod">
          <ac:chgData name="堀本　隆誠" userId="aa8f65b3-1210-409b-80f5-ac31d608a8a1" providerId="ADAL" clId="{3F9B13A0-5AB9-45F7-AD37-4556B0871BC3}" dt="2023-06-27T07:30:14.593" v="9258" actId="208"/>
          <ac:spMkLst>
            <pc:docMk/>
            <pc:sldMk cId="3948077125" sldId="377"/>
            <ac:spMk id="28" creationId="{83F6531F-58F7-59BD-37C8-A32294997496}"/>
          </ac:spMkLst>
        </pc:spChg>
        <pc:cxnChg chg="mod">
          <ac:chgData name="堀本　隆誠" userId="aa8f65b3-1210-409b-80f5-ac31d608a8a1" providerId="ADAL" clId="{3F9B13A0-5AB9-45F7-AD37-4556B0871BC3}" dt="2023-06-27T07:30:09.905" v="9257" actId="208"/>
          <ac:cxnSpMkLst>
            <pc:docMk/>
            <pc:sldMk cId="3948077125" sldId="377"/>
            <ac:cxnSpMk id="23" creationId="{34265A71-1DA2-4BF5-E9D9-4D3EF7B02B6F}"/>
          </ac:cxnSpMkLst>
        </pc:cxnChg>
        <pc:cxnChg chg="mod">
          <ac:chgData name="堀本　隆誠" userId="aa8f65b3-1210-409b-80f5-ac31d608a8a1" providerId="ADAL" clId="{3F9B13A0-5AB9-45F7-AD37-4556B0871BC3}" dt="2023-06-27T07:29:58.972" v="9255" actId="208"/>
          <ac:cxnSpMkLst>
            <pc:docMk/>
            <pc:sldMk cId="3948077125" sldId="377"/>
            <ac:cxnSpMk id="25" creationId="{8E0DDAE3-11A1-BB44-BD1C-D609E1D92D24}"/>
          </ac:cxnSpMkLst>
        </pc:cxnChg>
        <pc:cxnChg chg="mod">
          <ac:chgData name="堀本　隆誠" userId="aa8f65b3-1210-409b-80f5-ac31d608a8a1" providerId="ADAL" clId="{3F9B13A0-5AB9-45F7-AD37-4556B0871BC3}" dt="2023-06-27T17:46:27.620" v="11159" actId="14100"/>
          <ac:cxnSpMkLst>
            <pc:docMk/>
            <pc:sldMk cId="3948077125" sldId="377"/>
            <ac:cxnSpMk id="27" creationId="{11EDFDD0-3CFB-ABE5-361C-07687C1D69C8}"/>
          </ac:cxnSpMkLst>
        </pc:cxnChg>
      </pc:sldChg>
      <pc:sldChg chg="addSp modSp add mod ord modNotesTx">
        <pc:chgData name="堀本　隆誠" userId="aa8f65b3-1210-409b-80f5-ac31d608a8a1" providerId="ADAL" clId="{3F9B13A0-5AB9-45F7-AD37-4556B0871BC3}" dt="2023-07-03T14:53:15.329" v="26633" actId="20577"/>
        <pc:sldMkLst>
          <pc:docMk/>
          <pc:sldMk cId="1938551988" sldId="378"/>
        </pc:sldMkLst>
        <pc:spChg chg="add mod">
          <ac:chgData name="堀本　隆誠" userId="aa8f65b3-1210-409b-80f5-ac31d608a8a1" providerId="ADAL" clId="{3F9B13A0-5AB9-45F7-AD37-4556B0871BC3}" dt="2023-07-03T14:53:15.329" v="26633" actId="20577"/>
          <ac:spMkLst>
            <pc:docMk/>
            <pc:sldMk cId="1938551988" sldId="378"/>
            <ac:spMk id="6" creationId="{7A15ECFF-29D9-06F9-CD44-F4157B23AB20}"/>
          </ac:spMkLst>
        </pc:spChg>
        <pc:spChg chg="mod">
          <ac:chgData name="堀本　隆誠" userId="aa8f65b3-1210-409b-80f5-ac31d608a8a1" providerId="ADAL" clId="{3F9B13A0-5AB9-45F7-AD37-4556B0871BC3}" dt="2023-07-03T07:50:07.714" v="25155" actId="20577"/>
          <ac:spMkLst>
            <pc:docMk/>
            <pc:sldMk cId="1938551988" sldId="378"/>
            <ac:spMk id="8" creationId="{4B82BA29-DB80-0EF5-E402-7DE194F65E57}"/>
          </ac:spMkLst>
        </pc:spChg>
        <pc:spChg chg="add mod">
          <ac:chgData name="堀本　隆誠" userId="aa8f65b3-1210-409b-80f5-ac31d608a8a1" providerId="ADAL" clId="{3F9B13A0-5AB9-45F7-AD37-4556B0871BC3}" dt="2023-06-27T18:10:04.704" v="11406" actId="1036"/>
          <ac:spMkLst>
            <pc:docMk/>
            <pc:sldMk cId="1938551988" sldId="378"/>
            <ac:spMk id="10" creationId="{00055CC4-EF8F-BBDA-1F09-84BE771AC896}"/>
          </ac:spMkLst>
        </pc:spChg>
        <pc:spChg chg="mod">
          <ac:chgData name="堀本　隆誠" userId="aa8f65b3-1210-409b-80f5-ac31d608a8a1" providerId="ADAL" clId="{3F9B13A0-5AB9-45F7-AD37-4556B0871BC3}" dt="2023-07-03T07:50:18.650" v="25162" actId="20577"/>
          <ac:spMkLst>
            <pc:docMk/>
            <pc:sldMk cId="1938551988" sldId="378"/>
            <ac:spMk id="18" creationId="{5483D884-4D6C-009A-CE1E-174309E61BC5}"/>
          </ac:spMkLst>
        </pc:spChg>
        <pc:spChg chg="mod">
          <ac:chgData name="堀本　隆誠" userId="aa8f65b3-1210-409b-80f5-ac31d608a8a1" providerId="ADAL" clId="{3F9B13A0-5AB9-45F7-AD37-4556B0871BC3}" dt="2023-07-03T07:50:13.541" v="25158" actId="20577"/>
          <ac:spMkLst>
            <pc:docMk/>
            <pc:sldMk cId="1938551988" sldId="378"/>
            <ac:spMk id="19" creationId="{E479AF5A-EAB3-4E74-1529-4A4B4B1A4AFD}"/>
          </ac:spMkLst>
        </pc:spChg>
      </pc:sldChg>
      <pc:sldChg chg="modSp add mod ord modNotesTx">
        <pc:chgData name="堀本　隆誠" userId="aa8f65b3-1210-409b-80f5-ac31d608a8a1" providerId="ADAL" clId="{3F9B13A0-5AB9-45F7-AD37-4556B0871BC3}" dt="2023-07-03T07:53:39.363" v="25222"/>
        <pc:sldMkLst>
          <pc:docMk/>
          <pc:sldMk cId="1070235423" sldId="379"/>
        </pc:sldMkLst>
        <pc:spChg chg="mod">
          <ac:chgData name="堀本　隆誠" userId="aa8f65b3-1210-409b-80f5-ac31d608a8a1" providerId="ADAL" clId="{3F9B13A0-5AB9-45F7-AD37-4556B0871BC3}" dt="2023-06-27T09:45:55.769" v="9338" actId="207"/>
          <ac:spMkLst>
            <pc:docMk/>
            <pc:sldMk cId="1070235423" sldId="379"/>
            <ac:spMk id="2" creationId="{3F59ED65-D0BE-0372-D912-F5502EFFA15C}"/>
          </ac:spMkLst>
        </pc:spChg>
        <pc:spChg chg="mod">
          <ac:chgData name="堀本　隆誠" userId="aa8f65b3-1210-409b-80f5-ac31d608a8a1" providerId="ADAL" clId="{3F9B13A0-5AB9-45F7-AD37-4556B0871BC3}" dt="2023-06-27T09:45:49.122" v="9337" actId="207"/>
          <ac:spMkLst>
            <pc:docMk/>
            <pc:sldMk cId="1070235423" sldId="379"/>
            <ac:spMk id="3" creationId="{9FCD193B-0D21-DF58-9022-F830425CEB54}"/>
          </ac:spMkLst>
        </pc:spChg>
        <pc:spChg chg="mod">
          <ac:chgData name="堀本　隆誠" userId="aa8f65b3-1210-409b-80f5-ac31d608a8a1" providerId="ADAL" clId="{3F9B13A0-5AB9-45F7-AD37-4556B0871BC3}" dt="2023-06-27T17:24:22.680" v="11009" actId="1076"/>
          <ac:spMkLst>
            <pc:docMk/>
            <pc:sldMk cId="1070235423" sldId="379"/>
            <ac:spMk id="4" creationId="{6DFE4686-74E2-C00B-2439-722098341293}"/>
          </ac:spMkLst>
        </pc:spChg>
        <pc:spChg chg="mod">
          <ac:chgData name="堀本　隆誠" userId="aa8f65b3-1210-409b-80f5-ac31d608a8a1" providerId="ADAL" clId="{3F9B13A0-5AB9-45F7-AD37-4556B0871BC3}" dt="2023-07-03T07:50:59.763" v="25179" actId="20577"/>
          <ac:spMkLst>
            <pc:docMk/>
            <pc:sldMk cId="1070235423" sldId="379"/>
            <ac:spMk id="7" creationId="{04D87479-3A90-3CC4-F544-7DDDC4C1040C}"/>
          </ac:spMkLst>
        </pc:spChg>
        <pc:spChg chg="mod">
          <ac:chgData name="堀本　隆誠" userId="aa8f65b3-1210-409b-80f5-ac31d608a8a1" providerId="ADAL" clId="{3F9B13A0-5AB9-45F7-AD37-4556B0871BC3}" dt="2023-07-03T07:50:38.059" v="25167" actId="20577"/>
          <ac:spMkLst>
            <pc:docMk/>
            <pc:sldMk cId="1070235423" sldId="379"/>
            <ac:spMk id="8" creationId="{4B82BA29-DB80-0EF5-E402-7DE194F65E57}"/>
          </ac:spMkLst>
        </pc:spChg>
        <pc:spChg chg="mod">
          <ac:chgData name="堀本　隆誠" userId="aa8f65b3-1210-409b-80f5-ac31d608a8a1" providerId="ADAL" clId="{3F9B13A0-5AB9-45F7-AD37-4556B0871BC3}" dt="2023-07-03T07:51:06.268" v="25183" actId="20577"/>
          <ac:spMkLst>
            <pc:docMk/>
            <pc:sldMk cId="1070235423" sldId="379"/>
            <ac:spMk id="9" creationId="{62D7631B-031A-A83E-E50C-6D8D3674B751}"/>
          </ac:spMkLst>
        </pc:spChg>
        <pc:spChg chg="mod">
          <ac:chgData name="堀本　隆誠" userId="aa8f65b3-1210-409b-80f5-ac31d608a8a1" providerId="ADAL" clId="{3F9B13A0-5AB9-45F7-AD37-4556B0871BC3}" dt="2023-07-03T07:51:11.218" v="25187" actId="20577"/>
          <ac:spMkLst>
            <pc:docMk/>
            <pc:sldMk cId="1070235423" sldId="379"/>
            <ac:spMk id="13" creationId="{344EBB61-5052-BE76-4A4E-7C407C06FB89}"/>
          </ac:spMkLst>
        </pc:spChg>
        <pc:spChg chg="mod">
          <ac:chgData name="堀本　隆誠" userId="aa8f65b3-1210-409b-80f5-ac31d608a8a1" providerId="ADAL" clId="{3F9B13A0-5AB9-45F7-AD37-4556B0871BC3}" dt="2023-07-03T07:51:21.537" v="25195" actId="20577"/>
          <ac:spMkLst>
            <pc:docMk/>
            <pc:sldMk cId="1070235423" sldId="379"/>
            <ac:spMk id="15" creationId="{5D1DEFC3-F46A-744C-3E6C-298EECF0CF36}"/>
          </ac:spMkLst>
        </pc:spChg>
        <pc:spChg chg="mod">
          <ac:chgData name="堀本　隆誠" userId="aa8f65b3-1210-409b-80f5-ac31d608a8a1" providerId="ADAL" clId="{3F9B13A0-5AB9-45F7-AD37-4556B0871BC3}" dt="2023-07-03T07:51:16.201" v="25191" actId="20577"/>
          <ac:spMkLst>
            <pc:docMk/>
            <pc:sldMk cId="1070235423" sldId="379"/>
            <ac:spMk id="16" creationId="{EF36C63C-3A60-D264-C78C-FC4B91BC8879}"/>
          </ac:spMkLst>
        </pc:spChg>
        <pc:spChg chg="mod">
          <ac:chgData name="堀本　隆誠" userId="aa8f65b3-1210-409b-80f5-ac31d608a8a1" providerId="ADAL" clId="{3F9B13A0-5AB9-45F7-AD37-4556B0871BC3}" dt="2023-07-03T07:50:53.065" v="25175" actId="20577"/>
          <ac:spMkLst>
            <pc:docMk/>
            <pc:sldMk cId="1070235423" sldId="379"/>
            <ac:spMk id="18" creationId="{5483D884-4D6C-009A-CE1E-174309E61BC5}"/>
          </ac:spMkLst>
        </pc:spChg>
        <pc:spChg chg="mod">
          <ac:chgData name="堀本　隆誠" userId="aa8f65b3-1210-409b-80f5-ac31d608a8a1" providerId="ADAL" clId="{3F9B13A0-5AB9-45F7-AD37-4556B0871BC3}" dt="2023-07-03T07:50:45.880" v="25171" actId="20577"/>
          <ac:spMkLst>
            <pc:docMk/>
            <pc:sldMk cId="1070235423" sldId="379"/>
            <ac:spMk id="19" creationId="{E479AF5A-EAB3-4E74-1529-4A4B4B1A4AFD}"/>
          </ac:spMkLst>
        </pc:spChg>
        <pc:spChg chg="mod">
          <ac:chgData name="堀本　隆誠" userId="aa8f65b3-1210-409b-80f5-ac31d608a8a1" providerId="ADAL" clId="{3F9B13A0-5AB9-45F7-AD37-4556B0871BC3}" dt="2023-07-03T07:51:29.335" v="25199" actId="20577"/>
          <ac:spMkLst>
            <pc:docMk/>
            <pc:sldMk cId="1070235423" sldId="379"/>
            <ac:spMk id="20" creationId="{F520CA92-C048-034C-5C56-96EAE4D7AB90}"/>
          </ac:spMkLst>
        </pc:spChg>
        <pc:spChg chg="mod">
          <ac:chgData name="堀本　隆誠" userId="aa8f65b3-1210-409b-80f5-ac31d608a8a1" providerId="ADAL" clId="{3F9B13A0-5AB9-45F7-AD37-4556B0871BC3}" dt="2023-07-03T07:51:35.845" v="25203" actId="20577"/>
          <ac:spMkLst>
            <pc:docMk/>
            <pc:sldMk cId="1070235423" sldId="379"/>
            <ac:spMk id="21" creationId="{7397AB6E-13B2-44E5-970B-D737DB889144}"/>
          </ac:spMkLst>
        </pc:spChg>
        <pc:spChg chg="mod">
          <ac:chgData name="堀本　隆誠" userId="aa8f65b3-1210-409b-80f5-ac31d608a8a1" providerId="ADAL" clId="{3F9B13A0-5AB9-45F7-AD37-4556B0871BC3}" dt="2023-07-03T07:51:43.426" v="25207" actId="20577"/>
          <ac:spMkLst>
            <pc:docMk/>
            <pc:sldMk cId="1070235423" sldId="379"/>
            <ac:spMk id="22" creationId="{D0BB4B87-2D03-D9BC-CC02-5E6C67FA3D3A}"/>
          </ac:spMkLst>
        </pc:spChg>
        <pc:spChg chg="mod">
          <ac:chgData name="堀本　隆誠" userId="aa8f65b3-1210-409b-80f5-ac31d608a8a1" providerId="ADAL" clId="{3F9B13A0-5AB9-45F7-AD37-4556B0871BC3}" dt="2023-06-27T09:46:02.545" v="9339" actId="208"/>
          <ac:spMkLst>
            <pc:docMk/>
            <pc:sldMk cId="1070235423" sldId="379"/>
            <ac:spMk id="28" creationId="{83F6531F-58F7-59BD-37C8-A32294997496}"/>
          </ac:spMkLst>
        </pc:spChg>
        <pc:cxnChg chg="mod">
          <ac:chgData name="堀本　隆誠" userId="aa8f65b3-1210-409b-80f5-ac31d608a8a1" providerId="ADAL" clId="{3F9B13A0-5AB9-45F7-AD37-4556B0871BC3}" dt="2023-06-27T09:45:43.239" v="9336" actId="208"/>
          <ac:cxnSpMkLst>
            <pc:docMk/>
            <pc:sldMk cId="1070235423" sldId="379"/>
            <ac:cxnSpMk id="23" creationId="{34265A71-1DA2-4BF5-E9D9-4D3EF7B02B6F}"/>
          </ac:cxnSpMkLst>
        </pc:cxnChg>
        <pc:cxnChg chg="mod">
          <ac:chgData name="堀本　隆誠" userId="aa8f65b3-1210-409b-80f5-ac31d608a8a1" providerId="ADAL" clId="{3F9B13A0-5AB9-45F7-AD37-4556B0871BC3}" dt="2023-06-27T09:45:32.126" v="9333" actId="208"/>
          <ac:cxnSpMkLst>
            <pc:docMk/>
            <pc:sldMk cId="1070235423" sldId="379"/>
            <ac:cxnSpMk id="25" creationId="{8E0DDAE3-11A1-BB44-BD1C-D609E1D92D24}"/>
          </ac:cxnSpMkLst>
        </pc:cxnChg>
        <pc:cxnChg chg="mod">
          <ac:chgData name="堀本　隆誠" userId="aa8f65b3-1210-409b-80f5-ac31d608a8a1" providerId="ADAL" clId="{3F9B13A0-5AB9-45F7-AD37-4556B0871BC3}" dt="2023-06-27T17:46:47.380" v="11164" actId="14100"/>
          <ac:cxnSpMkLst>
            <pc:docMk/>
            <pc:sldMk cId="1070235423" sldId="379"/>
            <ac:cxnSpMk id="27" creationId="{11EDFDD0-3CFB-ABE5-361C-07687C1D69C8}"/>
          </ac:cxnSpMkLst>
        </pc:cxnChg>
      </pc:sldChg>
      <pc:sldChg chg="modSp add mod ord modNotesTx">
        <pc:chgData name="堀本　隆誠" userId="aa8f65b3-1210-409b-80f5-ac31d608a8a1" providerId="ADAL" clId="{3F9B13A0-5AB9-45F7-AD37-4556B0871BC3}" dt="2023-07-03T07:53:39.363" v="25222"/>
        <pc:sldMkLst>
          <pc:docMk/>
          <pc:sldMk cId="2519509199" sldId="380"/>
        </pc:sldMkLst>
        <pc:spChg chg="mod">
          <ac:chgData name="堀本　隆誠" userId="aa8f65b3-1210-409b-80f5-ac31d608a8a1" providerId="ADAL" clId="{3F9B13A0-5AB9-45F7-AD37-4556B0871BC3}" dt="2023-06-27T09:47:58.617" v="9353" actId="207"/>
          <ac:spMkLst>
            <pc:docMk/>
            <pc:sldMk cId="2519509199" sldId="380"/>
            <ac:spMk id="2" creationId="{3F59ED65-D0BE-0372-D912-F5502EFFA15C}"/>
          </ac:spMkLst>
        </pc:spChg>
        <pc:spChg chg="mod">
          <ac:chgData name="堀本　隆誠" userId="aa8f65b3-1210-409b-80f5-ac31d608a8a1" providerId="ADAL" clId="{3F9B13A0-5AB9-45F7-AD37-4556B0871BC3}" dt="2023-06-27T09:47:53.765" v="9352" actId="207"/>
          <ac:spMkLst>
            <pc:docMk/>
            <pc:sldMk cId="2519509199" sldId="380"/>
            <ac:spMk id="3" creationId="{9FCD193B-0D21-DF58-9022-F830425CEB54}"/>
          </ac:spMkLst>
        </pc:spChg>
        <pc:spChg chg="mod">
          <ac:chgData name="堀本　隆誠" userId="aa8f65b3-1210-409b-80f5-ac31d608a8a1" providerId="ADAL" clId="{3F9B13A0-5AB9-45F7-AD37-4556B0871BC3}" dt="2023-06-27T09:48:03.426" v="9354" actId="207"/>
          <ac:spMkLst>
            <pc:docMk/>
            <pc:sldMk cId="2519509199" sldId="380"/>
            <ac:spMk id="4" creationId="{6DFE4686-74E2-C00B-2439-722098341293}"/>
          </ac:spMkLst>
        </pc:spChg>
        <pc:spChg chg="mod">
          <ac:chgData name="堀本　隆誠" userId="aa8f65b3-1210-409b-80f5-ac31d608a8a1" providerId="ADAL" clId="{3F9B13A0-5AB9-45F7-AD37-4556B0871BC3}" dt="2023-06-27T09:47:24.645" v="9347" actId="208"/>
          <ac:spMkLst>
            <pc:docMk/>
            <pc:sldMk cId="2519509199" sldId="380"/>
            <ac:spMk id="7" creationId="{04D87479-3A90-3CC4-F544-7DDDC4C1040C}"/>
          </ac:spMkLst>
        </pc:spChg>
        <pc:spChg chg="mod">
          <ac:chgData name="堀本　隆誠" userId="aa8f65b3-1210-409b-80f5-ac31d608a8a1" providerId="ADAL" clId="{3F9B13A0-5AB9-45F7-AD37-4556B0871BC3}" dt="2023-06-27T09:47:03" v="9345" actId="207"/>
          <ac:spMkLst>
            <pc:docMk/>
            <pc:sldMk cId="2519509199" sldId="380"/>
            <ac:spMk id="8" creationId="{4B82BA29-DB80-0EF5-E402-7DE194F65E57}"/>
          </ac:spMkLst>
        </pc:spChg>
        <pc:spChg chg="mod">
          <ac:chgData name="堀本　隆誠" userId="aa8f65b3-1210-409b-80f5-ac31d608a8a1" providerId="ADAL" clId="{3F9B13A0-5AB9-45F7-AD37-4556B0871BC3}" dt="2023-06-27T17:46:59.300" v="11168" actId="20577"/>
          <ac:spMkLst>
            <pc:docMk/>
            <pc:sldMk cId="2519509199" sldId="380"/>
            <ac:spMk id="9" creationId="{62D7631B-031A-A83E-E50C-6D8D3674B751}"/>
          </ac:spMkLst>
        </pc:spChg>
        <pc:spChg chg="mod">
          <ac:chgData name="堀本　隆誠" userId="aa8f65b3-1210-409b-80f5-ac31d608a8a1" providerId="ADAL" clId="{3F9B13A0-5AB9-45F7-AD37-4556B0871BC3}" dt="2023-06-27T09:47:32.708" v="9348" actId="207"/>
          <ac:spMkLst>
            <pc:docMk/>
            <pc:sldMk cId="2519509199" sldId="380"/>
            <ac:spMk id="13" creationId="{344EBB61-5052-BE76-4A4E-7C407C06FB89}"/>
          </ac:spMkLst>
        </pc:spChg>
        <pc:spChg chg="mod">
          <ac:chgData name="堀本　隆誠" userId="aa8f65b3-1210-409b-80f5-ac31d608a8a1" providerId="ADAL" clId="{3F9B13A0-5AB9-45F7-AD37-4556B0871BC3}" dt="2023-06-27T09:47:32.708" v="9348" actId="207"/>
          <ac:spMkLst>
            <pc:docMk/>
            <pc:sldMk cId="2519509199" sldId="380"/>
            <ac:spMk id="15" creationId="{5D1DEFC3-F46A-744C-3E6C-298EECF0CF36}"/>
          </ac:spMkLst>
        </pc:spChg>
        <pc:spChg chg="mod">
          <ac:chgData name="堀本　隆誠" userId="aa8f65b3-1210-409b-80f5-ac31d608a8a1" providerId="ADAL" clId="{3F9B13A0-5AB9-45F7-AD37-4556B0871BC3}" dt="2023-06-27T09:47:32.708" v="9348" actId="207"/>
          <ac:spMkLst>
            <pc:docMk/>
            <pc:sldMk cId="2519509199" sldId="380"/>
            <ac:spMk id="16" creationId="{EF36C63C-3A60-D264-C78C-FC4B91BC8879}"/>
          </ac:spMkLst>
        </pc:spChg>
        <pc:spChg chg="mod">
          <ac:chgData name="堀本　隆誠" userId="aa8f65b3-1210-409b-80f5-ac31d608a8a1" providerId="ADAL" clId="{3F9B13A0-5AB9-45F7-AD37-4556B0871BC3}" dt="2023-06-27T09:47:03" v="9345" actId="207"/>
          <ac:spMkLst>
            <pc:docMk/>
            <pc:sldMk cId="2519509199" sldId="380"/>
            <ac:spMk id="18" creationId="{5483D884-4D6C-009A-CE1E-174309E61BC5}"/>
          </ac:spMkLst>
        </pc:spChg>
        <pc:spChg chg="mod">
          <ac:chgData name="堀本　隆誠" userId="aa8f65b3-1210-409b-80f5-ac31d608a8a1" providerId="ADAL" clId="{3F9B13A0-5AB9-45F7-AD37-4556B0871BC3}" dt="2023-06-27T09:47:03" v="9345" actId="207"/>
          <ac:spMkLst>
            <pc:docMk/>
            <pc:sldMk cId="2519509199" sldId="380"/>
            <ac:spMk id="19" creationId="{E479AF5A-EAB3-4E74-1529-4A4B4B1A4AFD}"/>
          </ac:spMkLst>
        </pc:spChg>
        <pc:spChg chg="mod">
          <ac:chgData name="堀本　隆誠" userId="aa8f65b3-1210-409b-80f5-ac31d608a8a1" providerId="ADAL" clId="{3F9B13A0-5AB9-45F7-AD37-4556B0871BC3}" dt="2023-06-27T09:47:32.708" v="9348" actId="207"/>
          <ac:spMkLst>
            <pc:docMk/>
            <pc:sldMk cId="2519509199" sldId="380"/>
            <ac:spMk id="20" creationId="{F520CA92-C048-034C-5C56-96EAE4D7AB90}"/>
          </ac:spMkLst>
        </pc:spChg>
        <pc:spChg chg="mod">
          <ac:chgData name="堀本　隆誠" userId="aa8f65b3-1210-409b-80f5-ac31d608a8a1" providerId="ADAL" clId="{3F9B13A0-5AB9-45F7-AD37-4556B0871BC3}" dt="2023-06-27T09:47:32.708" v="9348" actId="207"/>
          <ac:spMkLst>
            <pc:docMk/>
            <pc:sldMk cId="2519509199" sldId="380"/>
            <ac:spMk id="21" creationId="{7397AB6E-13B2-44E5-970B-D737DB889144}"/>
          </ac:spMkLst>
        </pc:spChg>
        <pc:spChg chg="mod">
          <ac:chgData name="堀本　隆誠" userId="aa8f65b3-1210-409b-80f5-ac31d608a8a1" providerId="ADAL" clId="{3F9B13A0-5AB9-45F7-AD37-4556B0871BC3}" dt="2023-06-27T09:47:32.708" v="9348" actId="207"/>
          <ac:spMkLst>
            <pc:docMk/>
            <pc:sldMk cId="2519509199" sldId="380"/>
            <ac:spMk id="22" creationId="{D0BB4B87-2D03-D9BC-CC02-5E6C67FA3D3A}"/>
          </ac:spMkLst>
        </pc:spChg>
        <pc:spChg chg="mod">
          <ac:chgData name="堀本　隆誠" userId="aa8f65b3-1210-409b-80f5-ac31d608a8a1" providerId="ADAL" clId="{3F9B13A0-5AB9-45F7-AD37-4556B0871BC3}" dt="2023-06-27T09:47:40.424" v="9349" actId="208"/>
          <ac:spMkLst>
            <pc:docMk/>
            <pc:sldMk cId="2519509199" sldId="380"/>
            <ac:spMk id="28" creationId="{83F6531F-58F7-59BD-37C8-A32294997496}"/>
          </ac:spMkLst>
        </pc:spChg>
        <pc:cxnChg chg="mod">
          <ac:chgData name="堀本　隆誠" userId="aa8f65b3-1210-409b-80f5-ac31d608a8a1" providerId="ADAL" clId="{3F9B13A0-5AB9-45F7-AD37-4556B0871BC3}" dt="2023-06-27T09:47:24.645" v="9347" actId="208"/>
          <ac:cxnSpMkLst>
            <pc:docMk/>
            <pc:sldMk cId="2519509199" sldId="380"/>
            <ac:cxnSpMk id="23" creationId="{34265A71-1DA2-4BF5-E9D9-4D3EF7B02B6F}"/>
          </ac:cxnSpMkLst>
        </pc:cxnChg>
        <pc:cxnChg chg="mod">
          <ac:chgData name="堀本　隆誠" userId="aa8f65b3-1210-409b-80f5-ac31d608a8a1" providerId="ADAL" clId="{3F9B13A0-5AB9-45F7-AD37-4556B0871BC3}" dt="2023-06-27T09:47:24.645" v="9347" actId="208"/>
          <ac:cxnSpMkLst>
            <pc:docMk/>
            <pc:sldMk cId="2519509199" sldId="380"/>
            <ac:cxnSpMk id="25" creationId="{8E0DDAE3-11A1-BB44-BD1C-D609E1D92D24}"/>
          </ac:cxnSpMkLst>
        </pc:cxnChg>
        <pc:cxnChg chg="mod">
          <ac:chgData name="堀本　隆誠" userId="aa8f65b3-1210-409b-80f5-ac31d608a8a1" providerId="ADAL" clId="{3F9B13A0-5AB9-45F7-AD37-4556B0871BC3}" dt="2023-06-27T17:18:20.107" v="10979" actId="14100"/>
          <ac:cxnSpMkLst>
            <pc:docMk/>
            <pc:sldMk cId="2519509199" sldId="380"/>
            <ac:cxnSpMk id="27" creationId="{11EDFDD0-3CFB-ABE5-361C-07687C1D69C8}"/>
          </ac:cxnSpMkLst>
        </pc:cxnChg>
      </pc:sldChg>
      <pc:sldChg chg="add del ord">
        <pc:chgData name="堀本　隆誠" userId="aa8f65b3-1210-409b-80f5-ac31d608a8a1" providerId="ADAL" clId="{3F9B13A0-5AB9-45F7-AD37-4556B0871BC3}" dt="2023-06-27T09:48:45.534" v="9361" actId="2696"/>
        <pc:sldMkLst>
          <pc:docMk/>
          <pc:sldMk cId="1590588673" sldId="381"/>
        </pc:sldMkLst>
      </pc:sldChg>
      <pc:sldChg chg="modSp add mod ord modNotesTx">
        <pc:chgData name="堀本　隆誠" userId="aa8f65b3-1210-409b-80f5-ac31d608a8a1" providerId="ADAL" clId="{3F9B13A0-5AB9-45F7-AD37-4556B0871BC3}" dt="2023-07-03T07:53:39.363" v="25222"/>
        <pc:sldMkLst>
          <pc:docMk/>
          <pc:sldMk cId="3950122113" sldId="382"/>
        </pc:sldMkLst>
        <pc:spChg chg="mod">
          <ac:chgData name="堀本　隆誠" userId="aa8f65b3-1210-409b-80f5-ac31d608a8a1" providerId="ADAL" clId="{3F9B13A0-5AB9-45F7-AD37-4556B0871BC3}" dt="2023-06-27T09:49:25.800" v="9368" actId="207"/>
          <ac:spMkLst>
            <pc:docMk/>
            <pc:sldMk cId="3950122113" sldId="382"/>
            <ac:spMk id="4" creationId="{6DFE4686-74E2-C00B-2439-722098341293}"/>
          </ac:spMkLst>
        </pc:spChg>
        <pc:spChg chg="mod">
          <ac:chgData name="堀本　隆誠" userId="aa8f65b3-1210-409b-80f5-ac31d608a8a1" providerId="ADAL" clId="{3F9B13A0-5AB9-45F7-AD37-4556B0871BC3}" dt="2023-06-27T09:49:09.751" v="9363" actId="207"/>
          <ac:spMkLst>
            <pc:docMk/>
            <pc:sldMk cId="3950122113" sldId="382"/>
            <ac:spMk id="7" creationId="{04D87479-3A90-3CC4-F544-7DDDC4C1040C}"/>
          </ac:spMkLst>
        </pc:spChg>
        <pc:spChg chg="mod">
          <ac:chgData name="堀本　隆誠" userId="aa8f65b3-1210-409b-80f5-ac31d608a8a1" providerId="ADAL" clId="{3F9B13A0-5AB9-45F7-AD37-4556B0871BC3}" dt="2023-06-27T09:49:09.751" v="9363" actId="207"/>
          <ac:spMkLst>
            <pc:docMk/>
            <pc:sldMk cId="3950122113" sldId="382"/>
            <ac:spMk id="8" creationId="{4B82BA29-DB80-0EF5-E402-7DE194F65E57}"/>
          </ac:spMkLst>
        </pc:spChg>
        <pc:spChg chg="mod">
          <ac:chgData name="堀本　隆誠" userId="aa8f65b3-1210-409b-80f5-ac31d608a8a1" providerId="ADAL" clId="{3F9B13A0-5AB9-45F7-AD37-4556B0871BC3}" dt="2023-06-27T17:47:22.301" v="11177" actId="14100"/>
          <ac:spMkLst>
            <pc:docMk/>
            <pc:sldMk cId="3950122113" sldId="382"/>
            <ac:spMk id="9" creationId="{62D7631B-031A-A83E-E50C-6D8D3674B751}"/>
          </ac:spMkLst>
        </pc:spChg>
        <pc:spChg chg="mod">
          <ac:chgData name="堀本　隆誠" userId="aa8f65b3-1210-409b-80f5-ac31d608a8a1" providerId="ADAL" clId="{3F9B13A0-5AB9-45F7-AD37-4556B0871BC3}" dt="2023-06-27T17:21:21.718" v="10991" actId="14100"/>
          <ac:spMkLst>
            <pc:docMk/>
            <pc:sldMk cId="3950122113" sldId="382"/>
            <ac:spMk id="13" creationId="{344EBB61-5052-BE76-4A4E-7C407C06FB89}"/>
          </ac:spMkLst>
        </pc:spChg>
        <pc:spChg chg="mod">
          <ac:chgData name="堀本　隆誠" userId="aa8f65b3-1210-409b-80f5-ac31d608a8a1" providerId="ADAL" clId="{3F9B13A0-5AB9-45F7-AD37-4556B0871BC3}" dt="2023-06-27T17:21:30.519" v="10993" actId="113"/>
          <ac:spMkLst>
            <pc:docMk/>
            <pc:sldMk cId="3950122113" sldId="382"/>
            <ac:spMk id="15" creationId="{5D1DEFC3-F46A-744C-3E6C-298EECF0CF36}"/>
          </ac:spMkLst>
        </pc:spChg>
        <pc:spChg chg="mod">
          <ac:chgData name="堀本　隆誠" userId="aa8f65b3-1210-409b-80f5-ac31d608a8a1" providerId="ADAL" clId="{3F9B13A0-5AB9-45F7-AD37-4556B0871BC3}" dt="2023-06-29T04:44:07.594" v="17930" actId="1076"/>
          <ac:spMkLst>
            <pc:docMk/>
            <pc:sldMk cId="3950122113" sldId="382"/>
            <ac:spMk id="16" creationId="{EF36C63C-3A60-D264-C78C-FC4B91BC8879}"/>
          </ac:spMkLst>
        </pc:spChg>
        <pc:spChg chg="mod">
          <ac:chgData name="堀本　隆誠" userId="aa8f65b3-1210-409b-80f5-ac31d608a8a1" providerId="ADAL" clId="{3F9B13A0-5AB9-45F7-AD37-4556B0871BC3}" dt="2023-06-27T09:49:09.751" v="9363" actId="207"/>
          <ac:spMkLst>
            <pc:docMk/>
            <pc:sldMk cId="3950122113" sldId="382"/>
            <ac:spMk id="18" creationId="{5483D884-4D6C-009A-CE1E-174309E61BC5}"/>
          </ac:spMkLst>
        </pc:spChg>
        <pc:spChg chg="mod">
          <ac:chgData name="堀本　隆誠" userId="aa8f65b3-1210-409b-80f5-ac31d608a8a1" providerId="ADAL" clId="{3F9B13A0-5AB9-45F7-AD37-4556B0871BC3}" dt="2023-06-27T09:49:09.751" v="9363" actId="207"/>
          <ac:spMkLst>
            <pc:docMk/>
            <pc:sldMk cId="3950122113" sldId="382"/>
            <ac:spMk id="19" creationId="{E479AF5A-EAB3-4E74-1529-4A4B4B1A4AFD}"/>
          </ac:spMkLst>
        </pc:spChg>
        <pc:spChg chg="mod">
          <ac:chgData name="堀本　隆誠" userId="aa8f65b3-1210-409b-80f5-ac31d608a8a1" providerId="ADAL" clId="{3F9B13A0-5AB9-45F7-AD37-4556B0871BC3}" dt="2023-06-27T17:22:02.726" v="10999" actId="14100"/>
          <ac:spMkLst>
            <pc:docMk/>
            <pc:sldMk cId="3950122113" sldId="382"/>
            <ac:spMk id="20" creationId="{F520CA92-C048-034C-5C56-96EAE4D7AB90}"/>
          </ac:spMkLst>
        </pc:spChg>
        <pc:spChg chg="mod">
          <ac:chgData name="堀本　隆誠" userId="aa8f65b3-1210-409b-80f5-ac31d608a8a1" providerId="ADAL" clId="{3F9B13A0-5AB9-45F7-AD37-4556B0871BC3}" dt="2023-06-27T17:21:54.548" v="10997" actId="1076"/>
          <ac:spMkLst>
            <pc:docMk/>
            <pc:sldMk cId="3950122113" sldId="382"/>
            <ac:spMk id="21" creationId="{7397AB6E-13B2-44E5-970B-D737DB889144}"/>
          </ac:spMkLst>
        </pc:spChg>
        <pc:spChg chg="mod">
          <ac:chgData name="堀本　隆誠" userId="aa8f65b3-1210-409b-80f5-ac31d608a8a1" providerId="ADAL" clId="{3F9B13A0-5AB9-45F7-AD37-4556B0871BC3}" dt="2023-06-27T17:22:16.856" v="11003" actId="14100"/>
          <ac:spMkLst>
            <pc:docMk/>
            <pc:sldMk cId="3950122113" sldId="382"/>
            <ac:spMk id="22" creationId="{D0BB4B87-2D03-D9BC-CC02-5E6C67FA3D3A}"/>
          </ac:spMkLst>
        </pc:spChg>
        <pc:spChg chg="mod">
          <ac:chgData name="堀本　隆誠" userId="aa8f65b3-1210-409b-80f5-ac31d608a8a1" providerId="ADAL" clId="{3F9B13A0-5AB9-45F7-AD37-4556B0871BC3}" dt="2023-06-27T17:22:51.179" v="11004" actId="14100"/>
          <ac:spMkLst>
            <pc:docMk/>
            <pc:sldMk cId="3950122113" sldId="382"/>
            <ac:spMk id="28" creationId="{83F6531F-58F7-59BD-37C8-A32294997496}"/>
          </ac:spMkLst>
        </pc:spChg>
        <pc:cxnChg chg="mod">
          <ac:chgData name="堀本　隆誠" userId="aa8f65b3-1210-409b-80f5-ac31d608a8a1" providerId="ADAL" clId="{3F9B13A0-5AB9-45F7-AD37-4556B0871BC3}" dt="2023-06-27T09:49:00.926" v="9362" actId="208"/>
          <ac:cxnSpMkLst>
            <pc:docMk/>
            <pc:sldMk cId="3950122113" sldId="382"/>
            <ac:cxnSpMk id="23" creationId="{34265A71-1DA2-4BF5-E9D9-4D3EF7B02B6F}"/>
          </ac:cxnSpMkLst>
        </pc:cxnChg>
        <pc:cxnChg chg="mod">
          <ac:chgData name="堀本　隆誠" userId="aa8f65b3-1210-409b-80f5-ac31d608a8a1" providerId="ADAL" clId="{3F9B13A0-5AB9-45F7-AD37-4556B0871BC3}" dt="2023-06-27T09:49:00.926" v="9362" actId="208"/>
          <ac:cxnSpMkLst>
            <pc:docMk/>
            <pc:sldMk cId="3950122113" sldId="382"/>
            <ac:cxnSpMk id="25" creationId="{8E0DDAE3-11A1-BB44-BD1C-D609E1D92D24}"/>
          </ac:cxnSpMkLst>
        </pc:cxnChg>
        <pc:cxnChg chg="mod">
          <ac:chgData name="堀本　隆誠" userId="aa8f65b3-1210-409b-80f5-ac31d608a8a1" providerId="ADAL" clId="{3F9B13A0-5AB9-45F7-AD37-4556B0871BC3}" dt="2023-06-27T17:47:22.301" v="11177" actId="14100"/>
          <ac:cxnSpMkLst>
            <pc:docMk/>
            <pc:sldMk cId="3950122113" sldId="382"/>
            <ac:cxnSpMk id="27" creationId="{11EDFDD0-3CFB-ABE5-361C-07687C1D69C8}"/>
          </ac:cxnSpMkLst>
        </pc:cxnChg>
      </pc:sldChg>
      <pc:sldChg chg="addSp delSp modSp add mod ord modNotesTx">
        <pc:chgData name="堀本　隆誠" userId="aa8f65b3-1210-409b-80f5-ac31d608a8a1" providerId="ADAL" clId="{3F9B13A0-5AB9-45F7-AD37-4556B0871BC3}" dt="2023-07-03T14:57:49.682" v="26741" actId="20577"/>
        <pc:sldMkLst>
          <pc:docMk/>
          <pc:sldMk cId="3741372900" sldId="383"/>
        </pc:sldMkLst>
        <pc:spChg chg="add mod">
          <ac:chgData name="堀本　隆誠" userId="aa8f65b3-1210-409b-80f5-ac31d608a8a1" providerId="ADAL" clId="{3F9B13A0-5AB9-45F7-AD37-4556B0871BC3}" dt="2023-07-03T14:57:49.682" v="26741" actId="20577"/>
          <ac:spMkLst>
            <pc:docMk/>
            <pc:sldMk cId="3741372900" sldId="383"/>
            <ac:spMk id="6" creationId="{90DB814D-72EF-7B9B-B7C0-21938BE3C830}"/>
          </ac:spMkLst>
        </pc:spChg>
        <pc:spChg chg="add mod">
          <ac:chgData name="堀本　隆誠" userId="aa8f65b3-1210-409b-80f5-ac31d608a8a1" providerId="ADAL" clId="{3F9B13A0-5AB9-45F7-AD37-4556B0871BC3}" dt="2023-06-27T18:10:22.686" v="11414" actId="1036"/>
          <ac:spMkLst>
            <pc:docMk/>
            <pc:sldMk cId="3741372900" sldId="383"/>
            <ac:spMk id="10" creationId="{23F6D6B5-B455-78B5-B26F-F4F6C4DF1441}"/>
          </ac:spMkLst>
        </pc:spChg>
        <pc:spChg chg="add del mod">
          <ac:chgData name="堀本　隆誠" userId="aa8f65b3-1210-409b-80f5-ac31d608a8a1" providerId="ADAL" clId="{3F9B13A0-5AB9-45F7-AD37-4556B0871BC3}" dt="2023-06-27T17:34:30.832" v="11026"/>
          <ac:spMkLst>
            <pc:docMk/>
            <pc:sldMk cId="3741372900" sldId="383"/>
            <ac:spMk id="11" creationId="{101D5644-2F94-34B9-7FDD-512ED2AA033A}"/>
          </ac:spMkLst>
        </pc:spChg>
        <pc:spChg chg="mod">
          <ac:chgData name="堀本　隆誠" userId="aa8f65b3-1210-409b-80f5-ac31d608a8a1" providerId="ADAL" clId="{3F9B13A0-5AB9-45F7-AD37-4556B0871BC3}" dt="2023-06-27T17:35:23.312" v="11032" actId="207"/>
          <ac:spMkLst>
            <pc:docMk/>
            <pc:sldMk cId="3741372900" sldId="383"/>
            <ac:spMk id="18" creationId="{5483D884-4D6C-009A-CE1E-174309E61BC5}"/>
          </ac:spMkLst>
        </pc:spChg>
        <pc:spChg chg="mod">
          <ac:chgData name="堀本　隆誠" userId="aa8f65b3-1210-409b-80f5-ac31d608a8a1" providerId="ADAL" clId="{3F9B13A0-5AB9-45F7-AD37-4556B0871BC3}" dt="2023-06-27T17:20:00.836" v="10983" actId="113"/>
          <ac:spMkLst>
            <pc:docMk/>
            <pc:sldMk cId="3741372900" sldId="383"/>
            <ac:spMk id="19" creationId="{E479AF5A-EAB3-4E74-1529-4A4B4B1A4AFD}"/>
          </ac:spMkLst>
        </pc:spChg>
        <pc:picChg chg="add mod">
          <ac:chgData name="堀本　隆誠" userId="aa8f65b3-1210-409b-80f5-ac31d608a8a1" providerId="ADAL" clId="{3F9B13A0-5AB9-45F7-AD37-4556B0871BC3}" dt="2023-06-28T05:35:25.289" v="12754" actId="14100"/>
          <ac:picMkLst>
            <pc:docMk/>
            <pc:sldMk cId="3741372900" sldId="383"/>
            <ac:picMk id="14" creationId="{E354225C-2783-1A3C-D392-82FE32E11221}"/>
          </ac:picMkLst>
        </pc:picChg>
      </pc:sldChg>
      <pc:sldChg chg="addSp modSp add mod ord modNotesTx">
        <pc:chgData name="堀本　隆誠" userId="aa8f65b3-1210-409b-80f5-ac31d608a8a1" providerId="ADAL" clId="{3F9B13A0-5AB9-45F7-AD37-4556B0871BC3}" dt="2023-07-03T15:04:24.168" v="26837"/>
        <pc:sldMkLst>
          <pc:docMk/>
          <pc:sldMk cId="543460810" sldId="384"/>
        </pc:sldMkLst>
        <pc:spChg chg="add mod">
          <ac:chgData name="堀本　隆誠" userId="aa8f65b3-1210-409b-80f5-ac31d608a8a1" providerId="ADAL" clId="{3F9B13A0-5AB9-45F7-AD37-4556B0871BC3}" dt="2023-07-03T15:04:24.168" v="26837"/>
          <ac:spMkLst>
            <pc:docMk/>
            <pc:sldMk cId="543460810" sldId="384"/>
            <ac:spMk id="6" creationId="{004B3F57-2EBD-EA66-8066-9BA06CF45FC7}"/>
          </ac:spMkLst>
        </pc:spChg>
        <pc:spChg chg="mod">
          <ac:chgData name="堀本　隆誠" userId="aa8f65b3-1210-409b-80f5-ac31d608a8a1" providerId="ADAL" clId="{3F9B13A0-5AB9-45F7-AD37-4556B0871BC3}" dt="2023-06-27T17:47:07.992" v="11172" actId="20577"/>
          <ac:spMkLst>
            <pc:docMk/>
            <pc:sldMk cId="543460810" sldId="384"/>
            <ac:spMk id="9" creationId="{62D7631B-031A-A83E-E50C-6D8D3674B751}"/>
          </ac:spMkLst>
        </pc:spChg>
        <pc:spChg chg="add mod">
          <ac:chgData name="堀本　隆誠" userId="aa8f65b3-1210-409b-80f5-ac31d608a8a1" providerId="ADAL" clId="{3F9B13A0-5AB9-45F7-AD37-4556B0871BC3}" dt="2023-06-27T18:10:39.595" v="11421" actId="1035"/>
          <ac:spMkLst>
            <pc:docMk/>
            <pc:sldMk cId="543460810" sldId="384"/>
            <ac:spMk id="10" creationId="{C770FB43-9F5C-4354-9E7D-87C6E1A5D1A6}"/>
          </ac:spMkLst>
        </pc:spChg>
        <pc:cxnChg chg="mod">
          <ac:chgData name="堀本　隆誠" userId="aa8f65b3-1210-409b-80f5-ac31d608a8a1" providerId="ADAL" clId="{3F9B13A0-5AB9-45F7-AD37-4556B0871BC3}" dt="2023-06-27T17:17:42.506" v="10975" actId="14100"/>
          <ac:cxnSpMkLst>
            <pc:docMk/>
            <pc:sldMk cId="543460810" sldId="384"/>
            <ac:cxnSpMk id="27" creationId="{11EDFDD0-3CFB-ABE5-361C-07687C1D69C8}"/>
          </ac:cxnSpMkLst>
        </pc:cxnChg>
      </pc:sldChg>
      <pc:sldChg chg="addSp modSp add del mod">
        <pc:chgData name="堀本　隆誠" userId="aa8f65b3-1210-409b-80f5-ac31d608a8a1" providerId="ADAL" clId="{3F9B13A0-5AB9-45F7-AD37-4556B0871BC3}" dt="2023-06-27T17:23:33.850" v="11008" actId="2696"/>
        <pc:sldMkLst>
          <pc:docMk/>
          <pc:sldMk cId="2539475004" sldId="385"/>
        </pc:sldMkLst>
        <pc:spChg chg="add mod">
          <ac:chgData name="堀本　隆誠" userId="aa8f65b3-1210-409b-80f5-ac31d608a8a1" providerId="ADAL" clId="{3F9B13A0-5AB9-45F7-AD37-4556B0871BC3}" dt="2023-06-27T09:50:02.198" v="9374" actId="14100"/>
          <ac:spMkLst>
            <pc:docMk/>
            <pc:sldMk cId="2539475004" sldId="385"/>
            <ac:spMk id="6" creationId="{8426AD80-6B50-682F-FF73-C6367C5B338D}"/>
          </ac:spMkLst>
        </pc:spChg>
        <pc:spChg chg="add mod">
          <ac:chgData name="堀本　隆誠" userId="aa8f65b3-1210-409b-80f5-ac31d608a8a1" providerId="ADAL" clId="{3F9B13A0-5AB9-45F7-AD37-4556B0871BC3}" dt="2023-06-27T17:18:46.861" v="10980"/>
          <ac:spMkLst>
            <pc:docMk/>
            <pc:sldMk cId="2539475004" sldId="385"/>
            <ac:spMk id="10" creationId="{316402FF-E010-D4A3-2167-364C5880A8E7}"/>
          </ac:spMkLst>
        </pc:spChg>
      </pc:sldChg>
      <pc:sldChg chg="addSp delSp modSp add mod modNotesTx">
        <pc:chgData name="堀本　隆誠" userId="aa8f65b3-1210-409b-80f5-ac31d608a8a1" providerId="ADAL" clId="{3F9B13A0-5AB9-45F7-AD37-4556B0871BC3}" dt="2023-07-04T16:50:08.276" v="35673" actId="20577"/>
        <pc:sldMkLst>
          <pc:docMk/>
          <pc:sldMk cId="2289486443" sldId="386"/>
        </pc:sldMkLst>
        <pc:spChg chg="mod">
          <ac:chgData name="堀本　隆誠" userId="aa8f65b3-1210-409b-80f5-ac31d608a8a1" providerId="ADAL" clId="{3F9B13A0-5AB9-45F7-AD37-4556B0871BC3}" dt="2023-06-28T03:34:50.733" v="12022" actId="1036"/>
          <ac:spMkLst>
            <pc:docMk/>
            <pc:sldMk cId="2289486443" sldId="386"/>
            <ac:spMk id="3" creationId="{A31F4AC1-07F0-5A52-B395-B980E24123E6}"/>
          </ac:spMkLst>
        </pc:spChg>
        <pc:spChg chg="add mod">
          <ac:chgData name="堀本　隆誠" userId="aa8f65b3-1210-409b-80f5-ac31d608a8a1" providerId="ADAL" clId="{3F9B13A0-5AB9-45F7-AD37-4556B0871BC3}" dt="2023-07-03T09:33:06.983" v="26274" actId="1076"/>
          <ac:spMkLst>
            <pc:docMk/>
            <pc:sldMk cId="2289486443" sldId="386"/>
            <ac:spMk id="4" creationId="{B4AA53C1-A134-CE3C-97D9-428C3BA027B4}"/>
          </ac:spMkLst>
        </pc:spChg>
        <pc:spChg chg="mod">
          <ac:chgData name="堀本　隆誠" userId="aa8f65b3-1210-409b-80f5-ac31d608a8a1" providerId="ADAL" clId="{3F9B13A0-5AB9-45F7-AD37-4556B0871BC3}" dt="2023-06-28T03:34:50.733" v="12022" actId="1036"/>
          <ac:spMkLst>
            <pc:docMk/>
            <pc:sldMk cId="2289486443" sldId="386"/>
            <ac:spMk id="6" creationId="{C68445B9-A8EA-10DA-91C0-20492AE59A38}"/>
          </ac:spMkLst>
        </pc:spChg>
        <pc:spChg chg="mod">
          <ac:chgData name="堀本　隆誠" userId="aa8f65b3-1210-409b-80f5-ac31d608a8a1" providerId="ADAL" clId="{3F9B13A0-5AB9-45F7-AD37-4556B0871BC3}" dt="2023-06-28T03:34:50.733" v="12022" actId="1036"/>
          <ac:spMkLst>
            <pc:docMk/>
            <pc:sldMk cId="2289486443" sldId="386"/>
            <ac:spMk id="7" creationId="{DC653909-5E60-3718-2679-F112020599E7}"/>
          </ac:spMkLst>
        </pc:spChg>
        <pc:spChg chg="mod">
          <ac:chgData name="堀本　隆誠" userId="aa8f65b3-1210-409b-80f5-ac31d608a8a1" providerId="ADAL" clId="{3F9B13A0-5AB9-45F7-AD37-4556B0871BC3}" dt="2023-06-28T03:34:50.733" v="12022" actId="1036"/>
          <ac:spMkLst>
            <pc:docMk/>
            <pc:sldMk cId="2289486443" sldId="386"/>
            <ac:spMk id="8" creationId="{0629BC3F-2AE0-7040-1566-DAC935FCEE6C}"/>
          </ac:spMkLst>
        </pc:spChg>
        <pc:spChg chg="mod">
          <ac:chgData name="堀本　隆誠" userId="aa8f65b3-1210-409b-80f5-ac31d608a8a1" providerId="ADAL" clId="{3F9B13A0-5AB9-45F7-AD37-4556B0871BC3}" dt="2023-07-03T07:59:07.550" v="25272" actId="1582"/>
          <ac:spMkLst>
            <pc:docMk/>
            <pc:sldMk cId="2289486443" sldId="386"/>
            <ac:spMk id="9" creationId="{4E25FEB8-9485-7BF1-458B-EFAE8172AA7D}"/>
          </ac:spMkLst>
        </pc:spChg>
        <pc:spChg chg="add del mod">
          <ac:chgData name="堀本　隆誠" userId="aa8f65b3-1210-409b-80f5-ac31d608a8a1" providerId="ADAL" clId="{3F9B13A0-5AB9-45F7-AD37-4556B0871BC3}" dt="2023-07-03T07:58:34.185" v="25265" actId="478"/>
          <ac:spMkLst>
            <pc:docMk/>
            <pc:sldMk cId="2289486443" sldId="386"/>
            <ac:spMk id="10" creationId="{B6D18181-4383-60F2-0C50-78AE678CE874}"/>
          </ac:spMkLst>
        </pc:spChg>
        <pc:spChg chg="add mod">
          <ac:chgData name="堀本　隆誠" userId="aa8f65b3-1210-409b-80f5-ac31d608a8a1" providerId="ADAL" clId="{3F9B13A0-5AB9-45F7-AD37-4556B0871BC3}" dt="2023-07-03T07:58:34.635" v="25266"/>
          <ac:spMkLst>
            <pc:docMk/>
            <pc:sldMk cId="2289486443" sldId="386"/>
            <ac:spMk id="11" creationId="{61977E14-E957-485D-53B0-DD0ECF810209}"/>
          </ac:spMkLst>
        </pc:spChg>
        <pc:spChg chg="add mod">
          <ac:chgData name="堀本　隆誠" userId="aa8f65b3-1210-409b-80f5-ac31d608a8a1" providerId="ADAL" clId="{3F9B13A0-5AB9-45F7-AD37-4556B0871BC3}" dt="2023-07-03T09:33:52.173" v="26286" actId="207"/>
          <ac:spMkLst>
            <pc:docMk/>
            <pc:sldMk cId="2289486443" sldId="386"/>
            <ac:spMk id="12" creationId="{B8B069BC-EECA-FC34-A8FA-5EA4F7205C2A}"/>
          </ac:spMkLst>
        </pc:spChg>
        <pc:spChg chg="add mod">
          <ac:chgData name="堀本　隆誠" userId="aa8f65b3-1210-409b-80f5-ac31d608a8a1" providerId="ADAL" clId="{3F9B13A0-5AB9-45F7-AD37-4556B0871BC3}" dt="2023-07-03T09:34:05.687" v="26288" actId="207"/>
          <ac:spMkLst>
            <pc:docMk/>
            <pc:sldMk cId="2289486443" sldId="386"/>
            <ac:spMk id="13" creationId="{ABB7150D-E864-18FB-D7BA-2D0A408BD36C}"/>
          </ac:spMkLst>
        </pc:spChg>
        <pc:spChg chg="add mod">
          <ac:chgData name="堀本　隆誠" userId="aa8f65b3-1210-409b-80f5-ac31d608a8a1" providerId="ADAL" clId="{3F9B13A0-5AB9-45F7-AD37-4556B0871BC3}" dt="2023-07-03T09:33:00.325" v="26270" actId="1076"/>
          <ac:spMkLst>
            <pc:docMk/>
            <pc:sldMk cId="2289486443" sldId="386"/>
            <ac:spMk id="16" creationId="{2F694719-45DA-7818-B0D0-D9A12CE2E774}"/>
          </ac:spMkLst>
        </pc:spChg>
        <pc:spChg chg="del mod">
          <ac:chgData name="堀本　隆誠" userId="aa8f65b3-1210-409b-80f5-ac31d608a8a1" providerId="ADAL" clId="{3F9B13A0-5AB9-45F7-AD37-4556B0871BC3}" dt="2023-06-27T18:11:53.914" v="11427" actId="478"/>
          <ac:spMkLst>
            <pc:docMk/>
            <pc:sldMk cId="2289486443" sldId="386"/>
            <ac:spMk id="17" creationId="{B7366AC2-D6A5-697C-F213-FBAE00BFE641}"/>
          </ac:spMkLst>
        </pc:spChg>
        <pc:spChg chg="del mod">
          <ac:chgData name="堀本　隆誠" userId="aa8f65b3-1210-409b-80f5-ac31d608a8a1" providerId="ADAL" clId="{3F9B13A0-5AB9-45F7-AD37-4556B0871BC3}" dt="2023-06-27T16:44:21.666" v="10542" actId="478"/>
          <ac:spMkLst>
            <pc:docMk/>
            <pc:sldMk cId="2289486443" sldId="386"/>
            <ac:spMk id="19" creationId="{636FC5BB-1063-D241-B193-57C60548174D}"/>
          </ac:spMkLst>
        </pc:spChg>
        <pc:spChg chg="del mod">
          <ac:chgData name="堀本　隆誠" userId="aa8f65b3-1210-409b-80f5-ac31d608a8a1" providerId="ADAL" clId="{3F9B13A0-5AB9-45F7-AD37-4556B0871BC3}" dt="2023-06-27T16:44:24.867" v="10543" actId="478"/>
          <ac:spMkLst>
            <pc:docMk/>
            <pc:sldMk cId="2289486443" sldId="386"/>
            <ac:spMk id="21" creationId="{B38A72D4-C451-FC33-B979-95ED2E1DAB99}"/>
          </ac:spMkLst>
        </pc:spChg>
        <pc:spChg chg="mod">
          <ac:chgData name="堀本　隆誠" userId="aa8f65b3-1210-409b-80f5-ac31d608a8a1" providerId="ADAL" clId="{3F9B13A0-5AB9-45F7-AD37-4556B0871BC3}" dt="2023-07-03T09:35:03.203" v="26306" actId="14100"/>
          <ac:spMkLst>
            <pc:docMk/>
            <pc:sldMk cId="2289486443" sldId="386"/>
            <ac:spMk id="23" creationId="{88370E30-5DFB-A0D4-5328-D593C419FA12}"/>
          </ac:spMkLst>
        </pc:spChg>
        <pc:spChg chg="del mod">
          <ac:chgData name="堀本　隆誠" userId="aa8f65b3-1210-409b-80f5-ac31d608a8a1" providerId="ADAL" clId="{3F9B13A0-5AB9-45F7-AD37-4556B0871BC3}" dt="2023-07-03T05:42:29.628" v="23295" actId="478"/>
          <ac:spMkLst>
            <pc:docMk/>
            <pc:sldMk cId="2289486443" sldId="386"/>
            <ac:spMk id="24" creationId="{2BA682AE-0FEA-D4F2-8102-2797388F25DB}"/>
          </ac:spMkLst>
        </pc:spChg>
        <pc:spChg chg="mod">
          <ac:chgData name="堀本　隆誠" userId="aa8f65b3-1210-409b-80f5-ac31d608a8a1" providerId="ADAL" clId="{3F9B13A0-5AB9-45F7-AD37-4556B0871BC3}" dt="2023-07-03T09:34:08.708" v="26289" actId="207"/>
          <ac:spMkLst>
            <pc:docMk/>
            <pc:sldMk cId="2289486443" sldId="386"/>
            <ac:spMk id="25" creationId="{16B5F4CF-1756-5B0F-1134-23D524B8F846}"/>
          </ac:spMkLst>
        </pc:spChg>
        <pc:spChg chg="mod">
          <ac:chgData name="堀本　隆誠" userId="aa8f65b3-1210-409b-80f5-ac31d608a8a1" providerId="ADAL" clId="{3F9B13A0-5AB9-45F7-AD37-4556B0871BC3}" dt="2023-07-03T09:33:55.774" v="26287" actId="207"/>
          <ac:spMkLst>
            <pc:docMk/>
            <pc:sldMk cId="2289486443" sldId="386"/>
            <ac:spMk id="26" creationId="{CD3CF8F7-CE47-3152-43DE-0F600D697D43}"/>
          </ac:spMkLst>
        </pc:spChg>
        <pc:spChg chg="mod">
          <ac:chgData name="堀本　隆誠" userId="aa8f65b3-1210-409b-80f5-ac31d608a8a1" providerId="ADAL" clId="{3F9B13A0-5AB9-45F7-AD37-4556B0871BC3}" dt="2023-07-03T09:33:21.915" v="26276"/>
          <ac:spMkLst>
            <pc:docMk/>
            <pc:sldMk cId="2289486443" sldId="386"/>
            <ac:spMk id="28" creationId="{75E466F5-1759-8011-4A7C-740513691277}"/>
          </ac:spMkLst>
        </pc:spChg>
        <pc:spChg chg="add mod">
          <ac:chgData name="堀本　隆誠" userId="aa8f65b3-1210-409b-80f5-ac31d608a8a1" providerId="ADAL" clId="{3F9B13A0-5AB9-45F7-AD37-4556B0871BC3}" dt="2023-07-03T09:34:35.840" v="26292" actId="13822"/>
          <ac:spMkLst>
            <pc:docMk/>
            <pc:sldMk cId="2289486443" sldId="386"/>
            <ac:spMk id="31" creationId="{4D0E9E92-5A62-E9FB-5C66-AD83DBAC4AF6}"/>
          </ac:spMkLst>
        </pc:spChg>
        <pc:grpChg chg="add mod">
          <ac:chgData name="堀本　隆誠" userId="aa8f65b3-1210-409b-80f5-ac31d608a8a1" providerId="ADAL" clId="{3F9B13A0-5AB9-45F7-AD37-4556B0871BC3}" dt="2023-07-03T09:33:16.214" v="26275" actId="1076"/>
          <ac:grpSpMkLst>
            <pc:docMk/>
            <pc:sldMk cId="2289486443" sldId="386"/>
            <ac:grpSpMk id="17" creationId="{758033D8-C956-4EFF-A7DC-031FF3A3FE0F}"/>
          </ac:grpSpMkLst>
        </pc:grpChg>
        <pc:grpChg chg="add mod">
          <ac:chgData name="堀本　隆誠" userId="aa8f65b3-1210-409b-80f5-ac31d608a8a1" providerId="ADAL" clId="{3F9B13A0-5AB9-45F7-AD37-4556B0871BC3}" dt="2023-07-03T09:33:31.460" v="26277" actId="1076"/>
          <ac:grpSpMkLst>
            <pc:docMk/>
            <pc:sldMk cId="2289486443" sldId="386"/>
            <ac:grpSpMk id="22" creationId="{2585B7A3-F910-5865-3E3E-384EE4C8E4AE}"/>
          </ac:grpSpMkLst>
        </pc:grpChg>
        <pc:graphicFrameChg chg="add del mod modGraphic">
          <ac:chgData name="堀本　隆誠" userId="aa8f65b3-1210-409b-80f5-ac31d608a8a1" providerId="ADAL" clId="{3F9B13A0-5AB9-45F7-AD37-4556B0871BC3}" dt="2023-07-03T07:58:20.903" v="25263" actId="478"/>
          <ac:graphicFrameMkLst>
            <pc:docMk/>
            <pc:sldMk cId="2289486443" sldId="386"/>
            <ac:graphicFrameMk id="2" creationId="{BBE401F6-5285-371F-46EB-E6B8CF3E36EF}"/>
          </ac:graphicFrameMkLst>
        </pc:graphicFrameChg>
        <pc:graphicFrameChg chg="add del mod">
          <ac:chgData name="堀本　隆誠" userId="aa8f65b3-1210-409b-80f5-ac31d608a8a1" providerId="ADAL" clId="{3F9B13A0-5AB9-45F7-AD37-4556B0871BC3}" dt="2023-06-27T16:43:53.966" v="10540"/>
          <ac:graphicFrameMkLst>
            <pc:docMk/>
            <pc:sldMk cId="2289486443" sldId="386"/>
            <ac:graphicFrameMk id="4" creationId="{657F7817-42F1-1D28-8399-2C5A167838AB}"/>
          </ac:graphicFrameMkLst>
        </pc:graphicFrameChg>
        <pc:cxnChg chg="add mod">
          <ac:chgData name="堀本　隆誠" userId="aa8f65b3-1210-409b-80f5-ac31d608a8a1" providerId="ADAL" clId="{3F9B13A0-5AB9-45F7-AD37-4556B0871BC3}" dt="2023-07-03T09:32:45.841" v="26259" actId="14100"/>
          <ac:cxnSpMkLst>
            <pc:docMk/>
            <pc:sldMk cId="2289486443" sldId="386"/>
            <ac:cxnSpMk id="14" creationId="{CB83D4CE-39F8-02A7-7ADB-8444AFA1BE12}"/>
          </ac:cxnSpMkLst>
        </pc:cxnChg>
        <pc:cxnChg chg="mod">
          <ac:chgData name="堀本　隆誠" userId="aa8f65b3-1210-409b-80f5-ac31d608a8a1" providerId="ADAL" clId="{3F9B13A0-5AB9-45F7-AD37-4556B0871BC3}" dt="2023-07-03T09:33:21.915" v="26276"/>
          <ac:cxnSpMkLst>
            <pc:docMk/>
            <pc:sldMk cId="2289486443" sldId="386"/>
            <ac:cxnSpMk id="27" creationId="{CEEC5482-7C10-C0A8-818B-C62D59F4BAC9}"/>
          </ac:cxnSpMkLst>
        </pc:cxnChg>
      </pc:sldChg>
      <pc:sldChg chg="addSp modSp add del mod">
        <pc:chgData name="堀本　隆誠" userId="aa8f65b3-1210-409b-80f5-ac31d608a8a1" providerId="ADAL" clId="{3F9B13A0-5AB9-45F7-AD37-4556B0871BC3}" dt="2023-06-27T13:51:32.406" v="9682" actId="2696"/>
        <pc:sldMkLst>
          <pc:docMk/>
          <pc:sldMk cId="4231666351" sldId="386"/>
        </pc:sldMkLst>
        <pc:spChg chg="mod">
          <ac:chgData name="堀本　隆誠" userId="aa8f65b3-1210-409b-80f5-ac31d608a8a1" providerId="ADAL" clId="{3F9B13A0-5AB9-45F7-AD37-4556B0871BC3}" dt="2023-06-27T09:56:08.884" v="9539" actId="1076"/>
          <ac:spMkLst>
            <pc:docMk/>
            <pc:sldMk cId="4231666351" sldId="386"/>
            <ac:spMk id="4" creationId="{62818468-BAC5-6DB0-4CFE-EB3B9BBA2D72}"/>
          </ac:spMkLst>
        </pc:spChg>
        <pc:spChg chg="mod">
          <ac:chgData name="堀本　隆誠" userId="aa8f65b3-1210-409b-80f5-ac31d608a8a1" providerId="ADAL" clId="{3F9B13A0-5AB9-45F7-AD37-4556B0871BC3}" dt="2023-06-27T09:56:19.104" v="9541" actId="1076"/>
          <ac:spMkLst>
            <pc:docMk/>
            <pc:sldMk cId="4231666351" sldId="386"/>
            <ac:spMk id="5" creationId="{668A8FFC-4BC3-A9C3-94D9-955D19E74939}"/>
          </ac:spMkLst>
        </pc:spChg>
        <pc:spChg chg="add mod">
          <ac:chgData name="堀本　隆誠" userId="aa8f65b3-1210-409b-80f5-ac31d608a8a1" providerId="ADAL" clId="{3F9B13A0-5AB9-45F7-AD37-4556B0871BC3}" dt="2023-06-27T09:56:16.159" v="9540" actId="1076"/>
          <ac:spMkLst>
            <pc:docMk/>
            <pc:sldMk cId="4231666351" sldId="386"/>
            <ac:spMk id="7" creationId="{71BD6CAB-4ECC-C987-3141-FC38619FFE7A}"/>
          </ac:spMkLst>
        </pc:spChg>
      </pc:sldChg>
      <pc:sldChg chg="add del">
        <pc:chgData name="堀本　隆誠" userId="aa8f65b3-1210-409b-80f5-ac31d608a8a1" providerId="ADAL" clId="{3F9B13A0-5AB9-45F7-AD37-4556B0871BC3}" dt="2023-06-27T15:19:54.309" v="10013" actId="2696"/>
        <pc:sldMkLst>
          <pc:docMk/>
          <pc:sldMk cId="751341108" sldId="387"/>
        </pc:sldMkLst>
      </pc:sldChg>
      <pc:sldChg chg="addSp delSp modSp add mod ord modNotesTx">
        <pc:chgData name="堀本　隆誠" userId="aa8f65b3-1210-409b-80f5-ac31d608a8a1" providerId="ADAL" clId="{3F9B13A0-5AB9-45F7-AD37-4556B0871BC3}" dt="2023-07-03T15:07:49.983" v="26862" actId="20577"/>
        <pc:sldMkLst>
          <pc:docMk/>
          <pc:sldMk cId="1671027046" sldId="387"/>
        </pc:sldMkLst>
        <pc:spChg chg="mod">
          <ac:chgData name="堀本　隆誠" userId="aa8f65b3-1210-409b-80f5-ac31d608a8a1" providerId="ADAL" clId="{3F9B13A0-5AB9-45F7-AD37-4556B0871BC3}" dt="2023-06-28T18:36:13.622" v="13411" actId="207"/>
          <ac:spMkLst>
            <pc:docMk/>
            <pc:sldMk cId="1671027046" sldId="387"/>
            <ac:spMk id="2" creationId="{3F59ED65-D0BE-0372-D912-F5502EFFA15C}"/>
          </ac:spMkLst>
        </pc:spChg>
        <pc:spChg chg="add mod">
          <ac:chgData name="堀本　隆誠" userId="aa8f65b3-1210-409b-80f5-ac31d608a8a1" providerId="ADAL" clId="{3F9B13A0-5AB9-45F7-AD37-4556B0871BC3}" dt="2023-07-03T15:07:49.983" v="26862" actId="20577"/>
          <ac:spMkLst>
            <pc:docMk/>
            <pc:sldMk cId="1671027046" sldId="387"/>
            <ac:spMk id="6" creationId="{110FD4B5-C481-8ABE-C4E5-F7A17157B042}"/>
          </ac:spMkLst>
        </pc:spChg>
        <pc:spChg chg="add mod">
          <ac:chgData name="堀本　隆誠" userId="aa8f65b3-1210-409b-80f5-ac31d608a8a1" providerId="ADAL" clId="{3F9B13A0-5AB9-45F7-AD37-4556B0871BC3}" dt="2023-06-27T17:23:30.959" v="11007"/>
          <ac:spMkLst>
            <pc:docMk/>
            <pc:sldMk cId="1671027046" sldId="387"/>
            <ac:spMk id="10" creationId="{987C31D2-7DFC-4B67-6CCA-EE9808B38EF5}"/>
          </ac:spMkLst>
        </pc:spChg>
        <pc:spChg chg="add del">
          <ac:chgData name="堀本　隆誠" userId="aa8f65b3-1210-409b-80f5-ac31d608a8a1" providerId="ADAL" clId="{3F9B13A0-5AB9-45F7-AD37-4556B0871BC3}" dt="2023-06-28T18:32:10.771" v="13383" actId="22"/>
          <ac:spMkLst>
            <pc:docMk/>
            <pc:sldMk cId="1671027046" sldId="387"/>
            <ac:spMk id="14" creationId="{7B457DC1-9ED0-88FC-1E6C-E290317F22B6}"/>
          </ac:spMkLst>
        </pc:spChg>
        <pc:spChg chg="mod">
          <ac:chgData name="堀本　隆誠" userId="aa8f65b3-1210-409b-80f5-ac31d608a8a1" providerId="ADAL" clId="{3F9B13A0-5AB9-45F7-AD37-4556B0871BC3}" dt="2023-06-28T18:36:02.992" v="13410" actId="1076"/>
          <ac:spMkLst>
            <pc:docMk/>
            <pc:sldMk cId="1671027046" sldId="387"/>
            <ac:spMk id="20" creationId="{F520CA92-C048-034C-5C56-96EAE4D7AB90}"/>
          </ac:spMkLst>
        </pc:spChg>
        <pc:spChg chg="mod">
          <ac:chgData name="堀本　隆誠" userId="aa8f65b3-1210-409b-80f5-ac31d608a8a1" providerId="ADAL" clId="{3F9B13A0-5AB9-45F7-AD37-4556B0871BC3}" dt="2023-06-28T18:36:02.992" v="13410" actId="1076"/>
          <ac:spMkLst>
            <pc:docMk/>
            <pc:sldMk cId="1671027046" sldId="387"/>
            <ac:spMk id="21" creationId="{7397AB6E-13B2-44E5-970B-D737DB889144}"/>
          </ac:spMkLst>
        </pc:spChg>
        <pc:spChg chg="mod">
          <ac:chgData name="堀本　隆誠" userId="aa8f65b3-1210-409b-80f5-ac31d608a8a1" providerId="ADAL" clId="{3F9B13A0-5AB9-45F7-AD37-4556B0871BC3}" dt="2023-06-28T18:36:02.992" v="13410" actId="1076"/>
          <ac:spMkLst>
            <pc:docMk/>
            <pc:sldMk cId="1671027046" sldId="387"/>
            <ac:spMk id="22" creationId="{D0BB4B87-2D03-D9BC-CC02-5E6C67FA3D3A}"/>
          </ac:spMkLst>
        </pc:spChg>
        <pc:spChg chg="add mod">
          <ac:chgData name="堀本　隆誠" userId="aa8f65b3-1210-409b-80f5-ac31d608a8a1" providerId="ADAL" clId="{3F9B13A0-5AB9-45F7-AD37-4556B0871BC3}" dt="2023-07-03T15:07:25.067" v="26850" actId="20577"/>
          <ac:spMkLst>
            <pc:docMk/>
            <pc:sldMk cId="1671027046" sldId="387"/>
            <ac:spMk id="24" creationId="{6022B450-D8E9-E6B3-E5CB-DFF778D43695}"/>
          </ac:spMkLst>
        </pc:spChg>
        <pc:spChg chg="mod">
          <ac:chgData name="堀本　隆誠" userId="aa8f65b3-1210-409b-80f5-ac31d608a8a1" providerId="ADAL" clId="{3F9B13A0-5AB9-45F7-AD37-4556B0871BC3}" dt="2023-06-28T18:36:02.992" v="13410" actId="1076"/>
          <ac:spMkLst>
            <pc:docMk/>
            <pc:sldMk cId="1671027046" sldId="387"/>
            <ac:spMk id="28" creationId="{83F6531F-58F7-59BD-37C8-A32294997496}"/>
          </ac:spMkLst>
        </pc:spChg>
      </pc:sldChg>
      <pc:sldChg chg="addSp delSp modSp add mod ord modNotesTx">
        <pc:chgData name="堀本　隆誠" userId="aa8f65b3-1210-409b-80f5-ac31d608a8a1" providerId="ADAL" clId="{3F9B13A0-5AB9-45F7-AD37-4556B0871BC3}" dt="2023-07-03T17:17:18.191" v="27038" actId="20577"/>
        <pc:sldMkLst>
          <pc:docMk/>
          <pc:sldMk cId="3227249072" sldId="388"/>
        </pc:sldMkLst>
        <pc:spChg chg="mod">
          <ac:chgData name="堀本　隆誠" userId="aa8f65b3-1210-409b-80f5-ac31d608a8a1" providerId="ADAL" clId="{3F9B13A0-5AB9-45F7-AD37-4556B0871BC3}" dt="2023-06-28T05:36:27.857" v="12765" actId="1076"/>
          <ac:spMkLst>
            <pc:docMk/>
            <pc:sldMk cId="3227249072" sldId="388"/>
            <ac:spMk id="4" creationId="{6DFE4686-74E2-C00B-2439-722098341293}"/>
          </ac:spMkLst>
        </pc:spChg>
        <pc:spChg chg="mod">
          <ac:chgData name="堀本　隆誠" userId="aa8f65b3-1210-409b-80f5-ac31d608a8a1" providerId="ADAL" clId="{3F9B13A0-5AB9-45F7-AD37-4556B0871BC3}" dt="2023-07-03T17:17:18.191" v="27038" actId="20577"/>
          <ac:spMkLst>
            <pc:docMk/>
            <pc:sldMk cId="3227249072" sldId="388"/>
            <ac:spMk id="6" creationId="{90DB814D-72EF-7B9B-B7C0-21938BE3C830}"/>
          </ac:spMkLst>
        </pc:spChg>
        <pc:spChg chg="del">
          <ac:chgData name="堀本　隆誠" userId="aa8f65b3-1210-409b-80f5-ac31d608a8a1" providerId="ADAL" clId="{3F9B13A0-5AB9-45F7-AD37-4556B0871BC3}" dt="2023-06-27T17:34:40.059" v="11028" actId="478"/>
          <ac:spMkLst>
            <pc:docMk/>
            <pc:sldMk cId="3227249072" sldId="388"/>
            <ac:spMk id="10" creationId="{23F6D6B5-B455-78B5-B26F-F4F6C4DF1441}"/>
          </ac:spMkLst>
        </pc:spChg>
        <pc:spChg chg="add mod">
          <ac:chgData name="堀本　隆誠" userId="aa8f65b3-1210-409b-80f5-ac31d608a8a1" providerId="ADAL" clId="{3F9B13A0-5AB9-45F7-AD37-4556B0871BC3}" dt="2023-06-27T17:34:42.249" v="11029"/>
          <ac:spMkLst>
            <pc:docMk/>
            <pc:sldMk cId="3227249072" sldId="388"/>
            <ac:spMk id="11" creationId="{67AFFC81-7461-1AEC-4169-677C7D673151}"/>
          </ac:spMkLst>
        </pc:spChg>
        <pc:spChg chg="mod">
          <ac:chgData name="堀本　隆誠" userId="aa8f65b3-1210-409b-80f5-ac31d608a8a1" providerId="ADAL" clId="{3F9B13A0-5AB9-45F7-AD37-4556B0871BC3}" dt="2023-06-27T17:35:29.832" v="11033" actId="207"/>
          <ac:spMkLst>
            <pc:docMk/>
            <pc:sldMk cId="3227249072" sldId="388"/>
            <ac:spMk id="19" creationId="{E479AF5A-EAB3-4E74-1529-4A4B4B1A4AFD}"/>
          </ac:spMkLst>
        </pc:spChg>
      </pc:sldChg>
      <pc:sldChg chg="addSp delSp modSp add mod ord">
        <pc:chgData name="堀本　隆誠" userId="aa8f65b3-1210-409b-80f5-ac31d608a8a1" providerId="ADAL" clId="{3F9B13A0-5AB9-45F7-AD37-4556B0871BC3}" dt="2023-06-28T06:39:45.253" v="12934" actId="1076"/>
        <pc:sldMkLst>
          <pc:docMk/>
          <pc:sldMk cId="4134375785" sldId="389"/>
        </pc:sldMkLst>
        <pc:spChg chg="del">
          <ac:chgData name="堀本　隆誠" userId="aa8f65b3-1210-409b-80f5-ac31d608a8a1" providerId="ADAL" clId="{3F9B13A0-5AB9-45F7-AD37-4556B0871BC3}" dt="2023-06-28T05:15:24.251" v="12591" actId="478"/>
          <ac:spMkLst>
            <pc:docMk/>
            <pc:sldMk cId="4134375785" sldId="389"/>
            <ac:spMk id="3" creationId="{B7B0E0BA-9272-BFA9-48CB-F06CBB6A2DC6}"/>
          </ac:spMkLst>
        </pc:spChg>
        <pc:spChg chg="del">
          <ac:chgData name="堀本　隆誠" userId="aa8f65b3-1210-409b-80f5-ac31d608a8a1" providerId="ADAL" clId="{3F9B13A0-5AB9-45F7-AD37-4556B0871BC3}" dt="2023-06-28T05:15:24.251" v="12591" actId="478"/>
          <ac:spMkLst>
            <pc:docMk/>
            <pc:sldMk cId="4134375785" sldId="389"/>
            <ac:spMk id="4" creationId="{7AA95843-85EF-2587-DA3F-475F0941A089}"/>
          </ac:spMkLst>
        </pc:spChg>
        <pc:spChg chg="del">
          <ac:chgData name="堀本　隆誠" userId="aa8f65b3-1210-409b-80f5-ac31d608a8a1" providerId="ADAL" clId="{3F9B13A0-5AB9-45F7-AD37-4556B0871BC3}" dt="2023-06-28T05:15:24.251" v="12591" actId="478"/>
          <ac:spMkLst>
            <pc:docMk/>
            <pc:sldMk cId="4134375785" sldId="389"/>
            <ac:spMk id="5" creationId="{E94BC5D9-A7F2-C2CE-549F-005F4C21B9D7}"/>
          </ac:spMkLst>
        </pc:spChg>
        <pc:spChg chg="del">
          <ac:chgData name="堀本　隆誠" userId="aa8f65b3-1210-409b-80f5-ac31d608a8a1" providerId="ADAL" clId="{3F9B13A0-5AB9-45F7-AD37-4556B0871BC3}" dt="2023-06-28T05:15:24.251" v="12591" actId="478"/>
          <ac:spMkLst>
            <pc:docMk/>
            <pc:sldMk cId="4134375785" sldId="389"/>
            <ac:spMk id="12" creationId="{820DA3C5-6FC8-8E7E-1E1F-0110720FB362}"/>
          </ac:spMkLst>
        </pc:spChg>
        <pc:spChg chg="del">
          <ac:chgData name="堀本　隆誠" userId="aa8f65b3-1210-409b-80f5-ac31d608a8a1" providerId="ADAL" clId="{3F9B13A0-5AB9-45F7-AD37-4556B0871BC3}" dt="2023-06-28T05:15:24.251" v="12591" actId="478"/>
          <ac:spMkLst>
            <pc:docMk/>
            <pc:sldMk cId="4134375785" sldId="389"/>
            <ac:spMk id="13" creationId="{A3863B4D-D1B0-B9AA-6C5D-B0CBE9073A3A}"/>
          </ac:spMkLst>
        </pc:spChg>
        <pc:spChg chg="del">
          <ac:chgData name="堀本　隆誠" userId="aa8f65b3-1210-409b-80f5-ac31d608a8a1" providerId="ADAL" clId="{3F9B13A0-5AB9-45F7-AD37-4556B0871BC3}" dt="2023-06-28T05:15:24.251" v="12591" actId="478"/>
          <ac:spMkLst>
            <pc:docMk/>
            <pc:sldMk cId="4134375785" sldId="389"/>
            <ac:spMk id="14" creationId="{7DFBD7F1-7323-DE4A-EE53-C20D96F9EAC5}"/>
          </ac:spMkLst>
        </pc:spChg>
        <pc:spChg chg="del">
          <ac:chgData name="堀本　隆誠" userId="aa8f65b3-1210-409b-80f5-ac31d608a8a1" providerId="ADAL" clId="{3F9B13A0-5AB9-45F7-AD37-4556B0871BC3}" dt="2023-06-28T05:15:24.251" v="12591" actId="478"/>
          <ac:spMkLst>
            <pc:docMk/>
            <pc:sldMk cId="4134375785" sldId="389"/>
            <ac:spMk id="15" creationId="{C0C37E9F-0C42-EDBC-CF31-18642D30E419}"/>
          </ac:spMkLst>
        </pc:spChg>
        <pc:spChg chg="del">
          <ac:chgData name="堀本　隆誠" userId="aa8f65b3-1210-409b-80f5-ac31d608a8a1" providerId="ADAL" clId="{3F9B13A0-5AB9-45F7-AD37-4556B0871BC3}" dt="2023-06-28T05:15:24.251" v="12591" actId="478"/>
          <ac:spMkLst>
            <pc:docMk/>
            <pc:sldMk cId="4134375785" sldId="389"/>
            <ac:spMk id="16" creationId="{51965688-DEE2-6A23-F9DB-2BB8A3D3CBA0}"/>
          </ac:spMkLst>
        </pc:spChg>
        <pc:spChg chg="add mod ord">
          <ac:chgData name="堀本　隆誠" userId="aa8f65b3-1210-409b-80f5-ac31d608a8a1" providerId="ADAL" clId="{3F9B13A0-5AB9-45F7-AD37-4556B0871BC3}" dt="2023-06-28T06:39:45.253" v="12934" actId="1076"/>
          <ac:spMkLst>
            <pc:docMk/>
            <pc:sldMk cId="4134375785" sldId="389"/>
            <ac:spMk id="24" creationId="{13BF8B63-9920-9445-F0D6-A792A1864AA2}"/>
          </ac:spMkLst>
        </pc:spChg>
        <pc:spChg chg="add mod ord">
          <ac:chgData name="堀本　隆誠" userId="aa8f65b3-1210-409b-80f5-ac31d608a8a1" providerId="ADAL" clId="{3F9B13A0-5AB9-45F7-AD37-4556B0871BC3}" dt="2023-06-28T06:39:45.253" v="12934" actId="1076"/>
          <ac:spMkLst>
            <pc:docMk/>
            <pc:sldMk cId="4134375785" sldId="389"/>
            <ac:spMk id="27" creationId="{8B1ACC1D-A127-6156-1A0D-7C1E3181807E}"/>
          </ac:spMkLst>
        </pc:spChg>
        <pc:spChg chg="add mod ord">
          <ac:chgData name="堀本　隆誠" userId="aa8f65b3-1210-409b-80f5-ac31d608a8a1" providerId="ADAL" clId="{3F9B13A0-5AB9-45F7-AD37-4556B0871BC3}" dt="2023-06-28T06:39:45.253" v="12934" actId="1076"/>
          <ac:spMkLst>
            <pc:docMk/>
            <pc:sldMk cId="4134375785" sldId="389"/>
            <ac:spMk id="28" creationId="{E4A44445-3B04-9C8B-7A5F-EE9A5780093B}"/>
          </ac:spMkLst>
        </pc:spChg>
        <pc:spChg chg="add mod">
          <ac:chgData name="堀本　隆誠" userId="aa8f65b3-1210-409b-80f5-ac31d608a8a1" providerId="ADAL" clId="{3F9B13A0-5AB9-45F7-AD37-4556B0871BC3}" dt="2023-06-28T06:39:45.253" v="12934" actId="1076"/>
          <ac:spMkLst>
            <pc:docMk/>
            <pc:sldMk cId="4134375785" sldId="389"/>
            <ac:spMk id="41" creationId="{A6E1FCDF-AFB4-4146-9B24-119848DF7CB1}"/>
          </ac:spMkLst>
        </pc:spChg>
        <pc:spChg chg="del">
          <ac:chgData name="堀本　隆誠" userId="aa8f65b3-1210-409b-80f5-ac31d608a8a1" providerId="ADAL" clId="{3F9B13A0-5AB9-45F7-AD37-4556B0871BC3}" dt="2023-06-28T05:15:24.251" v="12591" actId="478"/>
          <ac:spMkLst>
            <pc:docMk/>
            <pc:sldMk cId="4134375785" sldId="389"/>
            <ac:spMk id="47" creationId="{87312244-3CEE-6491-C6DB-A91BC417B4B2}"/>
          </ac:spMkLst>
        </pc:spChg>
        <pc:spChg chg="del">
          <ac:chgData name="堀本　隆誠" userId="aa8f65b3-1210-409b-80f5-ac31d608a8a1" providerId="ADAL" clId="{3F9B13A0-5AB9-45F7-AD37-4556B0871BC3}" dt="2023-06-28T05:15:24.251" v="12591" actId="478"/>
          <ac:spMkLst>
            <pc:docMk/>
            <pc:sldMk cId="4134375785" sldId="389"/>
            <ac:spMk id="48" creationId="{C2A5579A-F7EF-BD88-BD87-11AF810A5B35}"/>
          </ac:spMkLst>
        </pc:spChg>
        <pc:spChg chg="del">
          <ac:chgData name="堀本　隆誠" userId="aa8f65b3-1210-409b-80f5-ac31d608a8a1" providerId="ADAL" clId="{3F9B13A0-5AB9-45F7-AD37-4556B0871BC3}" dt="2023-06-28T05:15:24.251" v="12591" actId="478"/>
          <ac:spMkLst>
            <pc:docMk/>
            <pc:sldMk cId="4134375785" sldId="389"/>
            <ac:spMk id="52" creationId="{794B431B-F129-9303-37CF-C47D790CDAE6}"/>
          </ac:spMkLst>
        </pc:spChg>
        <pc:spChg chg="del">
          <ac:chgData name="堀本　隆誠" userId="aa8f65b3-1210-409b-80f5-ac31d608a8a1" providerId="ADAL" clId="{3F9B13A0-5AB9-45F7-AD37-4556B0871BC3}" dt="2023-06-28T05:15:24.251" v="12591" actId="478"/>
          <ac:spMkLst>
            <pc:docMk/>
            <pc:sldMk cId="4134375785" sldId="389"/>
            <ac:spMk id="53" creationId="{7FBD40CB-06C4-6644-4D5B-B8E34833A633}"/>
          </ac:spMkLst>
        </pc:spChg>
        <pc:spChg chg="del">
          <ac:chgData name="堀本　隆誠" userId="aa8f65b3-1210-409b-80f5-ac31d608a8a1" providerId="ADAL" clId="{3F9B13A0-5AB9-45F7-AD37-4556B0871BC3}" dt="2023-06-28T05:15:24.251" v="12591" actId="478"/>
          <ac:spMkLst>
            <pc:docMk/>
            <pc:sldMk cId="4134375785" sldId="389"/>
            <ac:spMk id="57" creationId="{4EFF9D6A-27DD-9D8D-CB5E-76AFDB59A7C5}"/>
          </ac:spMkLst>
        </pc:spChg>
        <pc:spChg chg="del">
          <ac:chgData name="堀本　隆誠" userId="aa8f65b3-1210-409b-80f5-ac31d608a8a1" providerId="ADAL" clId="{3F9B13A0-5AB9-45F7-AD37-4556B0871BC3}" dt="2023-06-28T05:15:24.251" v="12591" actId="478"/>
          <ac:spMkLst>
            <pc:docMk/>
            <pc:sldMk cId="4134375785" sldId="389"/>
            <ac:spMk id="58" creationId="{1FF59DCB-6B42-A689-B83D-F79FE690B606}"/>
          </ac:spMkLst>
        </pc:spChg>
        <pc:spChg chg="add del mod">
          <ac:chgData name="堀本　隆誠" userId="aa8f65b3-1210-409b-80f5-ac31d608a8a1" providerId="ADAL" clId="{3F9B13A0-5AB9-45F7-AD37-4556B0871BC3}" dt="2023-06-28T05:28:27.775" v="12685" actId="21"/>
          <ac:spMkLst>
            <pc:docMk/>
            <pc:sldMk cId="4134375785" sldId="389"/>
            <ac:spMk id="59" creationId="{88AC0074-19AD-3F2E-1CC3-42052A739AD7}"/>
          </ac:spMkLst>
        </pc:spChg>
        <pc:spChg chg="del">
          <ac:chgData name="堀本　隆誠" userId="aa8f65b3-1210-409b-80f5-ac31d608a8a1" providerId="ADAL" clId="{3F9B13A0-5AB9-45F7-AD37-4556B0871BC3}" dt="2023-06-28T05:15:24.251" v="12591" actId="478"/>
          <ac:spMkLst>
            <pc:docMk/>
            <pc:sldMk cId="4134375785" sldId="389"/>
            <ac:spMk id="60" creationId="{AE18B809-519D-A959-58A8-90BED097692A}"/>
          </ac:spMkLst>
        </pc:spChg>
        <pc:spChg chg="del">
          <ac:chgData name="堀本　隆誠" userId="aa8f65b3-1210-409b-80f5-ac31d608a8a1" providerId="ADAL" clId="{3F9B13A0-5AB9-45F7-AD37-4556B0871BC3}" dt="2023-06-28T05:15:24.251" v="12591" actId="478"/>
          <ac:spMkLst>
            <pc:docMk/>
            <pc:sldMk cId="4134375785" sldId="389"/>
            <ac:spMk id="61" creationId="{DE682C55-9A03-9770-5AC2-06BBCBE94273}"/>
          </ac:spMkLst>
        </pc:spChg>
        <pc:spChg chg="add del">
          <ac:chgData name="堀本　隆誠" userId="aa8f65b3-1210-409b-80f5-ac31d608a8a1" providerId="ADAL" clId="{3F9B13A0-5AB9-45F7-AD37-4556B0871BC3}" dt="2023-06-28T05:28:49.287" v="12687" actId="22"/>
          <ac:spMkLst>
            <pc:docMk/>
            <pc:sldMk cId="4134375785" sldId="389"/>
            <ac:spMk id="63" creationId="{92461C6F-5F1E-7783-EBCF-41AFF991C243}"/>
          </ac:spMkLst>
        </pc:spChg>
        <pc:spChg chg="add mod">
          <ac:chgData name="堀本　隆誠" userId="aa8f65b3-1210-409b-80f5-ac31d608a8a1" providerId="ADAL" clId="{3F9B13A0-5AB9-45F7-AD37-4556B0871BC3}" dt="2023-06-28T06:39:45.253" v="12934" actId="1076"/>
          <ac:spMkLst>
            <pc:docMk/>
            <pc:sldMk cId="4134375785" sldId="389"/>
            <ac:spMk id="65" creationId="{0BF845FC-EB26-0536-431B-FCF52701F1E0}"/>
          </ac:spMkLst>
        </pc:spChg>
        <pc:spChg chg="add mod">
          <ac:chgData name="堀本　隆誠" userId="aa8f65b3-1210-409b-80f5-ac31d608a8a1" providerId="ADAL" clId="{3F9B13A0-5AB9-45F7-AD37-4556B0871BC3}" dt="2023-06-28T06:39:45.253" v="12934" actId="1076"/>
          <ac:spMkLst>
            <pc:docMk/>
            <pc:sldMk cId="4134375785" sldId="389"/>
            <ac:spMk id="67" creationId="{A043D4AC-643A-1B73-90FE-B2AD9B8A4804}"/>
          </ac:spMkLst>
        </pc:spChg>
        <pc:spChg chg="add mod">
          <ac:chgData name="堀本　隆誠" userId="aa8f65b3-1210-409b-80f5-ac31d608a8a1" providerId="ADAL" clId="{3F9B13A0-5AB9-45F7-AD37-4556B0871BC3}" dt="2023-06-28T06:39:45.253" v="12934" actId="1076"/>
          <ac:spMkLst>
            <pc:docMk/>
            <pc:sldMk cId="4134375785" sldId="389"/>
            <ac:spMk id="69" creationId="{616D03D8-27E2-5CB5-F71A-81F0D04B07DA}"/>
          </ac:spMkLst>
        </pc:spChg>
        <pc:spChg chg="add del mod">
          <ac:chgData name="堀本　隆誠" userId="aa8f65b3-1210-409b-80f5-ac31d608a8a1" providerId="ADAL" clId="{3F9B13A0-5AB9-45F7-AD37-4556B0871BC3}" dt="2023-06-28T05:30:59.721" v="12722" actId="478"/>
          <ac:spMkLst>
            <pc:docMk/>
            <pc:sldMk cId="4134375785" sldId="389"/>
            <ac:spMk id="71" creationId="{B0694511-6D03-59C0-430C-BCEB120D7AD4}"/>
          </ac:spMkLst>
        </pc:spChg>
        <pc:spChg chg="add mod">
          <ac:chgData name="堀本　隆誠" userId="aa8f65b3-1210-409b-80f5-ac31d608a8a1" providerId="ADAL" clId="{3F9B13A0-5AB9-45F7-AD37-4556B0871BC3}" dt="2023-06-28T06:39:45.253" v="12934" actId="1076"/>
          <ac:spMkLst>
            <pc:docMk/>
            <pc:sldMk cId="4134375785" sldId="389"/>
            <ac:spMk id="73" creationId="{C89B1529-233A-975B-E7FA-8F68D03FE8E9}"/>
          </ac:spMkLst>
        </pc:spChg>
        <pc:cxnChg chg="add del mod">
          <ac:chgData name="堀本　隆誠" userId="aa8f65b3-1210-409b-80f5-ac31d608a8a1" providerId="ADAL" clId="{3F9B13A0-5AB9-45F7-AD37-4556B0871BC3}" dt="2023-06-28T06:39:45.253" v="12934" actId="1076"/>
          <ac:cxnSpMkLst>
            <pc:docMk/>
            <pc:sldMk cId="4134375785" sldId="389"/>
            <ac:cxnSpMk id="6" creationId="{6EFFB7F3-91D9-F365-CDBD-EE16DC6449CC}"/>
          </ac:cxnSpMkLst>
        </pc:cxnChg>
        <pc:cxnChg chg="del">
          <ac:chgData name="堀本　隆誠" userId="aa8f65b3-1210-409b-80f5-ac31d608a8a1" providerId="ADAL" clId="{3F9B13A0-5AB9-45F7-AD37-4556B0871BC3}" dt="2023-06-28T05:15:24.251" v="12591" actId="478"/>
          <ac:cxnSpMkLst>
            <pc:docMk/>
            <pc:sldMk cId="4134375785" sldId="389"/>
            <ac:cxnSpMk id="7" creationId="{B27B534A-E34D-F0E0-764B-C8BD86E0E5E1}"/>
          </ac:cxnSpMkLst>
        </pc:cxnChg>
        <pc:cxnChg chg="del mod">
          <ac:chgData name="堀本　隆誠" userId="aa8f65b3-1210-409b-80f5-ac31d608a8a1" providerId="ADAL" clId="{3F9B13A0-5AB9-45F7-AD37-4556B0871BC3}" dt="2023-06-28T05:15:24.251" v="12591" actId="478"/>
          <ac:cxnSpMkLst>
            <pc:docMk/>
            <pc:sldMk cId="4134375785" sldId="389"/>
            <ac:cxnSpMk id="8" creationId="{10A087D5-21E1-F172-C13D-EED112EB270D}"/>
          </ac:cxnSpMkLst>
        </pc:cxnChg>
        <pc:cxnChg chg="add del mod">
          <ac:chgData name="堀本　隆誠" userId="aa8f65b3-1210-409b-80f5-ac31d608a8a1" providerId="ADAL" clId="{3F9B13A0-5AB9-45F7-AD37-4556B0871BC3}" dt="2023-06-28T05:16:01.477" v="12596" actId="478"/>
          <ac:cxnSpMkLst>
            <pc:docMk/>
            <pc:sldMk cId="4134375785" sldId="389"/>
            <ac:cxnSpMk id="9" creationId="{AFB55E93-D68B-91C5-F8B1-144352C1C232}"/>
          </ac:cxnSpMkLst>
        </pc:cxnChg>
        <pc:cxnChg chg="add mod">
          <ac:chgData name="堀本　隆誠" userId="aa8f65b3-1210-409b-80f5-ac31d608a8a1" providerId="ADAL" clId="{3F9B13A0-5AB9-45F7-AD37-4556B0871BC3}" dt="2023-06-28T06:39:45.253" v="12934" actId="1076"/>
          <ac:cxnSpMkLst>
            <pc:docMk/>
            <pc:sldMk cId="4134375785" sldId="389"/>
            <ac:cxnSpMk id="10" creationId="{CB379393-B04A-6623-28C5-156210DA9949}"/>
          </ac:cxnSpMkLst>
        </pc:cxnChg>
        <pc:cxnChg chg="del mod">
          <ac:chgData name="堀本　隆誠" userId="aa8f65b3-1210-409b-80f5-ac31d608a8a1" providerId="ADAL" clId="{3F9B13A0-5AB9-45F7-AD37-4556B0871BC3}" dt="2023-06-28T05:15:24.251" v="12591" actId="478"/>
          <ac:cxnSpMkLst>
            <pc:docMk/>
            <pc:sldMk cId="4134375785" sldId="389"/>
            <ac:cxnSpMk id="17" creationId="{4B8280AB-516F-36F8-6C58-08F24A482616}"/>
          </ac:cxnSpMkLst>
        </pc:cxnChg>
        <pc:cxnChg chg="add mod">
          <ac:chgData name="堀本　隆誠" userId="aa8f65b3-1210-409b-80f5-ac31d608a8a1" providerId="ADAL" clId="{3F9B13A0-5AB9-45F7-AD37-4556B0871BC3}" dt="2023-06-28T06:39:45.253" v="12934" actId="1076"/>
          <ac:cxnSpMkLst>
            <pc:docMk/>
            <pc:sldMk cId="4134375785" sldId="389"/>
            <ac:cxnSpMk id="19" creationId="{7C69C297-5DD8-F7EB-F2E1-8EB0FF54D319}"/>
          </ac:cxnSpMkLst>
        </pc:cxnChg>
        <pc:cxnChg chg="del mod">
          <ac:chgData name="堀本　隆誠" userId="aa8f65b3-1210-409b-80f5-ac31d608a8a1" providerId="ADAL" clId="{3F9B13A0-5AB9-45F7-AD37-4556B0871BC3}" dt="2023-06-28T05:15:24.251" v="12591" actId="478"/>
          <ac:cxnSpMkLst>
            <pc:docMk/>
            <pc:sldMk cId="4134375785" sldId="389"/>
            <ac:cxnSpMk id="20" creationId="{EEA5640B-9030-F019-9017-756B9986BDED}"/>
          </ac:cxnSpMkLst>
        </pc:cxnChg>
        <pc:cxnChg chg="del mod">
          <ac:chgData name="堀本　隆誠" userId="aa8f65b3-1210-409b-80f5-ac31d608a8a1" providerId="ADAL" clId="{3F9B13A0-5AB9-45F7-AD37-4556B0871BC3}" dt="2023-06-28T05:15:24.251" v="12591" actId="478"/>
          <ac:cxnSpMkLst>
            <pc:docMk/>
            <pc:sldMk cId="4134375785" sldId="389"/>
            <ac:cxnSpMk id="23" creationId="{A2A7DDB1-10C8-B122-F20C-63DE476C2F9B}"/>
          </ac:cxnSpMkLst>
        </pc:cxnChg>
        <pc:cxnChg chg="del mod">
          <ac:chgData name="堀本　隆誠" userId="aa8f65b3-1210-409b-80f5-ac31d608a8a1" providerId="ADAL" clId="{3F9B13A0-5AB9-45F7-AD37-4556B0871BC3}" dt="2023-06-28T05:15:24.251" v="12591" actId="478"/>
          <ac:cxnSpMkLst>
            <pc:docMk/>
            <pc:sldMk cId="4134375785" sldId="389"/>
            <ac:cxnSpMk id="26" creationId="{F2C13028-703E-185C-F0F8-9CC170A7867D}"/>
          </ac:cxnSpMkLst>
        </pc:cxnChg>
        <pc:cxnChg chg="del mod">
          <ac:chgData name="堀本　隆誠" userId="aa8f65b3-1210-409b-80f5-ac31d608a8a1" providerId="ADAL" clId="{3F9B13A0-5AB9-45F7-AD37-4556B0871BC3}" dt="2023-06-28T05:15:24.251" v="12591" actId="478"/>
          <ac:cxnSpMkLst>
            <pc:docMk/>
            <pc:sldMk cId="4134375785" sldId="389"/>
            <ac:cxnSpMk id="29" creationId="{96EDE7D5-6D1C-83BA-8E8A-6BBB0F84CFDD}"/>
          </ac:cxnSpMkLst>
        </pc:cxnChg>
        <pc:cxnChg chg="add mod">
          <ac:chgData name="堀本　隆誠" userId="aa8f65b3-1210-409b-80f5-ac31d608a8a1" providerId="ADAL" clId="{3F9B13A0-5AB9-45F7-AD37-4556B0871BC3}" dt="2023-06-28T06:39:45.253" v="12934" actId="1076"/>
          <ac:cxnSpMkLst>
            <pc:docMk/>
            <pc:sldMk cId="4134375785" sldId="389"/>
            <ac:cxnSpMk id="31" creationId="{BC8267C6-50F5-1AA7-4290-BC79DAC4B1D1}"/>
          </ac:cxnSpMkLst>
        </pc:cxnChg>
        <pc:cxnChg chg="del mod">
          <ac:chgData name="堀本　隆誠" userId="aa8f65b3-1210-409b-80f5-ac31d608a8a1" providerId="ADAL" clId="{3F9B13A0-5AB9-45F7-AD37-4556B0871BC3}" dt="2023-06-28T05:15:24.251" v="12591" actId="478"/>
          <ac:cxnSpMkLst>
            <pc:docMk/>
            <pc:sldMk cId="4134375785" sldId="389"/>
            <ac:cxnSpMk id="32" creationId="{63378010-D17E-F721-4966-1DF787E2F408}"/>
          </ac:cxnSpMkLst>
        </pc:cxnChg>
        <pc:cxnChg chg="add mod">
          <ac:chgData name="堀本　隆誠" userId="aa8f65b3-1210-409b-80f5-ac31d608a8a1" providerId="ADAL" clId="{3F9B13A0-5AB9-45F7-AD37-4556B0871BC3}" dt="2023-06-28T06:39:45.253" v="12934" actId="1076"/>
          <ac:cxnSpMkLst>
            <pc:docMk/>
            <pc:sldMk cId="4134375785" sldId="389"/>
            <ac:cxnSpMk id="35" creationId="{E83B024A-781A-145F-3EBA-90AC0AA8540A}"/>
          </ac:cxnSpMkLst>
        </pc:cxnChg>
        <pc:cxnChg chg="add mod">
          <ac:chgData name="堀本　隆誠" userId="aa8f65b3-1210-409b-80f5-ac31d608a8a1" providerId="ADAL" clId="{3F9B13A0-5AB9-45F7-AD37-4556B0871BC3}" dt="2023-06-28T06:39:45.253" v="12934" actId="1076"/>
          <ac:cxnSpMkLst>
            <pc:docMk/>
            <pc:sldMk cId="4134375785" sldId="389"/>
            <ac:cxnSpMk id="55" creationId="{16C80B7B-738F-57B6-381B-98DA437B80DA}"/>
          </ac:cxnSpMkLst>
        </pc:cxnChg>
      </pc:sldChg>
      <pc:sldChg chg="addSp modSp add mod ord modNotesTx">
        <pc:chgData name="堀本　隆誠" userId="aa8f65b3-1210-409b-80f5-ac31d608a8a1" providerId="ADAL" clId="{3F9B13A0-5AB9-45F7-AD37-4556B0871BC3}" dt="2023-07-05T05:20:46.435" v="36402" actId="1076"/>
        <pc:sldMkLst>
          <pc:docMk/>
          <pc:sldMk cId="3919586643" sldId="390"/>
        </pc:sldMkLst>
        <pc:spChg chg="mod">
          <ac:chgData name="堀本　隆誠" userId="aa8f65b3-1210-409b-80f5-ac31d608a8a1" providerId="ADAL" clId="{3F9B13A0-5AB9-45F7-AD37-4556B0871BC3}" dt="2023-06-28T18:36:49.941" v="13414" actId="207"/>
          <ac:spMkLst>
            <pc:docMk/>
            <pc:sldMk cId="3919586643" sldId="390"/>
            <ac:spMk id="3" creationId="{9FCD193B-0D21-DF58-9022-F830425CEB54}"/>
          </ac:spMkLst>
        </pc:spChg>
        <pc:spChg chg="mod">
          <ac:chgData name="堀本　隆誠" userId="aa8f65b3-1210-409b-80f5-ac31d608a8a1" providerId="ADAL" clId="{3F9B13A0-5AB9-45F7-AD37-4556B0871BC3}" dt="2023-07-03T15:11:22.216" v="26881" actId="20577"/>
          <ac:spMkLst>
            <pc:docMk/>
            <pc:sldMk cId="3919586643" sldId="390"/>
            <ac:spMk id="6" creationId="{110FD4B5-C481-8ABE-C4E5-F7A17157B042}"/>
          </ac:spMkLst>
        </pc:spChg>
        <pc:spChg chg="mod">
          <ac:chgData name="堀本　隆誠" userId="aa8f65b3-1210-409b-80f5-ac31d608a8a1" providerId="ADAL" clId="{3F9B13A0-5AB9-45F7-AD37-4556B0871BC3}" dt="2023-07-05T05:20:46.435" v="36402" actId="1076"/>
          <ac:spMkLst>
            <pc:docMk/>
            <pc:sldMk cId="3919586643" sldId="390"/>
            <ac:spMk id="10" creationId="{987C31D2-7DFC-4B67-6CCA-EE9808B38EF5}"/>
          </ac:spMkLst>
        </pc:spChg>
        <pc:spChg chg="mod">
          <ac:chgData name="堀本　隆誠" userId="aa8f65b3-1210-409b-80f5-ac31d608a8a1" providerId="ADAL" clId="{3F9B13A0-5AB9-45F7-AD37-4556B0871BC3}" dt="2023-06-28T18:36:41.207" v="13413" actId="208"/>
          <ac:spMkLst>
            <pc:docMk/>
            <pc:sldMk cId="3919586643" sldId="390"/>
            <ac:spMk id="13" creationId="{344EBB61-5052-BE76-4A4E-7C407C06FB89}"/>
          </ac:spMkLst>
        </pc:spChg>
        <pc:spChg chg="add mod">
          <ac:chgData name="堀本　隆誠" userId="aa8f65b3-1210-409b-80f5-ac31d608a8a1" providerId="ADAL" clId="{3F9B13A0-5AB9-45F7-AD37-4556B0871BC3}" dt="2023-07-03T15:11:44.877" v="26887" actId="1076"/>
          <ac:spMkLst>
            <pc:docMk/>
            <pc:sldMk cId="3919586643" sldId="390"/>
            <ac:spMk id="14" creationId="{178C968B-59CA-F345-14E1-9F7C4708AE67}"/>
          </ac:spMkLst>
        </pc:spChg>
        <pc:spChg chg="mod">
          <ac:chgData name="堀本　隆誠" userId="aa8f65b3-1210-409b-80f5-ac31d608a8a1" providerId="ADAL" clId="{3F9B13A0-5AB9-45F7-AD37-4556B0871BC3}" dt="2023-06-28T18:36:41.207" v="13413" actId="208"/>
          <ac:spMkLst>
            <pc:docMk/>
            <pc:sldMk cId="3919586643" sldId="390"/>
            <ac:spMk id="15" creationId="{5D1DEFC3-F46A-744C-3E6C-298EECF0CF36}"/>
          </ac:spMkLst>
        </pc:spChg>
        <pc:spChg chg="mod">
          <ac:chgData name="堀本　隆誠" userId="aa8f65b3-1210-409b-80f5-ac31d608a8a1" providerId="ADAL" clId="{3F9B13A0-5AB9-45F7-AD37-4556B0871BC3}" dt="2023-06-28T18:36:41.207" v="13413" actId="208"/>
          <ac:spMkLst>
            <pc:docMk/>
            <pc:sldMk cId="3919586643" sldId="390"/>
            <ac:spMk id="16" creationId="{EF36C63C-3A60-D264-C78C-FC4B91BC8879}"/>
          </ac:spMkLst>
        </pc:spChg>
        <pc:spChg chg="mod">
          <ac:chgData name="堀本　隆誠" userId="aa8f65b3-1210-409b-80f5-ac31d608a8a1" providerId="ADAL" clId="{3F9B13A0-5AB9-45F7-AD37-4556B0871BC3}" dt="2023-07-03T15:11:00.750" v="26873" actId="20577"/>
          <ac:spMkLst>
            <pc:docMk/>
            <pc:sldMk cId="3919586643" sldId="390"/>
            <ac:spMk id="24" creationId="{6022B450-D8E9-E6B3-E5CB-DFF778D43695}"/>
          </ac:spMkLst>
        </pc:spChg>
        <pc:spChg chg="mod">
          <ac:chgData name="堀本　隆誠" userId="aa8f65b3-1210-409b-80f5-ac31d608a8a1" providerId="ADAL" clId="{3F9B13A0-5AB9-45F7-AD37-4556B0871BC3}" dt="2023-06-28T18:36:41.207" v="13413" actId="208"/>
          <ac:spMkLst>
            <pc:docMk/>
            <pc:sldMk cId="3919586643" sldId="390"/>
            <ac:spMk id="28" creationId="{83F6531F-58F7-59BD-37C8-A32294997496}"/>
          </ac:spMkLst>
        </pc:spChg>
        <pc:cxnChg chg="mod">
          <ac:chgData name="堀本　隆誠" userId="aa8f65b3-1210-409b-80f5-ac31d608a8a1" providerId="ADAL" clId="{3F9B13A0-5AB9-45F7-AD37-4556B0871BC3}" dt="2023-06-28T18:36:41.207" v="13413" actId="208"/>
          <ac:cxnSpMkLst>
            <pc:docMk/>
            <pc:sldMk cId="3919586643" sldId="390"/>
            <ac:cxnSpMk id="23" creationId="{34265A71-1DA2-4BF5-E9D9-4D3EF7B02B6F}"/>
          </ac:cxnSpMkLst>
        </pc:cxnChg>
      </pc:sldChg>
      <pc:sldChg chg="addSp delSp modSp add mod ord modNotesTx">
        <pc:chgData name="堀本　隆誠" userId="aa8f65b3-1210-409b-80f5-ac31d608a8a1" providerId="ADAL" clId="{3F9B13A0-5AB9-45F7-AD37-4556B0871BC3}" dt="2023-07-04T14:44:34.215" v="30216" actId="20577"/>
        <pc:sldMkLst>
          <pc:docMk/>
          <pc:sldMk cId="1640675211" sldId="391"/>
        </pc:sldMkLst>
        <pc:spChg chg="del">
          <ac:chgData name="堀本　隆誠" userId="aa8f65b3-1210-409b-80f5-ac31d608a8a1" providerId="ADAL" clId="{3F9B13A0-5AB9-45F7-AD37-4556B0871BC3}" dt="2023-06-28T23:43:05.190" v="13928" actId="478"/>
          <ac:spMkLst>
            <pc:docMk/>
            <pc:sldMk cId="1640675211" sldId="391"/>
            <ac:spMk id="7" creationId="{0D6CD50A-BE2A-FA7C-8510-779EC22F6ECF}"/>
          </ac:spMkLst>
        </pc:spChg>
        <pc:spChg chg="add mod">
          <ac:chgData name="堀本　隆誠" userId="aa8f65b3-1210-409b-80f5-ac31d608a8a1" providerId="ADAL" clId="{3F9B13A0-5AB9-45F7-AD37-4556B0871BC3}" dt="2023-06-28T23:45:40.286" v="14030" actId="14100"/>
          <ac:spMkLst>
            <pc:docMk/>
            <pc:sldMk cId="1640675211" sldId="391"/>
            <ac:spMk id="8" creationId="{6B8F0D23-52A2-B541-C63D-9D6D27253793}"/>
          </ac:spMkLst>
        </pc:spChg>
        <pc:spChg chg="del">
          <ac:chgData name="堀本　隆誠" userId="aa8f65b3-1210-409b-80f5-ac31d608a8a1" providerId="ADAL" clId="{3F9B13A0-5AB9-45F7-AD37-4556B0871BC3}" dt="2023-06-28T23:43:05.190" v="13928" actId="478"/>
          <ac:spMkLst>
            <pc:docMk/>
            <pc:sldMk cId="1640675211" sldId="391"/>
            <ac:spMk id="10" creationId="{C8D2867E-60F5-F432-09E5-12F72525C129}"/>
          </ac:spMkLst>
        </pc:spChg>
        <pc:spChg chg="del">
          <ac:chgData name="堀本　隆誠" userId="aa8f65b3-1210-409b-80f5-ac31d608a8a1" providerId="ADAL" clId="{3F9B13A0-5AB9-45F7-AD37-4556B0871BC3}" dt="2023-06-28T23:43:05.190" v="13928" actId="478"/>
          <ac:spMkLst>
            <pc:docMk/>
            <pc:sldMk cId="1640675211" sldId="391"/>
            <ac:spMk id="12" creationId="{46820034-CE05-8340-F8FB-55368F043AA9}"/>
          </ac:spMkLst>
        </pc:spChg>
        <pc:spChg chg="del">
          <ac:chgData name="堀本　隆誠" userId="aa8f65b3-1210-409b-80f5-ac31d608a8a1" providerId="ADAL" clId="{3F9B13A0-5AB9-45F7-AD37-4556B0871BC3}" dt="2023-06-28T23:43:05.190" v="13928" actId="478"/>
          <ac:spMkLst>
            <pc:docMk/>
            <pc:sldMk cId="1640675211" sldId="391"/>
            <ac:spMk id="13" creationId="{01DF2798-904D-DF21-2D97-023DBDCD6126}"/>
          </ac:spMkLst>
        </pc:spChg>
        <pc:picChg chg="add mod">
          <ac:chgData name="堀本　隆誠" userId="aa8f65b3-1210-409b-80f5-ac31d608a8a1" providerId="ADAL" clId="{3F9B13A0-5AB9-45F7-AD37-4556B0871BC3}" dt="2023-06-28T23:43:59.133" v="13940" actId="208"/>
          <ac:picMkLst>
            <pc:docMk/>
            <pc:sldMk cId="1640675211" sldId="391"/>
            <ac:picMk id="4" creationId="{86B24712-63D8-E0CC-1B94-6F73F133B65A}"/>
          </ac:picMkLst>
        </pc:picChg>
        <pc:picChg chg="del">
          <ac:chgData name="堀本　隆誠" userId="aa8f65b3-1210-409b-80f5-ac31d608a8a1" providerId="ADAL" clId="{3F9B13A0-5AB9-45F7-AD37-4556B0871BC3}" dt="2023-06-28T23:43:05.190" v="13928" actId="478"/>
          <ac:picMkLst>
            <pc:docMk/>
            <pc:sldMk cId="1640675211" sldId="391"/>
            <ac:picMk id="5" creationId="{5CAF963F-59F2-29CF-86B8-D1457A637BA6}"/>
          </ac:picMkLst>
        </pc:picChg>
      </pc:sldChg>
      <pc:sldChg chg="addSp delSp modSp add mod modNotesTx">
        <pc:chgData name="堀本　隆誠" userId="aa8f65b3-1210-409b-80f5-ac31d608a8a1" providerId="ADAL" clId="{3F9B13A0-5AB9-45F7-AD37-4556B0871BC3}" dt="2023-07-04T15:43:40.589" v="32280" actId="20577"/>
        <pc:sldMkLst>
          <pc:docMk/>
          <pc:sldMk cId="925791532" sldId="392"/>
        </pc:sldMkLst>
        <pc:graphicFrameChg chg="add del mod modGraphic">
          <ac:chgData name="堀本　隆誠" userId="aa8f65b3-1210-409b-80f5-ac31d608a8a1" providerId="ADAL" clId="{3F9B13A0-5AB9-45F7-AD37-4556B0871BC3}" dt="2023-06-29T03:34:05.697" v="14527" actId="478"/>
          <ac:graphicFrameMkLst>
            <pc:docMk/>
            <pc:sldMk cId="925791532" sldId="392"/>
            <ac:graphicFrameMk id="2" creationId="{184B3CDB-7F1B-B86D-F91A-2B754DE80E46}"/>
          </ac:graphicFrameMkLst>
        </pc:graphicFrameChg>
        <pc:graphicFrameChg chg="mod modGraphic">
          <ac:chgData name="堀本　隆誠" userId="aa8f65b3-1210-409b-80f5-ac31d608a8a1" providerId="ADAL" clId="{3F9B13A0-5AB9-45F7-AD37-4556B0871BC3}" dt="2023-07-03T07:29:16.090" v="25015" actId="207"/>
          <ac:graphicFrameMkLst>
            <pc:docMk/>
            <pc:sldMk cId="925791532" sldId="392"/>
            <ac:graphicFrameMk id="6" creationId="{6BE8E2F2-CB8C-36B0-58EE-BF197E23E82A}"/>
          </ac:graphicFrameMkLst>
        </pc:graphicFrameChg>
      </pc:sldChg>
      <pc:sldChg chg="modSp add mod ord">
        <pc:chgData name="堀本　隆誠" userId="aa8f65b3-1210-409b-80f5-ac31d608a8a1" providerId="ADAL" clId="{3F9B13A0-5AB9-45F7-AD37-4556B0871BC3}" dt="2023-07-05T04:52:40.403" v="36051" actId="20577"/>
        <pc:sldMkLst>
          <pc:docMk/>
          <pc:sldMk cId="4160842213" sldId="393"/>
        </pc:sldMkLst>
        <pc:spChg chg="mod">
          <ac:chgData name="堀本　隆誠" userId="aa8f65b3-1210-409b-80f5-ac31d608a8a1" providerId="ADAL" clId="{3F9B13A0-5AB9-45F7-AD37-4556B0871BC3}" dt="2023-06-29T03:25:02.127" v="14510" actId="20577"/>
          <ac:spMkLst>
            <pc:docMk/>
            <pc:sldMk cId="4160842213" sldId="393"/>
            <ac:spMk id="5" creationId="{52284F1E-7650-603C-E064-0A1561D6A0CF}"/>
          </ac:spMkLst>
        </pc:spChg>
        <pc:graphicFrameChg chg="mod">
          <ac:chgData name="堀本　隆誠" userId="aa8f65b3-1210-409b-80f5-ac31d608a8a1" providerId="ADAL" clId="{3F9B13A0-5AB9-45F7-AD37-4556B0871BC3}" dt="2023-07-05T04:52:40.403" v="36051" actId="20577"/>
          <ac:graphicFrameMkLst>
            <pc:docMk/>
            <pc:sldMk cId="4160842213" sldId="393"/>
            <ac:graphicFrameMk id="4" creationId="{042600BA-F31A-2007-D7B5-D9F22D3A5D3B}"/>
          </ac:graphicFrameMkLst>
        </pc:graphicFrameChg>
      </pc:sldChg>
      <pc:sldChg chg="addSp delSp modSp add mod ord modShow modNotesTx">
        <pc:chgData name="堀本　隆誠" userId="aa8f65b3-1210-409b-80f5-ac31d608a8a1" providerId="ADAL" clId="{3F9B13A0-5AB9-45F7-AD37-4556B0871BC3}" dt="2023-07-04T07:24:09.525" v="28294"/>
        <pc:sldMkLst>
          <pc:docMk/>
          <pc:sldMk cId="3690662476" sldId="394"/>
        </pc:sldMkLst>
        <pc:spChg chg="add mod">
          <ac:chgData name="堀本　隆誠" userId="aa8f65b3-1210-409b-80f5-ac31d608a8a1" providerId="ADAL" clId="{3F9B13A0-5AB9-45F7-AD37-4556B0871BC3}" dt="2023-07-03T08:22:41.351" v="25712" actId="1076"/>
          <ac:spMkLst>
            <pc:docMk/>
            <pc:sldMk cId="3690662476" sldId="394"/>
            <ac:spMk id="3" creationId="{A144B50C-4FDD-0BF8-3CE3-C33775072293}"/>
          </ac:spMkLst>
        </pc:spChg>
        <pc:spChg chg="add mod">
          <ac:chgData name="堀本　隆誠" userId="aa8f65b3-1210-409b-80f5-ac31d608a8a1" providerId="ADAL" clId="{3F9B13A0-5AB9-45F7-AD37-4556B0871BC3}" dt="2023-07-03T09:17:44.151" v="26064" actId="14100"/>
          <ac:spMkLst>
            <pc:docMk/>
            <pc:sldMk cId="3690662476" sldId="394"/>
            <ac:spMk id="4" creationId="{37E00DAD-7487-717E-FFFE-A33CB9EB3692}"/>
          </ac:spMkLst>
        </pc:spChg>
        <pc:spChg chg="add mod">
          <ac:chgData name="堀本　隆誠" userId="aa8f65b3-1210-409b-80f5-ac31d608a8a1" providerId="ADAL" clId="{3F9B13A0-5AB9-45F7-AD37-4556B0871BC3}" dt="2023-07-03T09:15:06.591" v="26002" actId="1076"/>
          <ac:spMkLst>
            <pc:docMk/>
            <pc:sldMk cId="3690662476" sldId="394"/>
            <ac:spMk id="6" creationId="{0AED7B73-F6A0-BD84-8EFC-5F789D9940E6}"/>
          </ac:spMkLst>
        </pc:spChg>
        <pc:spChg chg="add mod">
          <ac:chgData name="堀本　隆誠" userId="aa8f65b3-1210-409b-80f5-ac31d608a8a1" providerId="ADAL" clId="{3F9B13A0-5AB9-45F7-AD37-4556B0871BC3}" dt="2023-07-03T09:15:06.591" v="26002" actId="1076"/>
          <ac:spMkLst>
            <pc:docMk/>
            <pc:sldMk cId="3690662476" sldId="394"/>
            <ac:spMk id="7" creationId="{E36DAF58-208E-F56D-5C0A-EBA21A8B6651}"/>
          </ac:spMkLst>
        </pc:spChg>
        <pc:spChg chg="add mod">
          <ac:chgData name="堀本　隆誠" userId="aa8f65b3-1210-409b-80f5-ac31d608a8a1" providerId="ADAL" clId="{3F9B13A0-5AB9-45F7-AD37-4556B0871BC3}" dt="2023-07-03T09:15:24.533" v="26011" actId="1076"/>
          <ac:spMkLst>
            <pc:docMk/>
            <pc:sldMk cId="3690662476" sldId="394"/>
            <ac:spMk id="9" creationId="{555CDB99-A7BB-37F1-DB27-E5FCF44F643A}"/>
          </ac:spMkLst>
        </pc:spChg>
        <pc:spChg chg="del">
          <ac:chgData name="堀本　隆誠" userId="aa8f65b3-1210-409b-80f5-ac31d608a8a1" providerId="ADAL" clId="{3F9B13A0-5AB9-45F7-AD37-4556B0871BC3}" dt="2023-07-03T07:44:28.725" v="25025" actId="478"/>
          <ac:spMkLst>
            <pc:docMk/>
            <pc:sldMk cId="3690662476" sldId="394"/>
            <ac:spMk id="19" creationId="{DAC74C8D-EDE0-A7AE-9748-AAEA6AD3D548}"/>
          </ac:spMkLst>
        </pc:spChg>
        <pc:spChg chg="add mod">
          <ac:chgData name="堀本　隆誠" userId="aa8f65b3-1210-409b-80f5-ac31d608a8a1" providerId="ADAL" clId="{3F9B13A0-5AB9-45F7-AD37-4556B0871BC3}" dt="2023-07-03T09:17:14.124" v="26046" actId="1076"/>
          <ac:spMkLst>
            <pc:docMk/>
            <pc:sldMk cId="3690662476" sldId="394"/>
            <ac:spMk id="26" creationId="{2AE6C77E-E6CA-798C-127E-92AC7A6A55E6}"/>
          </ac:spMkLst>
        </pc:spChg>
        <pc:spChg chg="add mod">
          <ac:chgData name="堀本　隆誠" userId="aa8f65b3-1210-409b-80f5-ac31d608a8a1" providerId="ADAL" clId="{3F9B13A0-5AB9-45F7-AD37-4556B0871BC3}" dt="2023-07-03T09:17:20.368" v="26047" actId="1076"/>
          <ac:spMkLst>
            <pc:docMk/>
            <pc:sldMk cId="3690662476" sldId="394"/>
            <ac:spMk id="32" creationId="{35453B52-ED4D-030B-AACC-C3B95D8A3F86}"/>
          </ac:spMkLst>
        </pc:spChg>
        <pc:cxnChg chg="add mod">
          <ac:chgData name="堀本　隆誠" userId="aa8f65b3-1210-409b-80f5-ac31d608a8a1" providerId="ADAL" clId="{3F9B13A0-5AB9-45F7-AD37-4556B0871BC3}" dt="2023-07-03T09:15:06.591" v="26002" actId="1076"/>
          <ac:cxnSpMkLst>
            <pc:docMk/>
            <pc:sldMk cId="3690662476" sldId="394"/>
            <ac:cxnSpMk id="8" creationId="{E72AE719-7B25-4AAA-76F5-F3A99A1B6692}"/>
          </ac:cxnSpMkLst>
        </pc:cxnChg>
        <pc:cxnChg chg="add mod">
          <ac:chgData name="堀本　隆誠" userId="aa8f65b3-1210-409b-80f5-ac31d608a8a1" providerId="ADAL" clId="{3F9B13A0-5AB9-45F7-AD37-4556B0871BC3}" dt="2023-07-03T09:17:14.124" v="26046" actId="1076"/>
          <ac:cxnSpMkLst>
            <pc:docMk/>
            <pc:sldMk cId="3690662476" sldId="394"/>
            <ac:cxnSpMk id="28" creationId="{5681F3B7-3FAD-C2A1-4140-E38ED28D7E73}"/>
          </ac:cxnSpMkLst>
        </pc:cxnChg>
      </pc:sldChg>
      <pc:sldChg chg="addSp delSp modSp add del mod">
        <pc:chgData name="堀本　隆誠" userId="aa8f65b3-1210-409b-80f5-ac31d608a8a1" providerId="ADAL" clId="{3F9B13A0-5AB9-45F7-AD37-4556B0871BC3}" dt="2023-07-03T07:58:43.737" v="25268" actId="2696"/>
        <pc:sldMkLst>
          <pc:docMk/>
          <pc:sldMk cId="1396619894" sldId="395"/>
        </pc:sldMkLst>
        <pc:spChg chg="add mod">
          <ac:chgData name="堀本　隆誠" userId="aa8f65b3-1210-409b-80f5-ac31d608a8a1" providerId="ADAL" clId="{3F9B13A0-5AB9-45F7-AD37-4556B0871BC3}" dt="2023-07-03T07:57:40.769" v="25261" actId="14100"/>
          <ac:spMkLst>
            <pc:docMk/>
            <pc:sldMk cId="1396619894" sldId="395"/>
            <ac:spMk id="2" creationId="{D019120D-3A1F-F822-5BDE-CDB0900C41D3}"/>
          </ac:spMkLst>
        </pc:spChg>
        <pc:spChg chg="add del mod">
          <ac:chgData name="堀本　隆誠" userId="aa8f65b3-1210-409b-80f5-ac31d608a8a1" providerId="ADAL" clId="{3F9B13A0-5AB9-45F7-AD37-4556B0871BC3}" dt="2023-07-03T07:57:17.855" v="25255" actId="478"/>
          <ac:spMkLst>
            <pc:docMk/>
            <pc:sldMk cId="1396619894" sldId="395"/>
            <ac:spMk id="4" creationId="{D6EC9425-9792-2C1F-26B6-BDFD7C98875B}"/>
          </ac:spMkLst>
        </pc:spChg>
        <pc:spChg chg="del mod">
          <ac:chgData name="堀本　隆誠" userId="aa8f65b3-1210-409b-80f5-ac31d608a8a1" providerId="ADAL" clId="{3F9B13A0-5AB9-45F7-AD37-4556B0871BC3}" dt="2023-07-03T07:57:21.376" v="25258" actId="478"/>
          <ac:spMkLst>
            <pc:docMk/>
            <pc:sldMk cId="1396619894" sldId="395"/>
            <ac:spMk id="10" creationId="{6A638FC1-C6D3-FAB9-B261-040C8C394B4E}"/>
          </ac:spMkLst>
        </pc:spChg>
        <pc:spChg chg="add mod">
          <ac:chgData name="堀本　隆誠" userId="aa8f65b3-1210-409b-80f5-ac31d608a8a1" providerId="ADAL" clId="{3F9B13A0-5AB9-45F7-AD37-4556B0871BC3}" dt="2023-07-03T07:57:18.638" v="25256"/>
          <ac:spMkLst>
            <pc:docMk/>
            <pc:sldMk cId="1396619894" sldId="395"/>
            <ac:spMk id="11" creationId="{9710B3A9-2C72-45EF-32E4-A4134F3A00BC}"/>
          </ac:spMkLst>
        </pc:spChg>
        <pc:spChg chg="del mod">
          <ac:chgData name="堀本　隆誠" userId="aa8f65b3-1210-409b-80f5-ac31d608a8a1" providerId="ADAL" clId="{3F9B13A0-5AB9-45F7-AD37-4556B0871BC3}" dt="2023-07-03T07:56:59.515" v="25253" actId="478"/>
          <ac:spMkLst>
            <pc:docMk/>
            <pc:sldMk cId="1396619894" sldId="395"/>
            <ac:spMk id="17" creationId="{B7366AC2-D6A5-697C-F213-FBAE00BFE641}"/>
          </ac:spMkLst>
        </pc:spChg>
        <pc:spChg chg="mod">
          <ac:chgData name="堀本　隆誠" userId="aa8f65b3-1210-409b-80f5-ac31d608a8a1" providerId="ADAL" clId="{3F9B13A0-5AB9-45F7-AD37-4556B0871BC3}" dt="2023-07-03T07:54:47.286" v="25224" actId="113"/>
          <ac:spMkLst>
            <pc:docMk/>
            <pc:sldMk cId="1396619894" sldId="395"/>
            <ac:spMk id="23" creationId="{88370E30-5DFB-A0D4-5328-D593C419FA12}"/>
          </ac:spMkLst>
        </pc:spChg>
      </pc:sldChg>
      <pc:sldChg chg="addSp delSp modSp add mod modNotesTx">
        <pc:chgData name="堀本　隆誠" userId="aa8f65b3-1210-409b-80f5-ac31d608a8a1" providerId="ADAL" clId="{3F9B13A0-5AB9-45F7-AD37-4556B0871BC3}" dt="2023-07-04T14:51:41.224" v="30583" actId="20577"/>
        <pc:sldMkLst>
          <pc:docMk/>
          <pc:sldMk cId="3247511658" sldId="396"/>
        </pc:sldMkLst>
        <pc:spChg chg="add mod">
          <ac:chgData name="堀本　隆誠" userId="aa8f65b3-1210-409b-80f5-ac31d608a8a1" providerId="ADAL" clId="{3F9B13A0-5AB9-45F7-AD37-4556B0871BC3}" dt="2023-07-03T07:59:41.954" v="25281" actId="14100"/>
          <ac:spMkLst>
            <pc:docMk/>
            <pc:sldMk cId="3247511658" sldId="396"/>
            <ac:spMk id="4" creationId="{CDE0BCB9-8D83-4F54-F1A5-D0EA51DA1DD4}"/>
          </ac:spMkLst>
        </pc:spChg>
        <pc:spChg chg="del">
          <ac:chgData name="堀本　隆誠" userId="aa8f65b3-1210-409b-80f5-ac31d608a8a1" providerId="ADAL" clId="{3F9B13A0-5AB9-45F7-AD37-4556B0871BC3}" dt="2023-07-03T07:59:28.108" v="25273" actId="478"/>
          <ac:spMkLst>
            <pc:docMk/>
            <pc:sldMk cId="3247511658" sldId="396"/>
            <ac:spMk id="10" creationId="{B6D18181-4383-60F2-0C50-78AE678CE874}"/>
          </ac:spMkLst>
        </pc:spChg>
        <pc:spChg chg="mod">
          <ac:chgData name="堀本　隆誠" userId="aa8f65b3-1210-409b-80f5-ac31d608a8a1" providerId="ADAL" clId="{3F9B13A0-5AB9-45F7-AD37-4556B0871BC3}" dt="2023-07-03T09:35:35.878" v="26330" actId="14100"/>
          <ac:spMkLst>
            <pc:docMk/>
            <pc:sldMk cId="3247511658" sldId="396"/>
            <ac:spMk id="23" creationId="{88370E30-5DFB-A0D4-5328-D593C419FA12}"/>
          </ac:spMkLst>
        </pc:spChg>
      </pc:sldChg>
      <pc:sldChg chg="addSp delSp modSp add del mod">
        <pc:chgData name="堀本　隆誠" userId="aa8f65b3-1210-409b-80f5-ac31d608a8a1" providerId="ADAL" clId="{3F9B13A0-5AB9-45F7-AD37-4556B0871BC3}" dt="2023-07-03T09:41:36.156" v="26396" actId="2696"/>
        <pc:sldMkLst>
          <pc:docMk/>
          <pc:sldMk cId="3335707558" sldId="397"/>
        </pc:sldMkLst>
        <pc:spChg chg="add mod">
          <ac:chgData name="堀本　隆誠" userId="aa8f65b3-1210-409b-80f5-ac31d608a8a1" providerId="ADAL" clId="{3F9B13A0-5AB9-45F7-AD37-4556B0871BC3}" dt="2023-07-03T09:38:45.917" v="26334" actId="1076"/>
          <ac:spMkLst>
            <pc:docMk/>
            <pc:sldMk cId="3335707558" sldId="397"/>
            <ac:spMk id="2" creationId="{6428F325-95C0-4CBA-2711-D99330D90655}"/>
          </ac:spMkLst>
        </pc:spChg>
        <pc:graphicFrameChg chg="del">
          <ac:chgData name="堀本　隆誠" userId="aa8f65b3-1210-409b-80f5-ac31d608a8a1" providerId="ADAL" clId="{3F9B13A0-5AB9-45F7-AD37-4556B0871BC3}" dt="2023-07-03T08:04:07.823" v="25413" actId="478"/>
          <ac:graphicFrameMkLst>
            <pc:docMk/>
            <pc:sldMk cId="3335707558" sldId="397"/>
            <ac:graphicFrameMk id="6" creationId="{48A6D4E3-25E2-2ED8-34CE-8E8B7AA0653A}"/>
          </ac:graphicFrameMkLst>
        </pc:graphicFrameChg>
      </pc:sldChg>
      <pc:sldChg chg="addSp delSp modSp add mod ord modNotesTx">
        <pc:chgData name="堀本　隆誠" userId="aa8f65b3-1210-409b-80f5-ac31d608a8a1" providerId="ADAL" clId="{3F9B13A0-5AB9-45F7-AD37-4556B0871BC3}" dt="2023-07-04T16:39:51.803" v="35278" actId="20577"/>
        <pc:sldMkLst>
          <pc:docMk/>
          <pc:sldMk cId="1070824402" sldId="398"/>
        </pc:sldMkLst>
        <pc:spChg chg="mod">
          <ac:chgData name="堀本　隆誠" userId="aa8f65b3-1210-409b-80f5-ac31d608a8a1" providerId="ADAL" clId="{3F9B13A0-5AB9-45F7-AD37-4556B0871BC3}" dt="2023-07-04T16:09:35.927" v="34016" actId="404"/>
          <ac:spMkLst>
            <pc:docMk/>
            <pc:sldMk cId="1070824402" sldId="398"/>
            <ac:spMk id="5" creationId="{0D443864-CC03-EF8B-DB05-022DF12BE6F1}"/>
          </ac:spMkLst>
        </pc:spChg>
        <pc:spChg chg="del">
          <ac:chgData name="堀本　隆誠" userId="aa8f65b3-1210-409b-80f5-ac31d608a8a1" providerId="ADAL" clId="{3F9B13A0-5AB9-45F7-AD37-4556B0871BC3}" dt="2023-07-03T08:07:07.983" v="25475" actId="478"/>
          <ac:spMkLst>
            <pc:docMk/>
            <pc:sldMk cId="1070824402" sldId="398"/>
            <ac:spMk id="6" creationId="{F4838DBC-5BE4-93F3-1895-06C6D314902D}"/>
          </ac:spMkLst>
        </pc:spChg>
        <pc:spChg chg="del">
          <ac:chgData name="堀本　隆誠" userId="aa8f65b3-1210-409b-80f5-ac31d608a8a1" providerId="ADAL" clId="{3F9B13A0-5AB9-45F7-AD37-4556B0871BC3}" dt="2023-07-03T08:07:04.760" v="25474" actId="478"/>
          <ac:spMkLst>
            <pc:docMk/>
            <pc:sldMk cId="1070824402" sldId="398"/>
            <ac:spMk id="7" creationId="{0E66F25A-07F0-5EF1-A53A-58AED8254474}"/>
          </ac:spMkLst>
        </pc:spChg>
        <pc:spChg chg="add del">
          <ac:chgData name="堀本　隆誠" userId="aa8f65b3-1210-409b-80f5-ac31d608a8a1" providerId="ADAL" clId="{3F9B13A0-5AB9-45F7-AD37-4556B0871BC3}" dt="2023-07-04T05:27:55.454" v="27479" actId="22"/>
          <ac:spMkLst>
            <pc:docMk/>
            <pc:sldMk cId="1070824402" sldId="398"/>
            <ac:spMk id="8" creationId="{3C241465-94ED-F8BF-0FE9-153C7100A45A}"/>
          </ac:spMkLst>
        </pc:spChg>
        <pc:spChg chg="add del mod">
          <ac:chgData name="堀本　隆誠" userId="aa8f65b3-1210-409b-80f5-ac31d608a8a1" providerId="ADAL" clId="{3F9B13A0-5AB9-45F7-AD37-4556B0871BC3}" dt="2023-07-04T07:22:06.032" v="28231" actId="478"/>
          <ac:spMkLst>
            <pc:docMk/>
            <pc:sldMk cId="1070824402" sldId="398"/>
            <ac:spMk id="10" creationId="{5EEF96E5-9D54-0ADE-CE95-FAEE1472F83A}"/>
          </ac:spMkLst>
        </pc:spChg>
        <pc:spChg chg="add mod">
          <ac:chgData name="堀本　隆誠" userId="aa8f65b3-1210-409b-80f5-ac31d608a8a1" providerId="ADAL" clId="{3F9B13A0-5AB9-45F7-AD37-4556B0871BC3}" dt="2023-07-04T16:10:21.335" v="34022" actId="1076"/>
          <ac:spMkLst>
            <pc:docMk/>
            <pc:sldMk cId="1070824402" sldId="398"/>
            <ac:spMk id="12" creationId="{33D6F011-DE70-E50D-2F31-A5F735ED04F7}"/>
          </ac:spMkLst>
        </pc:spChg>
        <pc:spChg chg="add mod">
          <ac:chgData name="堀本　隆誠" userId="aa8f65b3-1210-409b-80f5-ac31d608a8a1" providerId="ADAL" clId="{3F9B13A0-5AB9-45F7-AD37-4556B0871BC3}" dt="2023-07-04T16:10:21.335" v="34022" actId="1076"/>
          <ac:spMkLst>
            <pc:docMk/>
            <pc:sldMk cId="1070824402" sldId="398"/>
            <ac:spMk id="13" creationId="{C560F268-D401-6584-DEBB-1733BA86894C}"/>
          </ac:spMkLst>
        </pc:spChg>
        <pc:spChg chg="del">
          <ac:chgData name="堀本　隆誠" userId="aa8f65b3-1210-409b-80f5-ac31d608a8a1" providerId="ADAL" clId="{3F9B13A0-5AB9-45F7-AD37-4556B0871BC3}" dt="2023-07-04T07:21:25.476" v="28222" actId="478"/>
          <ac:spMkLst>
            <pc:docMk/>
            <pc:sldMk cId="1070824402" sldId="398"/>
            <ac:spMk id="14" creationId="{9F7B8346-B23F-03FA-BC23-6145E69AE5E9}"/>
          </ac:spMkLst>
        </pc:spChg>
        <pc:spChg chg="add mod">
          <ac:chgData name="堀本　隆誠" userId="aa8f65b3-1210-409b-80f5-ac31d608a8a1" providerId="ADAL" clId="{3F9B13A0-5AB9-45F7-AD37-4556B0871BC3}" dt="2023-07-04T16:10:21.335" v="34022" actId="1076"/>
          <ac:spMkLst>
            <pc:docMk/>
            <pc:sldMk cId="1070824402" sldId="398"/>
            <ac:spMk id="15" creationId="{AB73B40B-4A70-8DF0-1071-038622AD438E}"/>
          </ac:spMkLst>
        </pc:spChg>
        <pc:spChg chg="add del">
          <ac:chgData name="堀本　隆誠" userId="aa8f65b3-1210-409b-80f5-ac31d608a8a1" providerId="ADAL" clId="{3F9B13A0-5AB9-45F7-AD37-4556B0871BC3}" dt="2023-07-04T07:21:28.990" v="28224" actId="22"/>
          <ac:spMkLst>
            <pc:docMk/>
            <pc:sldMk cId="1070824402" sldId="398"/>
            <ac:spMk id="17" creationId="{C3595177-3CE7-F333-B426-B26924B90C3B}"/>
          </ac:spMkLst>
        </pc:spChg>
        <pc:spChg chg="add mod">
          <ac:chgData name="堀本　隆誠" userId="aa8f65b3-1210-409b-80f5-ac31d608a8a1" providerId="ADAL" clId="{3F9B13A0-5AB9-45F7-AD37-4556B0871BC3}" dt="2023-07-04T07:21:43.935" v="28226"/>
          <ac:spMkLst>
            <pc:docMk/>
            <pc:sldMk cId="1070824402" sldId="398"/>
            <ac:spMk id="18" creationId="{2E5E0A8F-65A8-3C92-BE23-02B473E319F8}"/>
          </ac:spMkLst>
        </pc:spChg>
        <pc:graphicFrameChg chg="del">
          <ac:chgData name="堀本　隆誠" userId="aa8f65b3-1210-409b-80f5-ac31d608a8a1" providerId="ADAL" clId="{3F9B13A0-5AB9-45F7-AD37-4556B0871BC3}" dt="2023-07-03T08:07:04.760" v="25474" actId="478"/>
          <ac:graphicFrameMkLst>
            <pc:docMk/>
            <pc:sldMk cId="1070824402" sldId="398"/>
            <ac:graphicFrameMk id="2" creationId="{F95C21B2-5B60-C8EC-2684-3D08B6DE2151}"/>
          </ac:graphicFrameMkLst>
        </pc:graphicFrameChg>
      </pc:sldChg>
      <pc:sldChg chg="addSp delSp modSp add mod modNotesTx">
        <pc:chgData name="堀本　隆誠" userId="aa8f65b3-1210-409b-80f5-ac31d608a8a1" providerId="ADAL" clId="{3F9B13A0-5AB9-45F7-AD37-4556B0871BC3}" dt="2023-07-04T16:19:58.358" v="35079" actId="20577"/>
        <pc:sldMkLst>
          <pc:docMk/>
          <pc:sldMk cId="3024275862" sldId="399"/>
        </pc:sldMkLst>
        <pc:spChg chg="del">
          <ac:chgData name="堀本　隆誠" userId="aa8f65b3-1210-409b-80f5-ac31d608a8a1" providerId="ADAL" clId="{3F9B13A0-5AB9-45F7-AD37-4556B0871BC3}" dt="2023-07-03T08:07:18.555" v="25477" actId="478"/>
          <ac:spMkLst>
            <pc:docMk/>
            <pc:sldMk cId="3024275862" sldId="399"/>
            <ac:spMk id="2" creationId="{3D78ED53-BB71-4BC5-933B-087A7221E38E}"/>
          </ac:spMkLst>
        </pc:spChg>
        <pc:spChg chg="del">
          <ac:chgData name="堀本　隆誠" userId="aa8f65b3-1210-409b-80f5-ac31d608a8a1" providerId="ADAL" clId="{3F9B13A0-5AB9-45F7-AD37-4556B0871BC3}" dt="2023-07-03T08:07:18.555" v="25477" actId="478"/>
          <ac:spMkLst>
            <pc:docMk/>
            <pc:sldMk cId="3024275862" sldId="399"/>
            <ac:spMk id="5" creationId="{F6B029BD-4AA0-8D9D-F06E-97DA2AB88AFB}"/>
          </ac:spMkLst>
        </pc:spChg>
        <pc:spChg chg="add mod">
          <ac:chgData name="堀本　隆誠" userId="aa8f65b3-1210-409b-80f5-ac31d608a8a1" providerId="ADAL" clId="{3F9B13A0-5AB9-45F7-AD37-4556B0871BC3}" dt="2023-07-04T05:24:25.715" v="27474" actId="14100"/>
          <ac:spMkLst>
            <pc:docMk/>
            <pc:sldMk cId="3024275862" sldId="399"/>
            <ac:spMk id="8" creationId="{70FBE8D3-54BB-683B-D9D1-424CA5449114}"/>
          </ac:spMkLst>
        </pc:spChg>
        <pc:spChg chg="add mod">
          <ac:chgData name="堀本　隆誠" userId="aa8f65b3-1210-409b-80f5-ac31d608a8a1" providerId="ADAL" clId="{3F9B13A0-5AB9-45F7-AD37-4556B0871BC3}" dt="2023-07-04T15:51:46.354" v="33089" actId="1076"/>
          <ac:spMkLst>
            <pc:docMk/>
            <pc:sldMk cId="3024275862" sldId="399"/>
            <ac:spMk id="10" creationId="{AE7E0D76-E277-AF58-1144-801B309EC1D5}"/>
          </ac:spMkLst>
        </pc:spChg>
        <pc:spChg chg="add mod">
          <ac:chgData name="堀本　隆誠" userId="aa8f65b3-1210-409b-80f5-ac31d608a8a1" providerId="ADAL" clId="{3F9B13A0-5AB9-45F7-AD37-4556B0871BC3}" dt="2023-07-04T15:51:56.878" v="33090" actId="1076"/>
          <ac:spMkLst>
            <pc:docMk/>
            <pc:sldMk cId="3024275862" sldId="399"/>
            <ac:spMk id="11" creationId="{F20D8B80-D885-B76E-4E65-C71CB4B585D4}"/>
          </ac:spMkLst>
        </pc:spChg>
        <pc:spChg chg="add mod">
          <ac:chgData name="堀本　隆誠" userId="aa8f65b3-1210-409b-80f5-ac31d608a8a1" providerId="ADAL" clId="{3F9B13A0-5AB9-45F7-AD37-4556B0871BC3}" dt="2023-07-04T15:51:56.878" v="33090" actId="1076"/>
          <ac:spMkLst>
            <pc:docMk/>
            <pc:sldMk cId="3024275862" sldId="399"/>
            <ac:spMk id="12" creationId="{823395A1-10DB-4E60-91F0-5149F7625724}"/>
          </ac:spMkLst>
        </pc:spChg>
        <pc:spChg chg="add mod">
          <ac:chgData name="堀本　隆誠" userId="aa8f65b3-1210-409b-80f5-ac31d608a8a1" providerId="ADAL" clId="{3F9B13A0-5AB9-45F7-AD37-4556B0871BC3}" dt="2023-07-04T05:21:34.499" v="27397" actId="14100"/>
          <ac:spMkLst>
            <pc:docMk/>
            <pc:sldMk cId="3024275862" sldId="399"/>
            <ac:spMk id="14" creationId="{E5B22AEC-07B7-01B9-7679-C54259506097}"/>
          </ac:spMkLst>
        </pc:spChg>
      </pc:sldChg>
      <pc:sldChg chg="modSp add mod ord modNotesTx">
        <pc:chgData name="堀本　隆誠" userId="aa8f65b3-1210-409b-80f5-ac31d608a8a1" providerId="ADAL" clId="{3F9B13A0-5AB9-45F7-AD37-4556B0871BC3}" dt="2023-07-04T15:40:40.828" v="32210" actId="20577"/>
        <pc:sldMkLst>
          <pc:docMk/>
          <pc:sldMk cId="585090723" sldId="400"/>
        </pc:sldMkLst>
        <pc:spChg chg="mod">
          <ac:chgData name="堀本　隆誠" userId="aa8f65b3-1210-409b-80f5-ac31d608a8a1" providerId="ADAL" clId="{3F9B13A0-5AB9-45F7-AD37-4556B0871BC3}" dt="2023-07-03T09:47:11.732" v="26463" actId="1076"/>
          <ac:spMkLst>
            <pc:docMk/>
            <pc:sldMk cId="585090723" sldId="400"/>
            <ac:spMk id="3" creationId="{EAB7CE10-BAA5-D9F8-F878-D4473E5885C8}"/>
          </ac:spMkLst>
        </pc:spChg>
        <pc:graphicFrameChg chg="mod modGraphic">
          <ac:chgData name="堀本　隆誠" userId="aa8f65b3-1210-409b-80f5-ac31d608a8a1" providerId="ADAL" clId="{3F9B13A0-5AB9-45F7-AD37-4556B0871BC3}" dt="2023-07-03T15:26:27.559" v="27029" actId="20577"/>
          <ac:graphicFrameMkLst>
            <pc:docMk/>
            <pc:sldMk cId="585090723" sldId="400"/>
            <ac:graphicFrameMk id="4" creationId="{042600BA-F31A-2007-D7B5-D9F22D3A5D3B}"/>
          </ac:graphicFrameMkLst>
        </pc:graphicFrameChg>
      </pc:sldChg>
      <pc:sldChg chg="addSp modSp new mod ord">
        <pc:chgData name="堀本　隆誠" userId="aa8f65b3-1210-409b-80f5-ac31d608a8a1" providerId="ADAL" clId="{3F9B13A0-5AB9-45F7-AD37-4556B0871BC3}" dt="2023-07-03T15:14:40.341" v="26907"/>
        <pc:sldMkLst>
          <pc:docMk/>
          <pc:sldMk cId="1581426141" sldId="401"/>
        </pc:sldMkLst>
        <pc:graphicFrameChg chg="add mod modGraphic">
          <ac:chgData name="堀本　隆誠" userId="aa8f65b3-1210-409b-80f5-ac31d608a8a1" providerId="ADAL" clId="{3F9B13A0-5AB9-45F7-AD37-4556B0871BC3}" dt="2023-07-03T15:14:24.087" v="26905"/>
          <ac:graphicFrameMkLst>
            <pc:docMk/>
            <pc:sldMk cId="1581426141" sldId="401"/>
            <ac:graphicFrameMk id="3" creationId="{D1AA9C02-8165-5969-5311-B0E5240715D6}"/>
          </ac:graphicFrameMkLst>
        </pc:graphicFrameChg>
      </pc:sldChg>
      <pc:sldChg chg="addSp delSp modSp add mod modNotesTx">
        <pc:chgData name="堀本　隆誠" userId="aa8f65b3-1210-409b-80f5-ac31d608a8a1" providerId="ADAL" clId="{3F9B13A0-5AB9-45F7-AD37-4556B0871BC3}" dt="2023-07-04T14:07:43.884" v="29656" actId="20577"/>
        <pc:sldMkLst>
          <pc:docMk/>
          <pc:sldMk cId="85381634" sldId="402"/>
        </pc:sldMkLst>
        <pc:spChg chg="mod">
          <ac:chgData name="堀本　隆誠" userId="aa8f65b3-1210-409b-80f5-ac31d608a8a1" providerId="ADAL" clId="{3F9B13A0-5AB9-45F7-AD37-4556B0871BC3}" dt="2023-07-03T15:19:21.864" v="26955" actId="1076"/>
          <ac:spMkLst>
            <pc:docMk/>
            <pc:sldMk cId="85381634" sldId="402"/>
            <ac:spMk id="2" creationId="{3F59ED65-D0BE-0372-D912-F5502EFFA15C}"/>
          </ac:spMkLst>
        </pc:spChg>
        <pc:spChg chg="mod">
          <ac:chgData name="堀本　隆誠" userId="aa8f65b3-1210-409b-80f5-ac31d608a8a1" providerId="ADAL" clId="{3F9B13A0-5AB9-45F7-AD37-4556B0871BC3}" dt="2023-07-03T15:19:07.576" v="26954" actId="1076"/>
          <ac:spMkLst>
            <pc:docMk/>
            <pc:sldMk cId="85381634" sldId="402"/>
            <ac:spMk id="3" creationId="{9FCD193B-0D21-DF58-9022-F830425CEB54}"/>
          </ac:spMkLst>
        </pc:spChg>
        <pc:spChg chg="add del mod">
          <ac:chgData name="堀本　隆誠" userId="aa8f65b3-1210-409b-80f5-ac31d608a8a1" providerId="ADAL" clId="{3F9B13A0-5AB9-45F7-AD37-4556B0871BC3}" dt="2023-07-03T15:21:05.488" v="26981" actId="478"/>
          <ac:spMkLst>
            <pc:docMk/>
            <pc:sldMk cId="85381634" sldId="402"/>
            <ac:spMk id="6" creationId="{F0D01900-49AB-ED7D-045F-0140B4933824}"/>
          </ac:spMkLst>
        </pc:spChg>
        <pc:spChg chg="add del mod">
          <ac:chgData name="堀本　隆誠" userId="aa8f65b3-1210-409b-80f5-ac31d608a8a1" providerId="ADAL" clId="{3F9B13A0-5AB9-45F7-AD37-4556B0871BC3}" dt="2023-07-03T15:21:07.909" v="26982" actId="478"/>
          <ac:spMkLst>
            <pc:docMk/>
            <pc:sldMk cId="85381634" sldId="402"/>
            <ac:spMk id="10" creationId="{91D2A41F-1C3A-F62A-86DE-B9176836142D}"/>
          </ac:spMkLst>
        </pc:spChg>
        <pc:spChg chg="mod">
          <ac:chgData name="堀本　隆誠" userId="aa8f65b3-1210-409b-80f5-ac31d608a8a1" providerId="ADAL" clId="{3F9B13A0-5AB9-45F7-AD37-4556B0871BC3}" dt="2023-07-03T15:19:07.576" v="26954" actId="1076"/>
          <ac:spMkLst>
            <pc:docMk/>
            <pc:sldMk cId="85381634" sldId="402"/>
            <ac:spMk id="13" creationId="{344EBB61-5052-BE76-4A4E-7C407C06FB89}"/>
          </ac:spMkLst>
        </pc:spChg>
        <pc:spChg chg="mod">
          <ac:chgData name="堀本　隆誠" userId="aa8f65b3-1210-409b-80f5-ac31d608a8a1" providerId="ADAL" clId="{3F9B13A0-5AB9-45F7-AD37-4556B0871BC3}" dt="2023-07-03T15:19:07.576" v="26954" actId="1076"/>
          <ac:spMkLst>
            <pc:docMk/>
            <pc:sldMk cId="85381634" sldId="402"/>
            <ac:spMk id="15" creationId="{5D1DEFC3-F46A-744C-3E6C-298EECF0CF36}"/>
          </ac:spMkLst>
        </pc:spChg>
        <pc:spChg chg="mod">
          <ac:chgData name="堀本　隆誠" userId="aa8f65b3-1210-409b-80f5-ac31d608a8a1" providerId="ADAL" clId="{3F9B13A0-5AB9-45F7-AD37-4556B0871BC3}" dt="2023-07-03T15:19:07.576" v="26954" actId="1076"/>
          <ac:spMkLst>
            <pc:docMk/>
            <pc:sldMk cId="85381634" sldId="402"/>
            <ac:spMk id="16" creationId="{EF36C63C-3A60-D264-C78C-FC4B91BC8879}"/>
          </ac:spMkLst>
        </pc:spChg>
        <pc:spChg chg="mod">
          <ac:chgData name="堀本　隆誠" userId="aa8f65b3-1210-409b-80f5-ac31d608a8a1" providerId="ADAL" clId="{3F9B13A0-5AB9-45F7-AD37-4556B0871BC3}" dt="2023-07-03T15:19:21.864" v="26955" actId="1076"/>
          <ac:spMkLst>
            <pc:docMk/>
            <pc:sldMk cId="85381634" sldId="402"/>
            <ac:spMk id="20" creationId="{F520CA92-C048-034C-5C56-96EAE4D7AB90}"/>
          </ac:spMkLst>
        </pc:spChg>
        <pc:spChg chg="mod">
          <ac:chgData name="堀本　隆誠" userId="aa8f65b3-1210-409b-80f5-ac31d608a8a1" providerId="ADAL" clId="{3F9B13A0-5AB9-45F7-AD37-4556B0871BC3}" dt="2023-07-03T15:19:21.864" v="26955" actId="1076"/>
          <ac:spMkLst>
            <pc:docMk/>
            <pc:sldMk cId="85381634" sldId="402"/>
            <ac:spMk id="21" creationId="{7397AB6E-13B2-44E5-970B-D737DB889144}"/>
          </ac:spMkLst>
        </pc:spChg>
        <pc:spChg chg="mod">
          <ac:chgData name="堀本　隆誠" userId="aa8f65b3-1210-409b-80f5-ac31d608a8a1" providerId="ADAL" clId="{3F9B13A0-5AB9-45F7-AD37-4556B0871BC3}" dt="2023-07-03T15:19:21.864" v="26955" actId="1076"/>
          <ac:spMkLst>
            <pc:docMk/>
            <pc:sldMk cId="85381634" sldId="402"/>
            <ac:spMk id="22" creationId="{D0BB4B87-2D03-D9BC-CC02-5E6C67FA3D3A}"/>
          </ac:spMkLst>
        </pc:spChg>
        <pc:spChg chg="mod">
          <ac:chgData name="堀本　隆誠" userId="aa8f65b3-1210-409b-80f5-ac31d608a8a1" providerId="ADAL" clId="{3F9B13A0-5AB9-45F7-AD37-4556B0871BC3}" dt="2023-07-03T15:19:29.692" v="26956" actId="1076"/>
          <ac:spMkLst>
            <pc:docMk/>
            <pc:sldMk cId="85381634" sldId="402"/>
            <ac:spMk id="28" creationId="{83F6531F-58F7-59BD-37C8-A32294997496}"/>
          </ac:spMkLst>
        </pc:spChg>
      </pc:sldChg>
      <pc:sldChg chg="addSp modSp add mod modNotesTx">
        <pc:chgData name="堀本　隆誠" userId="aa8f65b3-1210-409b-80f5-ac31d608a8a1" providerId="ADAL" clId="{3F9B13A0-5AB9-45F7-AD37-4556B0871BC3}" dt="2023-07-04T14:10:25.927" v="29954" actId="20577"/>
        <pc:sldMkLst>
          <pc:docMk/>
          <pc:sldMk cId="2672954355" sldId="403"/>
        </pc:sldMkLst>
        <pc:spChg chg="mod">
          <ac:chgData name="堀本　隆誠" userId="aa8f65b3-1210-409b-80f5-ac31d608a8a1" providerId="ADAL" clId="{3F9B13A0-5AB9-45F7-AD37-4556B0871BC3}" dt="2023-07-03T15:22:47.928" v="27010" actId="207"/>
          <ac:spMkLst>
            <pc:docMk/>
            <pc:sldMk cId="2672954355" sldId="403"/>
            <ac:spMk id="3" creationId="{9FCD193B-0D21-DF58-9022-F830425CEB54}"/>
          </ac:spMkLst>
        </pc:spChg>
        <pc:spChg chg="mod">
          <ac:chgData name="堀本　隆誠" userId="aa8f65b3-1210-409b-80f5-ac31d608a8a1" providerId="ADAL" clId="{3F9B13A0-5AB9-45F7-AD37-4556B0871BC3}" dt="2023-07-03T15:22:09.531" v="27005" actId="1076"/>
          <ac:spMkLst>
            <pc:docMk/>
            <pc:sldMk cId="2672954355" sldId="403"/>
            <ac:spMk id="6" creationId="{F0D01900-49AB-ED7D-045F-0140B4933824}"/>
          </ac:spMkLst>
        </pc:spChg>
        <pc:spChg chg="mod">
          <ac:chgData name="堀本　隆誠" userId="aa8f65b3-1210-409b-80f5-ac31d608a8a1" providerId="ADAL" clId="{3F9B13A0-5AB9-45F7-AD37-4556B0871BC3}" dt="2023-07-03T15:22:42.651" v="27009" actId="1582"/>
          <ac:spMkLst>
            <pc:docMk/>
            <pc:sldMk cId="2672954355" sldId="403"/>
            <ac:spMk id="8" creationId="{4B82BA29-DB80-0EF5-E402-7DE194F65E57}"/>
          </ac:spMkLst>
        </pc:spChg>
        <pc:spChg chg="mod">
          <ac:chgData name="堀本　隆誠" userId="aa8f65b3-1210-409b-80f5-ac31d608a8a1" providerId="ADAL" clId="{3F9B13A0-5AB9-45F7-AD37-4556B0871BC3}" dt="2023-07-03T15:22:57.329" v="27011" actId="1582"/>
          <ac:spMkLst>
            <pc:docMk/>
            <pc:sldMk cId="2672954355" sldId="403"/>
            <ac:spMk id="9" creationId="{62D7631B-031A-A83E-E50C-6D8D3674B751}"/>
          </ac:spMkLst>
        </pc:spChg>
        <pc:spChg chg="add mod">
          <ac:chgData name="堀本　隆誠" userId="aa8f65b3-1210-409b-80f5-ac31d608a8a1" providerId="ADAL" clId="{3F9B13A0-5AB9-45F7-AD37-4556B0871BC3}" dt="2023-07-03T15:21:43.182" v="26991" actId="14100"/>
          <ac:spMkLst>
            <pc:docMk/>
            <pc:sldMk cId="2672954355" sldId="403"/>
            <ac:spMk id="11" creationId="{4D16862C-4348-B3A0-C5FF-038B1911BAA6}"/>
          </ac:spMkLst>
        </pc:spChg>
      </pc:sldChg>
      <pc:sldChg chg="modSp add mod">
        <pc:chgData name="堀本　隆誠" userId="aa8f65b3-1210-409b-80f5-ac31d608a8a1" providerId="ADAL" clId="{3F9B13A0-5AB9-45F7-AD37-4556B0871BC3}" dt="2023-07-05T04:57:34.648" v="36142" actId="20577"/>
        <pc:sldMkLst>
          <pc:docMk/>
          <pc:sldMk cId="429313649" sldId="404"/>
        </pc:sldMkLst>
        <pc:spChg chg="mod">
          <ac:chgData name="堀本　隆誠" userId="aa8f65b3-1210-409b-80f5-ac31d608a8a1" providerId="ADAL" clId="{3F9B13A0-5AB9-45F7-AD37-4556B0871BC3}" dt="2023-07-05T04:54:01.729" v="36058" actId="20577"/>
          <ac:spMkLst>
            <pc:docMk/>
            <pc:sldMk cId="429313649" sldId="404"/>
            <ac:spMk id="2" creationId="{7CAC9385-9B5C-16CF-19CA-C6AAC76A2E9A}"/>
          </ac:spMkLst>
        </pc:spChg>
        <pc:spChg chg="mod">
          <ac:chgData name="堀本　隆誠" userId="aa8f65b3-1210-409b-80f5-ac31d608a8a1" providerId="ADAL" clId="{3F9B13A0-5AB9-45F7-AD37-4556B0871BC3}" dt="2023-07-05T04:54:08.640" v="36061" actId="20577"/>
          <ac:spMkLst>
            <pc:docMk/>
            <pc:sldMk cId="429313649" sldId="404"/>
            <ac:spMk id="5" creationId="{52284F1E-7650-603C-E064-0A1561D6A0CF}"/>
          </ac:spMkLst>
        </pc:spChg>
        <pc:graphicFrameChg chg="mod">
          <ac:chgData name="堀本　隆誠" userId="aa8f65b3-1210-409b-80f5-ac31d608a8a1" providerId="ADAL" clId="{3F9B13A0-5AB9-45F7-AD37-4556B0871BC3}" dt="2023-07-05T04:57:34.648" v="36142" actId="20577"/>
          <ac:graphicFrameMkLst>
            <pc:docMk/>
            <pc:sldMk cId="429313649" sldId="404"/>
            <ac:graphicFrameMk id="4" creationId="{042600BA-F31A-2007-D7B5-D9F22D3A5D3B}"/>
          </ac:graphicFrameMkLst>
        </pc:graphicFrameChg>
      </pc:sldChg>
      <pc:sldChg chg="addSp delSp modSp add mod ord modNotesTx">
        <pc:chgData name="堀本　隆誠" userId="aa8f65b3-1210-409b-80f5-ac31d608a8a1" providerId="ADAL" clId="{3F9B13A0-5AB9-45F7-AD37-4556B0871BC3}" dt="2023-07-05T05:02:58.406" v="36359" actId="20577"/>
        <pc:sldMkLst>
          <pc:docMk/>
          <pc:sldMk cId="131305550" sldId="405"/>
        </pc:sldMkLst>
        <pc:spChg chg="mod">
          <ac:chgData name="堀本　隆誠" userId="aa8f65b3-1210-409b-80f5-ac31d608a8a1" providerId="ADAL" clId="{3F9B13A0-5AB9-45F7-AD37-4556B0871BC3}" dt="2023-07-05T04:59:02.185" v="36161" actId="1076"/>
          <ac:spMkLst>
            <pc:docMk/>
            <pc:sldMk cId="131305550" sldId="405"/>
            <ac:spMk id="2" creationId="{7CAC9385-9B5C-16CF-19CA-C6AAC76A2E9A}"/>
          </ac:spMkLst>
        </pc:spChg>
        <pc:spChg chg="del">
          <ac:chgData name="堀本　隆誠" userId="aa8f65b3-1210-409b-80f5-ac31d608a8a1" providerId="ADAL" clId="{3F9B13A0-5AB9-45F7-AD37-4556B0871BC3}" dt="2023-07-05T04:59:04.341" v="36162" actId="478"/>
          <ac:spMkLst>
            <pc:docMk/>
            <pc:sldMk cId="131305550" sldId="405"/>
            <ac:spMk id="5" creationId="{29A95945-6FF1-0E39-8ADC-221E6ECA61A5}"/>
          </ac:spMkLst>
        </pc:spChg>
        <pc:spChg chg="add mod">
          <ac:chgData name="堀本　隆誠" userId="aa8f65b3-1210-409b-80f5-ac31d608a8a1" providerId="ADAL" clId="{3F9B13A0-5AB9-45F7-AD37-4556B0871BC3}" dt="2023-07-05T05:00:04.858" v="36205" actId="14100"/>
          <ac:spMkLst>
            <pc:docMk/>
            <pc:sldMk cId="131305550" sldId="405"/>
            <ac:spMk id="6" creationId="{BE288FD7-36D2-0812-62B7-8D2CF3F1D20B}"/>
          </ac:spMkLst>
        </pc:spChg>
        <pc:spChg chg="add mod">
          <ac:chgData name="堀本　隆誠" userId="aa8f65b3-1210-409b-80f5-ac31d608a8a1" providerId="ADAL" clId="{3F9B13A0-5AB9-45F7-AD37-4556B0871BC3}" dt="2023-07-05T05:02:35.042" v="36357" actId="1076"/>
          <ac:spMkLst>
            <pc:docMk/>
            <pc:sldMk cId="131305550" sldId="405"/>
            <ac:spMk id="8" creationId="{04FEA9FB-0CBD-21BE-D880-8F26D4E33020}"/>
          </ac:spMkLst>
        </pc:spChg>
        <pc:spChg chg="add mod">
          <ac:chgData name="堀本　隆誠" userId="aa8f65b3-1210-409b-80f5-ac31d608a8a1" providerId="ADAL" clId="{3F9B13A0-5AB9-45F7-AD37-4556B0871BC3}" dt="2023-07-05T05:02:44.008" v="36358" actId="1076"/>
          <ac:spMkLst>
            <pc:docMk/>
            <pc:sldMk cId="131305550" sldId="405"/>
            <ac:spMk id="10" creationId="{96A7570E-2ECE-14B8-C073-C0FAD7541D4F}"/>
          </ac:spMkLst>
        </pc:spChg>
        <pc:spChg chg="add mod">
          <ac:chgData name="堀本　隆誠" userId="aa8f65b3-1210-409b-80f5-ac31d608a8a1" providerId="ADAL" clId="{3F9B13A0-5AB9-45F7-AD37-4556B0871BC3}" dt="2023-07-05T05:01:20.624" v="36307" actId="14100"/>
          <ac:spMkLst>
            <pc:docMk/>
            <pc:sldMk cId="131305550" sldId="405"/>
            <ac:spMk id="11" creationId="{B580CADC-DEA8-5BDC-A760-3163B6EC0ABF}"/>
          </ac:spMkLst>
        </pc:spChg>
        <pc:spChg chg="add mod">
          <ac:chgData name="堀本　隆誠" userId="aa8f65b3-1210-409b-80f5-ac31d608a8a1" providerId="ADAL" clId="{3F9B13A0-5AB9-45F7-AD37-4556B0871BC3}" dt="2023-07-05T05:02:35.042" v="36357" actId="1076"/>
          <ac:spMkLst>
            <pc:docMk/>
            <pc:sldMk cId="131305550" sldId="405"/>
            <ac:spMk id="13" creationId="{F1CF3241-42FD-DB42-59DC-DC5EDFD47307}"/>
          </ac:spMkLst>
        </pc:spChg>
        <pc:graphicFrameChg chg="del">
          <ac:chgData name="堀本　隆誠" userId="aa8f65b3-1210-409b-80f5-ac31d608a8a1" providerId="ADAL" clId="{3F9B13A0-5AB9-45F7-AD37-4556B0871BC3}" dt="2023-07-05T04:59:06.869" v="36163" actId="478"/>
          <ac:graphicFrameMkLst>
            <pc:docMk/>
            <pc:sldMk cId="131305550" sldId="405"/>
            <ac:graphicFrameMk id="4" creationId="{042600BA-F31A-2007-D7B5-D9F22D3A5D3B}"/>
          </ac:graphicFrameMkLst>
        </pc:graphicFrameChg>
      </pc:sldChg>
      <pc:sldChg chg="addSp delSp modSp add mod">
        <pc:chgData name="堀本　隆誠" userId="aa8f65b3-1210-409b-80f5-ac31d608a8a1" providerId="ADAL" clId="{3F9B13A0-5AB9-45F7-AD37-4556B0871BC3}" dt="2023-07-05T05:20:50.287" v="36403"/>
        <pc:sldMkLst>
          <pc:docMk/>
          <pc:sldMk cId="1062597112" sldId="406"/>
        </pc:sldMkLst>
        <pc:spChg chg="mod">
          <ac:chgData name="堀本　隆誠" userId="aa8f65b3-1210-409b-80f5-ac31d608a8a1" providerId="ADAL" clId="{3F9B13A0-5AB9-45F7-AD37-4556B0871BC3}" dt="2023-07-05T05:08:41.889" v="36401" actId="27636"/>
          <ac:spMkLst>
            <pc:docMk/>
            <pc:sldMk cId="1062597112" sldId="406"/>
            <ac:spMk id="2" creationId="{7CAC9385-9B5C-16CF-19CA-C6AAC76A2E9A}"/>
          </ac:spMkLst>
        </pc:spChg>
        <pc:spChg chg="add mod">
          <ac:chgData name="堀本　隆誠" userId="aa8f65b3-1210-409b-80f5-ac31d608a8a1" providerId="ADAL" clId="{3F9B13A0-5AB9-45F7-AD37-4556B0871BC3}" dt="2023-07-05T05:20:50.287" v="36403"/>
          <ac:spMkLst>
            <pc:docMk/>
            <pc:sldMk cId="1062597112" sldId="406"/>
            <ac:spMk id="4" creationId="{BEE75ED1-9540-4B25-817A-27281EEE4D3A}"/>
          </ac:spMkLst>
        </pc:spChg>
        <pc:spChg chg="del">
          <ac:chgData name="堀本　隆誠" userId="aa8f65b3-1210-409b-80f5-ac31d608a8a1" providerId="ADAL" clId="{3F9B13A0-5AB9-45F7-AD37-4556B0871BC3}" dt="2023-07-05T05:03:14.879" v="36363" actId="478"/>
          <ac:spMkLst>
            <pc:docMk/>
            <pc:sldMk cId="1062597112" sldId="406"/>
            <ac:spMk id="6" creationId="{BE288FD7-36D2-0812-62B7-8D2CF3F1D20B}"/>
          </ac:spMkLst>
        </pc:spChg>
        <pc:spChg chg="del">
          <ac:chgData name="堀本　隆誠" userId="aa8f65b3-1210-409b-80f5-ac31d608a8a1" providerId="ADAL" clId="{3F9B13A0-5AB9-45F7-AD37-4556B0871BC3}" dt="2023-07-05T05:03:14.879" v="36363" actId="478"/>
          <ac:spMkLst>
            <pc:docMk/>
            <pc:sldMk cId="1062597112" sldId="406"/>
            <ac:spMk id="8" creationId="{04FEA9FB-0CBD-21BE-D880-8F26D4E33020}"/>
          </ac:spMkLst>
        </pc:spChg>
        <pc:spChg chg="del">
          <ac:chgData name="堀本　隆誠" userId="aa8f65b3-1210-409b-80f5-ac31d608a8a1" providerId="ADAL" clId="{3F9B13A0-5AB9-45F7-AD37-4556B0871BC3}" dt="2023-07-05T05:03:14.879" v="36363" actId="478"/>
          <ac:spMkLst>
            <pc:docMk/>
            <pc:sldMk cId="1062597112" sldId="406"/>
            <ac:spMk id="10" creationId="{96A7570E-2ECE-14B8-C073-C0FAD7541D4F}"/>
          </ac:spMkLst>
        </pc:spChg>
        <pc:spChg chg="del">
          <ac:chgData name="堀本　隆誠" userId="aa8f65b3-1210-409b-80f5-ac31d608a8a1" providerId="ADAL" clId="{3F9B13A0-5AB9-45F7-AD37-4556B0871BC3}" dt="2023-07-05T05:03:14.879" v="36363" actId="478"/>
          <ac:spMkLst>
            <pc:docMk/>
            <pc:sldMk cId="1062597112" sldId="406"/>
            <ac:spMk id="11" creationId="{B580CADC-DEA8-5BDC-A760-3163B6EC0ABF}"/>
          </ac:spMkLst>
        </pc:spChg>
        <pc:spChg chg="del">
          <ac:chgData name="堀本　隆誠" userId="aa8f65b3-1210-409b-80f5-ac31d608a8a1" providerId="ADAL" clId="{3F9B13A0-5AB9-45F7-AD37-4556B0871BC3}" dt="2023-07-05T05:03:14.879" v="36363" actId="478"/>
          <ac:spMkLst>
            <pc:docMk/>
            <pc:sldMk cId="1062597112" sldId="406"/>
            <ac:spMk id="13" creationId="{F1CF3241-42FD-DB42-59DC-DC5EDFD47307}"/>
          </ac:spMkLst>
        </pc:spChg>
        <pc:picChg chg="add mod">
          <ac:chgData name="堀本　隆誠" userId="aa8f65b3-1210-409b-80f5-ac31d608a8a1" providerId="ADAL" clId="{3F9B13A0-5AB9-45F7-AD37-4556B0871BC3}" dt="2023-07-05T05:08:17.928" v="36396" actId="14100"/>
          <ac:picMkLst>
            <pc:docMk/>
            <pc:sldMk cId="1062597112" sldId="406"/>
            <ac:picMk id="5" creationId="{E0108C48-B0DC-39BE-C44D-2D8108DE5896}"/>
          </ac:picMkLst>
        </pc:picChg>
      </pc:sldChg>
      <pc:sldMasterChg chg="modSldLayout">
        <pc:chgData name="堀本　隆誠" userId="aa8f65b3-1210-409b-80f5-ac31d608a8a1" providerId="ADAL" clId="{3F9B13A0-5AB9-45F7-AD37-4556B0871BC3}" dt="2023-06-27T07:17:43.778" v="9163" actId="14100"/>
        <pc:sldMasterMkLst>
          <pc:docMk/>
          <pc:sldMasterMk cId="900125078" sldId="2147483732"/>
        </pc:sldMasterMkLst>
        <pc:sldLayoutChg chg="modSp mod">
          <pc:chgData name="堀本　隆誠" userId="aa8f65b3-1210-409b-80f5-ac31d608a8a1" providerId="ADAL" clId="{3F9B13A0-5AB9-45F7-AD37-4556B0871BC3}" dt="2023-06-27T07:17:43.778" v="9163" actId="14100"/>
          <pc:sldLayoutMkLst>
            <pc:docMk/>
            <pc:sldMasterMk cId="900125078" sldId="2147483732"/>
            <pc:sldLayoutMk cId="820451943" sldId="2147483739"/>
          </pc:sldLayoutMkLst>
          <pc:spChg chg="mod">
            <ac:chgData name="堀本　隆誠" userId="aa8f65b3-1210-409b-80f5-ac31d608a8a1" providerId="ADAL" clId="{3F9B13A0-5AB9-45F7-AD37-4556B0871BC3}" dt="2023-06-27T07:17:43.778" v="9163" actId="14100"/>
            <ac:spMkLst>
              <pc:docMk/>
              <pc:sldMasterMk cId="900125078" sldId="2147483732"/>
              <pc:sldLayoutMk cId="820451943" sldId="2147483739"/>
              <ac:spMk id="4"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D74214F2-CAB3-8FC8-D30E-1CD78EDC60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A315AAED-9688-4122-6A8E-11C956ECB0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EDF899-F03F-499B-93C2-CBE366C17C3E}" type="datetimeFigureOut">
              <a:rPr kumimoji="1" lang="ja-JP" altLang="en-US" smtClean="0"/>
              <a:t>2024/10/27</a:t>
            </a:fld>
            <a:endParaRPr kumimoji="1" lang="ja-JP" altLang="en-US"/>
          </a:p>
        </p:txBody>
      </p:sp>
      <p:sp>
        <p:nvSpPr>
          <p:cNvPr id="4" name="フッター プレースホルダー 3">
            <a:extLst>
              <a:ext uri="{FF2B5EF4-FFF2-40B4-BE49-F238E27FC236}">
                <a16:creationId xmlns:a16="http://schemas.microsoft.com/office/drawing/2014/main" id="{4E4D1F05-0C14-AC70-3DEE-010F154D2A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0B4BC488-E1F9-C88E-58FC-75DA275C91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675C1C-84EE-49A7-802A-CE549400E5A9}" type="slidenum">
              <a:rPr kumimoji="1" lang="ja-JP" altLang="en-US" smtClean="0"/>
              <a:t>‹#›</a:t>
            </a:fld>
            <a:endParaRPr kumimoji="1" lang="ja-JP" altLang="en-US"/>
          </a:p>
        </p:txBody>
      </p:sp>
    </p:spTree>
    <p:extLst>
      <p:ext uri="{BB962C8B-B14F-4D97-AF65-F5344CB8AC3E}">
        <p14:creationId xmlns:p14="http://schemas.microsoft.com/office/powerpoint/2010/main" val="2602655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792D0-C01D-44AA-96FC-651100B041F7}" type="datetimeFigureOut">
              <a:rPr kumimoji="1" lang="ja-JP" altLang="en-US" smtClean="0"/>
              <a:t>2024/10/27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AEC29-065F-49A4-A575-989208BDA368}" type="slidenum">
              <a:rPr kumimoji="1" lang="ja-JP" altLang="en-US" smtClean="0"/>
              <a:t>‹#›</a:t>
            </a:fld>
            <a:endParaRPr kumimoji="1" lang="ja-JP" altLang="en-US"/>
          </a:p>
        </p:txBody>
      </p:sp>
    </p:spTree>
    <p:extLst>
      <p:ext uri="{BB962C8B-B14F-4D97-AF65-F5344CB8AC3E}">
        <p14:creationId xmlns:p14="http://schemas.microsoft.com/office/powerpoint/2010/main" val="9441086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lang="ja-JP" altLang="en-US" sz="1200" dirty="0">
                <a:latin typeface="ＭＳ Ｐゴシック" panose="020B0600070205080204" pitchFamily="50" charset="-128"/>
                <a:ea typeface="ＭＳ Ｐゴシック" panose="020B0600070205080204" pitchFamily="50" charset="-128"/>
              </a:rPr>
              <a:t>地域資料における災害データの </a:t>
            </a:r>
            <a:r>
              <a:rPr lang="en-US" altLang="ja-JP" sz="1200" dirty="0">
                <a:latin typeface="ＭＳ Ｐゴシック" panose="020B0600070205080204" pitchFamily="50" charset="-128"/>
                <a:ea typeface="ＭＳ Ｐゴシック" panose="020B0600070205080204" pitchFamily="50" charset="-128"/>
              </a:rPr>
              <a:t>Knowledge Graph </a:t>
            </a:r>
            <a:r>
              <a:rPr lang="ja-JP" altLang="en-US" sz="1200" dirty="0">
                <a:latin typeface="ＭＳ Ｐゴシック" panose="020B0600070205080204" pitchFamily="50" charset="-128"/>
                <a:ea typeface="ＭＳ Ｐゴシック" panose="020B0600070205080204" pitchFamily="50" charset="-128"/>
              </a:rPr>
              <a:t>生成手法の提案</a:t>
            </a:r>
            <a:r>
              <a:rPr kumimoji="1" lang="ja-JP" altLang="en-US" dirty="0"/>
              <a:t>」と題しまして</a:t>
            </a:r>
            <a:r>
              <a:rPr kumimoji="1" lang="en-US" altLang="ja-JP" dirty="0"/>
              <a:t>, </a:t>
            </a:r>
            <a:r>
              <a:rPr kumimoji="1" lang="ja-JP" altLang="en-US" dirty="0"/>
              <a:t>創発ソフトウェア研究室 </a:t>
            </a:r>
            <a:r>
              <a:rPr kumimoji="1" lang="en-US" altLang="ja-JP" dirty="0"/>
              <a:t>M1 </a:t>
            </a:r>
            <a:r>
              <a:rPr kumimoji="1" lang="ja-JP" altLang="en-US" dirty="0"/>
              <a:t>の堀本が発表します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0</a:t>
            </a:fld>
            <a:endParaRPr kumimoji="1" lang="ja-JP" altLang="en-US"/>
          </a:p>
        </p:txBody>
      </p:sp>
    </p:spTree>
    <p:extLst>
      <p:ext uri="{BB962C8B-B14F-4D97-AF65-F5344CB8AC3E}">
        <p14:creationId xmlns:p14="http://schemas.microsoft.com/office/powerpoint/2010/main" val="23235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本研究では時間経過で変化するデータセットとして内閣府が公開している災害報告書を使用します</a:t>
            </a:r>
            <a:r>
              <a:rPr kumimoji="1" lang="en-US" altLang="ja-JP" dirty="0"/>
              <a:t>. </a:t>
            </a:r>
          </a:p>
          <a:p>
            <a:r>
              <a:rPr kumimoji="1" lang="ja-JP" altLang="en-US" dirty="0"/>
              <a:t>災害報告書には災害の発生日時</a:t>
            </a:r>
            <a:r>
              <a:rPr kumimoji="1" lang="en-US" altLang="ja-JP" dirty="0"/>
              <a:t>, </a:t>
            </a:r>
            <a:r>
              <a:rPr kumimoji="1" lang="ja-JP" altLang="en-US" dirty="0"/>
              <a:t>場所</a:t>
            </a:r>
            <a:r>
              <a:rPr kumimoji="1" lang="en-US" altLang="ja-JP" dirty="0"/>
              <a:t>, </a:t>
            </a:r>
            <a:r>
              <a:rPr kumimoji="1" lang="ja-JP" altLang="en-US" dirty="0"/>
              <a:t>規模</a:t>
            </a:r>
            <a:r>
              <a:rPr kumimoji="1" lang="en-US" altLang="ja-JP" dirty="0"/>
              <a:t>, </a:t>
            </a:r>
            <a:r>
              <a:rPr kumimoji="1" lang="ja-JP" altLang="en-US" dirty="0"/>
              <a:t>被害状況</a:t>
            </a:r>
            <a:r>
              <a:rPr kumimoji="1" lang="en-US" altLang="ja-JP" dirty="0"/>
              <a:t>, </a:t>
            </a:r>
            <a:r>
              <a:rPr kumimoji="1" lang="ja-JP" altLang="en-US" dirty="0"/>
              <a:t>対応措置などが含まれています</a:t>
            </a:r>
            <a:r>
              <a:rPr kumimoji="1" lang="en-US" altLang="ja-JP" dirty="0"/>
              <a:t>. </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9</a:t>
            </a:fld>
            <a:endParaRPr kumimoji="1" lang="ja-JP" altLang="en-US"/>
          </a:p>
        </p:txBody>
      </p:sp>
    </p:spTree>
    <p:extLst>
      <p:ext uri="{BB962C8B-B14F-4D97-AF65-F5344CB8AC3E}">
        <p14:creationId xmlns:p14="http://schemas.microsoft.com/office/powerpoint/2010/main" val="3316688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a:t>
            </a:r>
            <a:r>
              <a:rPr kumimoji="1" lang="en-US" altLang="ja-JP" dirty="0"/>
              <a:t>, </a:t>
            </a:r>
            <a:r>
              <a:rPr kumimoji="1" lang="ja-JP" altLang="en-US" dirty="0"/>
              <a:t>提案手法についてです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10</a:t>
            </a:fld>
            <a:endParaRPr kumimoji="1" lang="ja-JP" altLang="en-US"/>
          </a:p>
        </p:txBody>
      </p:sp>
    </p:spTree>
    <p:extLst>
      <p:ext uri="{BB962C8B-B14F-4D97-AF65-F5344CB8AC3E}">
        <p14:creationId xmlns:p14="http://schemas.microsoft.com/office/powerpoint/2010/main" val="414125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ナレッジグラフを用いることで異なるデータの相互関係を明確にできます</a:t>
            </a:r>
            <a:r>
              <a:rPr kumimoji="1" lang="en-US" altLang="ja-JP" dirty="0"/>
              <a:t>. </a:t>
            </a:r>
          </a:p>
          <a:p>
            <a:r>
              <a:rPr kumimoji="1" lang="ja-JP" altLang="en-US" dirty="0"/>
              <a:t>そこで</a:t>
            </a:r>
            <a:r>
              <a:rPr kumimoji="1" lang="en-US" altLang="ja-JP" dirty="0"/>
              <a:t>, </a:t>
            </a:r>
            <a:r>
              <a:rPr kumimoji="1" lang="ja-JP" altLang="en-US" dirty="0"/>
              <a:t>データからナレッジグラフを生成する手法を提案します</a:t>
            </a:r>
            <a:r>
              <a:rPr kumimoji="1" lang="en-US" altLang="ja-JP" dirty="0"/>
              <a:t>. </a:t>
            </a:r>
            <a:br>
              <a:rPr kumimoji="1" lang="en-US" altLang="ja-JP" dirty="0"/>
            </a:br>
            <a:r>
              <a:rPr kumimoji="1" lang="ja-JP" altLang="en-US" dirty="0"/>
              <a:t>本研究ではナレッジグラフ生成のコストを下げ</a:t>
            </a:r>
            <a:r>
              <a:rPr kumimoji="1" lang="en-US" altLang="ja-JP" dirty="0"/>
              <a:t>, </a:t>
            </a:r>
            <a:r>
              <a:rPr kumimoji="1" lang="ja-JP" altLang="en-US" dirty="0"/>
              <a:t>人手を介さずに処理するために </a:t>
            </a:r>
            <a:r>
              <a:rPr kumimoji="1" lang="en-US" altLang="ja-JP" dirty="0"/>
              <a:t>GPT-4o </a:t>
            </a:r>
            <a:r>
              <a:rPr kumimoji="1" lang="ja-JP" altLang="en-US" dirty="0"/>
              <a:t>を利用してデータからトリプルを抽出します</a:t>
            </a:r>
            <a:r>
              <a:rPr kumimoji="1" lang="en-US" altLang="ja-JP" dirty="0"/>
              <a:t>. </a:t>
            </a:r>
          </a:p>
          <a:p>
            <a:r>
              <a:rPr kumimoji="1" lang="ja-JP" altLang="en-US" dirty="0"/>
              <a:t>そして</a:t>
            </a:r>
            <a:r>
              <a:rPr kumimoji="1" lang="en-US" altLang="ja-JP" dirty="0"/>
              <a:t>, </a:t>
            </a:r>
            <a:r>
              <a:rPr kumimoji="1" lang="ja-JP" altLang="en-US" dirty="0"/>
              <a:t>異なるデータ間の関係性をナレッジグラフとして可視化します</a:t>
            </a:r>
            <a:r>
              <a:rPr kumimoji="1" lang="en-US" altLang="ja-JP" dirty="0"/>
              <a:t>. </a:t>
            </a:r>
          </a:p>
          <a:p>
            <a:endParaRPr kumimoji="1" lang="en-US" altLang="ja-JP" dirty="0"/>
          </a:p>
          <a:p>
            <a:r>
              <a:rPr kumimoji="1" lang="en-US" altLang="ja-JP" dirty="0"/>
              <a:t>GPT</a:t>
            </a:r>
            <a:r>
              <a:rPr kumimoji="1" lang="ja-JP" altLang="en-US" dirty="0"/>
              <a:t>　人手を介さずに処理したい</a:t>
            </a:r>
            <a:endParaRPr kumimoji="1" lang="en-US" altLang="ja-JP" dirty="0"/>
          </a:p>
          <a:p>
            <a:r>
              <a:rPr kumimoji="1" lang="ja-JP" altLang="en-US" dirty="0"/>
              <a:t>コストを下げる</a:t>
            </a:r>
            <a:endParaRPr kumimoji="1" lang="en-US" altLang="ja-JP" dirty="0"/>
          </a:p>
          <a:p>
            <a:endParaRPr kumimoji="1" lang="en-US" altLang="ja-JP" dirty="0"/>
          </a:p>
          <a:p>
            <a:r>
              <a:rPr kumimoji="1" lang="ja-JP" altLang="en-US" dirty="0"/>
              <a:t>自由に書かれた記述→ナレッジグラフを抽出</a:t>
            </a:r>
            <a:endParaRPr kumimoji="1" lang="en-US" altLang="ja-JP" dirty="0"/>
          </a:p>
          <a:p>
            <a:endParaRPr kumimoji="1" lang="en-US" altLang="ja-JP" dirty="0"/>
          </a:p>
          <a:p>
            <a:r>
              <a:rPr kumimoji="1" lang="en-US" altLang="ja-JP" dirty="0" err="1"/>
              <a:t>Gpt</a:t>
            </a:r>
            <a:r>
              <a:rPr kumimoji="1" lang="ja-JP" altLang="en-US" dirty="0"/>
              <a:t>　そのままグラフ出力　論文調査</a:t>
            </a:r>
            <a:endParaRPr kumimoji="1" lang="en-US" altLang="ja-JP" dirty="0"/>
          </a:p>
          <a:p>
            <a:endParaRPr kumimoji="1" lang="en-US" altLang="ja-JP" dirty="0"/>
          </a:p>
          <a:p>
            <a:r>
              <a:rPr kumimoji="1" lang="ja-JP" altLang="en-US" dirty="0"/>
              <a:t>学会等では、出力形式について「試したけど。。」</a:t>
            </a:r>
            <a:endParaRPr kumimoji="1" lang="en-US" altLang="ja-JP"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11</a:t>
            </a:fld>
            <a:endParaRPr kumimoji="1" lang="ja-JP" altLang="en-US"/>
          </a:p>
        </p:txBody>
      </p:sp>
    </p:spTree>
    <p:extLst>
      <p:ext uri="{BB962C8B-B14F-4D97-AF65-F5344CB8AC3E}">
        <p14:creationId xmlns:p14="http://schemas.microsoft.com/office/powerpoint/2010/main" val="3097400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この図はモデル概略図になります</a:t>
            </a:r>
            <a:r>
              <a:rPr kumimoji="1" lang="en-US" altLang="ja-JP" dirty="0"/>
              <a:t>. </a:t>
            </a:r>
          </a:p>
          <a:p>
            <a:r>
              <a:rPr kumimoji="1" lang="en-US" altLang="ja-JP" dirty="0"/>
              <a:t>GPT-4o </a:t>
            </a:r>
            <a:r>
              <a:rPr kumimoji="1" lang="ja-JP" altLang="en-US" dirty="0"/>
              <a:t>への入力を簡単にするため</a:t>
            </a:r>
            <a:r>
              <a:rPr kumimoji="1" lang="en-US" altLang="ja-JP" dirty="0"/>
              <a:t>, </a:t>
            </a:r>
            <a:r>
              <a:rPr kumimoji="1" lang="ja-JP" altLang="en-US" dirty="0"/>
              <a:t>入力時に </a:t>
            </a:r>
            <a:r>
              <a:rPr kumimoji="1" lang="en-US" altLang="ja-JP" dirty="0"/>
              <a:t>PDF </a:t>
            </a:r>
            <a:r>
              <a:rPr kumimoji="1" lang="ja-JP" altLang="en-US" dirty="0"/>
              <a:t>の災害データをテキストデータに変換しています</a:t>
            </a:r>
            <a:r>
              <a:rPr kumimoji="1" lang="en-US" altLang="ja-JP" dirty="0"/>
              <a:t>. </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12</a:t>
            </a:fld>
            <a:endParaRPr kumimoji="1" lang="ja-JP" altLang="en-US"/>
          </a:p>
        </p:txBody>
      </p:sp>
    </p:spTree>
    <p:extLst>
      <p:ext uri="{BB962C8B-B14F-4D97-AF65-F5344CB8AC3E}">
        <p14:creationId xmlns:p14="http://schemas.microsoft.com/office/powerpoint/2010/main" val="875837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 </a:t>
            </a:r>
            <a:r>
              <a:rPr kumimoji="1" lang="ja-JP" altLang="en-US" dirty="0"/>
              <a:t>実験についてです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13</a:t>
            </a:fld>
            <a:endParaRPr kumimoji="1" lang="ja-JP" altLang="en-US"/>
          </a:p>
        </p:txBody>
      </p:sp>
    </p:spTree>
    <p:extLst>
      <p:ext uri="{BB962C8B-B14F-4D97-AF65-F5344CB8AC3E}">
        <p14:creationId xmlns:p14="http://schemas.microsoft.com/office/powerpoint/2010/main" val="1162847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 </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2024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年 </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月 </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日に発生した能登半島地震の災害報告書からトリプルを抽出し</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統合および可視化する実験をした</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endParaRPr kumimoji="1" lang="en-US" altLang="ja-JP" dirty="0"/>
          </a:p>
          <a:p>
            <a:r>
              <a:rPr kumimoji="1" lang="ja-JP" altLang="en-US" dirty="0"/>
              <a:t>実験データは内閣府が公開している能登半島地震の災害報告書で</a:t>
            </a:r>
            <a:r>
              <a:rPr kumimoji="1" lang="en-US" altLang="ja-JP" dirty="0"/>
              <a:t>, </a:t>
            </a:r>
            <a:r>
              <a:rPr kumimoji="1" lang="ja-JP" altLang="en-US" dirty="0"/>
              <a:t>異なる作成日の </a:t>
            </a:r>
            <a:r>
              <a:rPr kumimoji="1" lang="en-US" altLang="ja-JP" dirty="0"/>
              <a:t>7 </a:t>
            </a:r>
            <a:r>
              <a:rPr kumimoji="1" lang="ja-JP" altLang="en-US" dirty="0"/>
              <a:t>つの報告書を使用しました</a:t>
            </a:r>
            <a:r>
              <a:rPr kumimoji="1" lang="en-US" altLang="ja-JP" dirty="0"/>
              <a:t>. </a:t>
            </a:r>
          </a:p>
          <a:p>
            <a:r>
              <a:rPr kumimoji="1" lang="ja-JP" altLang="en-US" dirty="0"/>
              <a:t>実験 </a:t>
            </a:r>
            <a:r>
              <a:rPr kumimoji="1" lang="en-US" altLang="ja-JP" dirty="0"/>
              <a:t>1 </a:t>
            </a:r>
            <a:r>
              <a:rPr kumimoji="1" lang="ja-JP" altLang="en-US" dirty="0"/>
              <a:t>では</a:t>
            </a:r>
            <a:r>
              <a:rPr kumimoji="1" lang="en-US" altLang="ja-JP" dirty="0"/>
              <a:t>, PDF </a:t>
            </a:r>
            <a:r>
              <a:rPr kumimoji="1" lang="ja-JP" altLang="en-US" dirty="0"/>
              <a:t>の災害報告書をテキストデータに変換し</a:t>
            </a:r>
            <a:r>
              <a:rPr kumimoji="1" lang="en-US" altLang="ja-JP" dirty="0"/>
              <a:t>, GPT-4o </a:t>
            </a:r>
            <a:r>
              <a:rPr kumimoji="1" lang="ja-JP" altLang="en-US" dirty="0"/>
              <a:t>に入力することでトリプルを抽出しました</a:t>
            </a:r>
            <a:r>
              <a:rPr kumimoji="1" lang="en-US" altLang="ja-JP" dirty="0"/>
              <a:t>. </a:t>
            </a:r>
          </a:p>
          <a:p>
            <a:r>
              <a:rPr kumimoji="1" lang="ja-JP" altLang="en-US" dirty="0"/>
              <a:t>実験 </a:t>
            </a:r>
            <a:r>
              <a:rPr kumimoji="1" lang="en-US" altLang="ja-JP" dirty="0"/>
              <a:t>2 </a:t>
            </a:r>
            <a:r>
              <a:rPr kumimoji="1" lang="ja-JP" altLang="en-US" dirty="0"/>
              <a:t>では</a:t>
            </a:r>
            <a:r>
              <a:rPr kumimoji="1" lang="en-US" altLang="ja-JP" dirty="0"/>
              <a:t>, </a:t>
            </a:r>
            <a:r>
              <a:rPr kumimoji="1" lang="ja-JP" altLang="en-US" dirty="0"/>
              <a:t>実験 </a:t>
            </a:r>
            <a:r>
              <a:rPr kumimoji="1" lang="en-US" altLang="ja-JP" dirty="0"/>
              <a:t>1 </a:t>
            </a:r>
            <a:r>
              <a:rPr kumimoji="1" lang="ja-JP" altLang="en-US" dirty="0"/>
              <a:t>で抽出したトリプルを統合し</a:t>
            </a:r>
            <a:r>
              <a:rPr kumimoji="1" lang="en-US" altLang="ja-JP" dirty="0"/>
              <a:t>, </a:t>
            </a:r>
            <a:r>
              <a:rPr kumimoji="1" lang="ja-JP" altLang="en-US" dirty="0"/>
              <a:t>ナレッジグラフとして可視化しました</a:t>
            </a:r>
            <a:r>
              <a:rPr kumimoji="1" lang="en-US" altLang="ja-JP" dirty="0"/>
              <a:t>. </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14</a:t>
            </a:fld>
            <a:endParaRPr kumimoji="1" lang="ja-JP" altLang="en-US"/>
          </a:p>
        </p:txBody>
      </p:sp>
    </p:spTree>
    <p:extLst>
      <p:ext uri="{BB962C8B-B14F-4D97-AF65-F5344CB8AC3E}">
        <p14:creationId xmlns:p14="http://schemas.microsoft.com/office/powerpoint/2010/main" val="3293408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DDD87-E5EE-BC37-49DD-5D87B67AEA2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5B4216-E7D8-9314-15E1-49C887B7983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C1E0213-021A-B4EC-4955-943F5D96217A}"/>
              </a:ext>
            </a:extLst>
          </p:cNvPr>
          <p:cNvSpPr>
            <a:spLocks noGrp="1"/>
          </p:cNvSpPr>
          <p:nvPr>
            <p:ph type="body" idx="1"/>
          </p:nvPr>
        </p:nvSpPr>
        <p:spPr/>
        <p:txBody>
          <a:bodyPr/>
          <a:lstStyle/>
          <a:p>
            <a:r>
              <a:rPr kumimoji="1" lang="ja-JP" altLang="en-US" dirty="0"/>
              <a:t>実験データは内閣府が公開している </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2024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年 </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月 </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日に発生した能登半島地震の災害報告書です</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p>
          <a:p>
            <a:r>
              <a:rPr kumimoji="1" lang="ja-JP" altLang="en-US" dirty="0"/>
              <a:t>この図は </a:t>
            </a:r>
            <a:r>
              <a:rPr kumimoji="1" lang="en-US" altLang="ja-JP" dirty="0"/>
              <a:t>1 </a:t>
            </a:r>
            <a:r>
              <a:rPr kumimoji="1" lang="ja-JP" altLang="en-US" dirty="0"/>
              <a:t>月 </a:t>
            </a:r>
            <a:r>
              <a:rPr kumimoji="1" lang="en-US" altLang="ja-JP" dirty="0"/>
              <a:t>2 </a:t>
            </a:r>
            <a:r>
              <a:rPr kumimoji="1" lang="ja-JP" altLang="en-US" dirty="0"/>
              <a:t>日と </a:t>
            </a:r>
            <a:r>
              <a:rPr kumimoji="1" lang="en-US" altLang="ja-JP" dirty="0"/>
              <a:t>1 </a:t>
            </a:r>
            <a:r>
              <a:rPr kumimoji="1" lang="ja-JP" altLang="en-US" dirty="0"/>
              <a:t>月 </a:t>
            </a:r>
            <a:r>
              <a:rPr kumimoji="1" lang="en-US" altLang="ja-JP" dirty="0"/>
              <a:t>8 </a:t>
            </a:r>
            <a:r>
              <a:rPr kumimoji="1" lang="ja-JP" altLang="en-US" dirty="0"/>
              <a:t>日の報告書で</a:t>
            </a:r>
            <a:r>
              <a:rPr kumimoji="1" lang="en-US" altLang="ja-JP" dirty="0"/>
              <a:t>, </a:t>
            </a:r>
            <a:r>
              <a:rPr kumimoji="1" lang="ja-JP" altLang="en-US" dirty="0"/>
              <a:t>津波注意報に関する情報が書き換えられており</a:t>
            </a:r>
            <a:r>
              <a:rPr kumimoji="1" lang="en-US" altLang="ja-JP" dirty="0"/>
              <a:t>, </a:t>
            </a:r>
            <a:r>
              <a:rPr kumimoji="1" lang="ja-JP" altLang="en-US" dirty="0"/>
              <a:t>このように時間経過で情報が変化します</a:t>
            </a:r>
            <a:r>
              <a:rPr kumimoji="1" lang="en-US" altLang="ja-JP" dirty="0"/>
              <a:t>. </a:t>
            </a:r>
          </a:p>
        </p:txBody>
      </p:sp>
      <p:sp>
        <p:nvSpPr>
          <p:cNvPr id="4" name="スライド番号プレースホルダー 3">
            <a:extLst>
              <a:ext uri="{FF2B5EF4-FFF2-40B4-BE49-F238E27FC236}">
                <a16:creationId xmlns:a16="http://schemas.microsoft.com/office/drawing/2014/main" id="{41230C19-5406-F413-EEEB-958ABCB64E33}"/>
              </a:ext>
            </a:extLst>
          </p:cNvPr>
          <p:cNvSpPr>
            <a:spLocks noGrp="1"/>
          </p:cNvSpPr>
          <p:nvPr>
            <p:ph type="sldNum" sz="quarter" idx="5"/>
          </p:nvPr>
        </p:nvSpPr>
        <p:spPr/>
        <p:txBody>
          <a:bodyPr/>
          <a:lstStyle/>
          <a:p>
            <a:fld id="{88CAEC29-065F-49A4-A575-989208BDA368}" type="slidenum">
              <a:rPr kumimoji="1" lang="ja-JP" altLang="en-US" smtClean="0"/>
              <a:t>15</a:t>
            </a:fld>
            <a:endParaRPr kumimoji="1" lang="ja-JP" altLang="en-US"/>
          </a:p>
        </p:txBody>
      </p:sp>
    </p:spTree>
    <p:extLst>
      <p:ext uri="{BB962C8B-B14F-4D97-AF65-F5344CB8AC3E}">
        <p14:creationId xmlns:p14="http://schemas.microsoft.com/office/powerpoint/2010/main" val="2372457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 </a:t>
            </a:r>
            <a:r>
              <a:rPr kumimoji="1" lang="en-US" altLang="ja-JP" dirty="0"/>
              <a:t>1 </a:t>
            </a:r>
            <a:r>
              <a:rPr kumimoji="1" lang="ja-JP" altLang="en-US" dirty="0"/>
              <a:t>はモデル概略図の赤枠の部分です</a:t>
            </a:r>
            <a:r>
              <a:rPr kumimoji="1" lang="en-US" altLang="ja-JP" dirty="0"/>
              <a:t>. </a:t>
            </a:r>
          </a:p>
          <a:p>
            <a:r>
              <a:rPr kumimoji="1" lang="ja-JP" altLang="en-US" dirty="0"/>
              <a:t>災害報告書を </a:t>
            </a:r>
            <a:r>
              <a:rPr kumimoji="1" lang="en-US" altLang="ja-JP" dirty="0"/>
              <a:t>GPT-4o </a:t>
            </a:r>
            <a:r>
              <a:rPr kumimoji="1" lang="ja-JP" altLang="en-US" dirty="0"/>
              <a:t>に入力してトリプルを抽出します</a:t>
            </a:r>
            <a:r>
              <a:rPr kumimoji="1" lang="en-US" altLang="ja-JP" dirty="0"/>
              <a:t>. </a:t>
            </a:r>
          </a:p>
          <a:p>
            <a:r>
              <a:rPr kumimoji="1" lang="ja-JP" altLang="en-US" dirty="0"/>
              <a:t>このとき</a:t>
            </a:r>
            <a:r>
              <a:rPr kumimoji="1" lang="en-US" altLang="ja-JP" dirty="0"/>
              <a:t>, </a:t>
            </a:r>
            <a:r>
              <a:rPr kumimoji="1" lang="ja-JP" altLang="en-US" dirty="0"/>
              <a:t>入力トークンの制限およびデータの統一のため</a:t>
            </a:r>
            <a:r>
              <a:rPr kumimoji="1" lang="en-US" altLang="ja-JP" dirty="0"/>
              <a:t>, </a:t>
            </a:r>
            <a:r>
              <a:rPr kumimoji="1" lang="ja-JP" altLang="en-US" dirty="0"/>
              <a:t>入力する各災害報告書は最初の </a:t>
            </a:r>
            <a:r>
              <a:rPr kumimoji="1" lang="en-US" altLang="ja-JP" dirty="0"/>
              <a:t>10 </a:t>
            </a:r>
            <a:r>
              <a:rPr kumimoji="1" lang="ja-JP" altLang="en-US" dirty="0"/>
              <a:t>ページのみとしています</a:t>
            </a:r>
            <a:r>
              <a:rPr kumimoji="1" lang="en-US" altLang="ja-JP" dirty="0"/>
              <a:t>. </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16</a:t>
            </a:fld>
            <a:endParaRPr kumimoji="1" lang="ja-JP" altLang="en-US"/>
          </a:p>
        </p:txBody>
      </p:sp>
    </p:spTree>
    <p:extLst>
      <p:ext uri="{BB962C8B-B14F-4D97-AF65-F5344CB8AC3E}">
        <p14:creationId xmlns:p14="http://schemas.microsoft.com/office/powerpoint/2010/main" val="1543484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4A34B-C60C-F9E2-0612-9AECD2AFDF3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F1A5B5B-8E49-8B9B-9ACF-692D3689B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75D9B65-CED5-03A1-F2A7-56C846B12610}"/>
              </a:ext>
            </a:extLst>
          </p:cNvPr>
          <p:cNvSpPr>
            <a:spLocks noGrp="1"/>
          </p:cNvSpPr>
          <p:nvPr>
            <p:ph type="body" idx="1"/>
          </p:nvPr>
        </p:nvSpPr>
        <p:spPr/>
        <p:txBody>
          <a:bodyPr/>
          <a:lstStyle/>
          <a:p>
            <a:r>
              <a:rPr kumimoji="1" lang="ja-JP" altLang="en-US" dirty="0"/>
              <a:t>実験 </a:t>
            </a:r>
            <a:r>
              <a:rPr kumimoji="1" lang="en-US" altLang="ja-JP" dirty="0"/>
              <a:t>1 </a:t>
            </a:r>
            <a:r>
              <a:rPr kumimoji="1" lang="ja-JP" altLang="en-US" dirty="0"/>
              <a:t>で </a:t>
            </a:r>
            <a:r>
              <a:rPr kumimoji="1" lang="en-US" altLang="ja-JP" dirty="0"/>
              <a:t>GPT-4o </a:t>
            </a:r>
            <a:r>
              <a:rPr kumimoji="1" lang="ja-JP" altLang="en-US" dirty="0"/>
              <a:t>へ入力したプロンプトの一部です</a:t>
            </a:r>
            <a:r>
              <a:rPr kumimoji="1" lang="en-US" altLang="ja-JP" dirty="0"/>
              <a:t>. </a:t>
            </a:r>
          </a:p>
          <a:p>
            <a:r>
              <a:rPr kumimoji="1" lang="ja-JP" altLang="en-US" dirty="0"/>
              <a:t>重要な条件のみを示しており</a:t>
            </a:r>
            <a:r>
              <a:rPr kumimoji="1" lang="en-US" altLang="ja-JP" dirty="0"/>
              <a:t>, </a:t>
            </a:r>
            <a:r>
              <a:rPr kumimoji="1" lang="ja-JP" altLang="en-US" dirty="0"/>
              <a:t>エンティティの抽出</a:t>
            </a:r>
            <a:r>
              <a:rPr kumimoji="1" lang="en-US" altLang="ja-JP" dirty="0"/>
              <a:t>, </a:t>
            </a:r>
            <a:r>
              <a:rPr kumimoji="1" lang="ja-JP" altLang="en-US" dirty="0"/>
              <a:t>関係性の推測</a:t>
            </a:r>
            <a:r>
              <a:rPr kumimoji="1" lang="en-US" altLang="ja-JP" dirty="0"/>
              <a:t>, </a:t>
            </a:r>
            <a:r>
              <a:rPr kumimoji="1" lang="ja-JP" altLang="en-US" dirty="0"/>
              <a:t>重要度の設定を条件としています</a:t>
            </a:r>
            <a:r>
              <a:rPr kumimoji="1" lang="en-US" altLang="ja-JP" dirty="0"/>
              <a:t>. </a:t>
            </a:r>
          </a:p>
          <a:p>
            <a:r>
              <a:rPr kumimoji="1" lang="ja-JP" altLang="en-US" dirty="0"/>
              <a:t>また</a:t>
            </a:r>
            <a:r>
              <a:rPr kumimoji="1" lang="en-US" altLang="ja-JP" dirty="0"/>
              <a:t>, </a:t>
            </a:r>
            <a:r>
              <a:rPr kumimoji="1" lang="ja-JP" altLang="en-US" dirty="0"/>
              <a:t>情報過多を防ぐために出力するトリプルの個数を </a:t>
            </a:r>
            <a:r>
              <a:rPr kumimoji="1" lang="en-US" altLang="ja-JP" dirty="0"/>
              <a:t>50 </a:t>
            </a:r>
            <a:r>
              <a:rPr kumimoji="1" lang="ja-JP" altLang="en-US" dirty="0"/>
              <a:t>以下にしています</a:t>
            </a:r>
            <a:r>
              <a:rPr kumimoji="1" lang="en-US" altLang="ja-JP" dirty="0"/>
              <a:t>. </a:t>
            </a:r>
          </a:p>
          <a:p>
            <a:endParaRPr kumimoji="1" lang="en-US" altLang="ja-JP" dirty="0"/>
          </a:p>
        </p:txBody>
      </p:sp>
      <p:sp>
        <p:nvSpPr>
          <p:cNvPr id="4" name="スライド番号プレースホルダー 3">
            <a:extLst>
              <a:ext uri="{FF2B5EF4-FFF2-40B4-BE49-F238E27FC236}">
                <a16:creationId xmlns:a16="http://schemas.microsoft.com/office/drawing/2014/main" id="{237FF5C5-4C91-91C6-D601-A66D202BB6DB}"/>
              </a:ext>
            </a:extLst>
          </p:cNvPr>
          <p:cNvSpPr>
            <a:spLocks noGrp="1"/>
          </p:cNvSpPr>
          <p:nvPr>
            <p:ph type="sldNum" sz="quarter" idx="5"/>
          </p:nvPr>
        </p:nvSpPr>
        <p:spPr/>
        <p:txBody>
          <a:bodyPr/>
          <a:lstStyle/>
          <a:p>
            <a:fld id="{88CAEC29-065F-49A4-A575-989208BDA368}" type="slidenum">
              <a:rPr kumimoji="1" lang="ja-JP" altLang="en-US" smtClean="0"/>
              <a:t>17</a:t>
            </a:fld>
            <a:endParaRPr kumimoji="1" lang="ja-JP" altLang="en-US"/>
          </a:p>
        </p:txBody>
      </p:sp>
    </p:spTree>
    <p:extLst>
      <p:ext uri="{BB962C8B-B14F-4D97-AF65-F5344CB8AC3E}">
        <p14:creationId xmlns:p14="http://schemas.microsoft.com/office/powerpoint/2010/main" val="186378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 </a:t>
            </a:r>
            <a:r>
              <a:rPr kumimoji="1" lang="en-US" altLang="ja-JP" dirty="0"/>
              <a:t>2 </a:t>
            </a:r>
            <a:r>
              <a:rPr kumimoji="1" lang="ja-JP" altLang="en-US" dirty="0"/>
              <a:t>はモデル概略図の赤枠の部分です</a:t>
            </a:r>
            <a:r>
              <a:rPr kumimoji="1" lang="en-US" altLang="ja-JP" dirty="0"/>
              <a:t>. </a:t>
            </a:r>
          </a:p>
          <a:p>
            <a:r>
              <a:rPr kumimoji="1" lang="ja-JP" altLang="en-US" dirty="0"/>
              <a:t>実験 </a:t>
            </a:r>
            <a:r>
              <a:rPr kumimoji="1" lang="en-US" altLang="ja-JP" dirty="0"/>
              <a:t>1 </a:t>
            </a:r>
            <a:r>
              <a:rPr kumimoji="1" lang="ja-JP" altLang="en-US" dirty="0"/>
              <a:t>で抽出したトリプルをナレッジグラフとして可視化します</a:t>
            </a:r>
            <a:r>
              <a:rPr kumimoji="1" lang="en-US" altLang="ja-JP" dirty="0"/>
              <a:t>. </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18</a:t>
            </a:fld>
            <a:endParaRPr kumimoji="1" lang="ja-JP" altLang="en-US"/>
          </a:p>
        </p:txBody>
      </p:sp>
    </p:spTree>
    <p:extLst>
      <p:ext uri="{BB962C8B-B14F-4D97-AF65-F5344CB8AC3E}">
        <p14:creationId xmlns:p14="http://schemas.microsoft.com/office/powerpoint/2010/main" val="267243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発表の流れはこのようになっています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1</a:t>
            </a:fld>
            <a:endParaRPr kumimoji="1" lang="ja-JP" altLang="en-US"/>
          </a:p>
        </p:txBody>
      </p:sp>
    </p:spTree>
    <p:extLst>
      <p:ext uri="{BB962C8B-B14F-4D97-AF65-F5344CB8AC3E}">
        <p14:creationId xmlns:p14="http://schemas.microsoft.com/office/powerpoint/2010/main" val="3124812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A401B-AB80-BE51-53CE-A15D527CB7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DADD5A-4840-0A6E-C419-B37898CACE9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F74F64-54CC-4624-ABEE-2E1CD090CB73}"/>
              </a:ext>
            </a:extLst>
          </p:cNvPr>
          <p:cNvSpPr>
            <a:spLocks noGrp="1"/>
          </p:cNvSpPr>
          <p:nvPr>
            <p:ph type="body" idx="1"/>
          </p:nvPr>
        </p:nvSpPr>
        <p:spPr/>
        <p:txBody>
          <a:bodyPr/>
          <a:lstStyle/>
          <a:p>
            <a:r>
              <a:rPr kumimoji="1" lang="ja-JP" altLang="en-US" dirty="0"/>
              <a:t>ナレッジグラフの可視化における重要度を説明します</a:t>
            </a:r>
            <a:r>
              <a:rPr kumimoji="1" lang="en-US" altLang="ja-JP" dirty="0"/>
              <a:t>. </a:t>
            </a:r>
          </a:p>
          <a:p>
            <a:r>
              <a:rPr kumimoji="1" lang="ja-JP" altLang="en-US" dirty="0"/>
              <a:t>エンティティの重要度とそのノードの大きさを対応させることで重要なエンティティを視覚的に強調します</a:t>
            </a:r>
            <a:r>
              <a:rPr kumimoji="1" lang="en-US" altLang="ja-JP" dirty="0"/>
              <a:t>. </a:t>
            </a:r>
          </a:p>
          <a:p>
            <a:r>
              <a:rPr kumimoji="1" lang="ja-JP" altLang="en-US" dirty="0"/>
              <a:t>重要度の式はこのようになり</a:t>
            </a:r>
            <a:r>
              <a:rPr kumimoji="1" lang="en-US" altLang="ja-JP" dirty="0"/>
              <a:t>, </a:t>
            </a:r>
            <a:r>
              <a:rPr kumimoji="1" lang="ja-JP" altLang="en-US" dirty="0"/>
              <a:t>エンティティの重要度の平均をとっています</a:t>
            </a:r>
            <a:r>
              <a:rPr kumimoji="1" lang="en-US" altLang="ja-JP" dirty="0"/>
              <a:t>. </a:t>
            </a:r>
          </a:p>
        </p:txBody>
      </p:sp>
      <p:sp>
        <p:nvSpPr>
          <p:cNvPr id="4" name="スライド番号プレースホルダー 3">
            <a:extLst>
              <a:ext uri="{FF2B5EF4-FFF2-40B4-BE49-F238E27FC236}">
                <a16:creationId xmlns:a16="http://schemas.microsoft.com/office/drawing/2014/main" id="{A470E23C-CB2F-9559-3E74-9E197A6FC0C2}"/>
              </a:ext>
            </a:extLst>
          </p:cNvPr>
          <p:cNvSpPr>
            <a:spLocks noGrp="1"/>
          </p:cNvSpPr>
          <p:nvPr>
            <p:ph type="sldNum" sz="quarter" idx="5"/>
          </p:nvPr>
        </p:nvSpPr>
        <p:spPr/>
        <p:txBody>
          <a:bodyPr/>
          <a:lstStyle/>
          <a:p>
            <a:fld id="{88CAEC29-065F-49A4-A575-989208BDA368}" type="slidenum">
              <a:rPr kumimoji="1" lang="ja-JP" altLang="en-US" smtClean="0"/>
              <a:t>19</a:t>
            </a:fld>
            <a:endParaRPr kumimoji="1" lang="ja-JP" altLang="en-US"/>
          </a:p>
        </p:txBody>
      </p:sp>
    </p:spTree>
    <p:extLst>
      <p:ext uri="{BB962C8B-B14F-4D97-AF65-F5344CB8AC3E}">
        <p14:creationId xmlns:p14="http://schemas.microsoft.com/office/powerpoint/2010/main" val="1853881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 </a:t>
            </a:r>
            <a:r>
              <a:rPr kumimoji="1" lang="ja-JP" altLang="en-US" dirty="0"/>
              <a:t>実験結果についてです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20</a:t>
            </a:fld>
            <a:endParaRPr kumimoji="1" lang="ja-JP" altLang="en-US"/>
          </a:p>
        </p:txBody>
      </p:sp>
    </p:spTree>
    <p:extLst>
      <p:ext uri="{BB962C8B-B14F-4D97-AF65-F5344CB8AC3E}">
        <p14:creationId xmlns:p14="http://schemas.microsoft.com/office/powerpoint/2010/main" val="2182966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抽出されたトリプルの総数を示します</a:t>
            </a:r>
            <a:r>
              <a:rPr kumimoji="1" lang="en-US" altLang="ja-JP" dirty="0"/>
              <a:t>. </a:t>
            </a:r>
          </a:p>
          <a:p>
            <a:r>
              <a:rPr kumimoji="1" lang="en-US" altLang="ja-JP" dirty="0"/>
              <a:t>1</a:t>
            </a:r>
            <a:r>
              <a:rPr kumimoji="1" lang="ja-JP" altLang="en-US" dirty="0"/>
              <a:t>月</a:t>
            </a:r>
            <a:r>
              <a:rPr kumimoji="1" lang="en-US" altLang="ja-JP" dirty="0"/>
              <a:t>2</a:t>
            </a:r>
            <a:r>
              <a:rPr kumimoji="1" lang="ja-JP" altLang="en-US" dirty="0"/>
              <a:t>日から</a:t>
            </a:r>
            <a:r>
              <a:rPr kumimoji="1" lang="en-US" altLang="ja-JP" dirty="0"/>
              <a:t>2</a:t>
            </a:r>
            <a:r>
              <a:rPr kumimoji="1" lang="ja-JP" altLang="en-US" dirty="0"/>
              <a:t>月</a:t>
            </a:r>
            <a:r>
              <a:rPr kumimoji="1" lang="en-US" altLang="ja-JP" dirty="0"/>
              <a:t>2</a:t>
            </a:r>
            <a:r>
              <a:rPr kumimoji="1" lang="ja-JP" altLang="en-US" dirty="0"/>
              <a:t>日までは</a:t>
            </a:r>
            <a:r>
              <a:rPr kumimoji="1" lang="en-US" altLang="ja-JP" dirty="0"/>
              <a:t>20</a:t>
            </a:r>
            <a:r>
              <a:rPr kumimoji="1" lang="ja-JP" altLang="en-US" dirty="0"/>
              <a:t>なのに対し</a:t>
            </a:r>
            <a:r>
              <a:rPr kumimoji="1" lang="en-US" altLang="ja-JP" dirty="0"/>
              <a:t>, 4</a:t>
            </a:r>
            <a:r>
              <a:rPr kumimoji="1" lang="ja-JP" altLang="en-US" dirty="0"/>
              <a:t>月</a:t>
            </a:r>
            <a:r>
              <a:rPr kumimoji="1" lang="en-US" altLang="ja-JP" dirty="0"/>
              <a:t>2</a:t>
            </a:r>
            <a:r>
              <a:rPr kumimoji="1" lang="ja-JP" altLang="en-US" dirty="0"/>
              <a:t>日</a:t>
            </a:r>
            <a:r>
              <a:rPr kumimoji="1" lang="en-US" altLang="ja-JP" dirty="0"/>
              <a:t>, 8</a:t>
            </a:r>
            <a:r>
              <a:rPr kumimoji="1" lang="ja-JP" altLang="en-US" dirty="0"/>
              <a:t>月</a:t>
            </a:r>
            <a:r>
              <a:rPr kumimoji="1" lang="en-US" altLang="ja-JP" dirty="0"/>
              <a:t>21</a:t>
            </a:r>
            <a:r>
              <a:rPr kumimoji="1" lang="ja-JP" altLang="en-US" dirty="0"/>
              <a:t>日</a:t>
            </a:r>
            <a:r>
              <a:rPr kumimoji="1" lang="en-US" altLang="ja-JP" dirty="0"/>
              <a:t>, 10</a:t>
            </a:r>
            <a:r>
              <a:rPr kumimoji="1" lang="ja-JP" altLang="en-US" dirty="0"/>
              <a:t>月</a:t>
            </a:r>
            <a:r>
              <a:rPr kumimoji="1" lang="en-US" altLang="ja-JP" dirty="0"/>
              <a:t>1</a:t>
            </a:r>
            <a:r>
              <a:rPr kumimoji="1" lang="ja-JP" altLang="en-US" dirty="0"/>
              <a:t>日は</a:t>
            </a:r>
            <a:r>
              <a:rPr kumimoji="1" lang="en-US" altLang="ja-JP" dirty="0"/>
              <a:t>20</a:t>
            </a:r>
            <a:r>
              <a:rPr kumimoji="1" lang="ja-JP" altLang="en-US" dirty="0"/>
              <a:t>より多く</a:t>
            </a:r>
            <a:r>
              <a:rPr kumimoji="1" lang="en-US" altLang="ja-JP" dirty="0"/>
              <a:t>, </a:t>
            </a:r>
            <a:r>
              <a:rPr kumimoji="1" lang="ja-JP" altLang="en-US" dirty="0"/>
              <a:t>時間経過によって災害に関する情報が増加したと考えられます</a:t>
            </a:r>
            <a:r>
              <a:rPr kumimoji="1" lang="en-US" altLang="ja-JP" dirty="0"/>
              <a:t>. </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21</a:t>
            </a:fld>
            <a:endParaRPr kumimoji="1" lang="ja-JP" altLang="en-US"/>
          </a:p>
        </p:txBody>
      </p:sp>
    </p:spTree>
    <p:extLst>
      <p:ext uri="{BB962C8B-B14F-4D97-AF65-F5344CB8AC3E}">
        <p14:creationId xmlns:p14="http://schemas.microsoft.com/office/powerpoint/2010/main" val="660754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1B9B-EAC6-4756-B898-DD42C0A410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6AE8BA-37EA-10EB-54ED-8FE795801D3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51D977-C621-93B1-A270-3A697805E074}"/>
              </a:ext>
            </a:extLst>
          </p:cNvPr>
          <p:cNvSpPr>
            <a:spLocks noGrp="1"/>
          </p:cNvSpPr>
          <p:nvPr>
            <p:ph type="body" idx="1"/>
          </p:nvPr>
        </p:nvSpPr>
        <p:spPr/>
        <p:txBody>
          <a:bodyPr/>
          <a:lstStyle/>
          <a:p>
            <a:r>
              <a:rPr kumimoji="1" lang="en-US" altLang="ja-JP" dirty="0"/>
              <a:t>1</a:t>
            </a:r>
            <a:r>
              <a:rPr kumimoji="1" lang="ja-JP" altLang="en-US" dirty="0"/>
              <a:t>月</a:t>
            </a:r>
            <a:r>
              <a:rPr kumimoji="1" lang="en-US" altLang="ja-JP" dirty="0"/>
              <a:t>2</a:t>
            </a:r>
            <a:r>
              <a:rPr kumimoji="1" lang="ja-JP" altLang="en-US" dirty="0"/>
              <a:t>日と</a:t>
            </a:r>
            <a:r>
              <a:rPr kumimoji="1" lang="en-US" altLang="ja-JP" dirty="0"/>
              <a:t>1</a:t>
            </a:r>
            <a:r>
              <a:rPr kumimoji="1" lang="ja-JP" altLang="en-US" dirty="0"/>
              <a:t>月</a:t>
            </a:r>
            <a:r>
              <a:rPr kumimoji="1" lang="en-US" altLang="ja-JP" dirty="0"/>
              <a:t>8</a:t>
            </a:r>
            <a:r>
              <a:rPr kumimoji="1" lang="ja-JP" altLang="en-US" dirty="0"/>
              <a:t>日の災害データから抽出したトリプルを示します</a:t>
            </a:r>
            <a:r>
              <a:rPr kumimoji="1" lang="en-US" altLang="ja-JP" dirty="0"/>
              <a:t>. </a:t>
            </a:r>
          </a:p>
        </p:txBody>
      </p:sp>
      <p:sp>
        <p:nvSpPr>
          <p:cNvPr id="4" name="スライド番号プレースホルダー 3">
            <a:extLst>
              <a:ext uri="{FF2B5EF4-FFF2-40B4-BE49-F238E27FC236}">
                <a16:creationId xmlns:a16="http://schemas.microsoft.com/office/drawing/2014/main" id="{47FE086B-5736-69D8-7330-4EF7AA988B91}"/>
              </a:ext>
            </a:extLst>
          </p:cNvPr>
          <p:cNvSpPr>
            <a:spLocks noGrp="1"/>
          </p:cNvSpPr>
          <p:nvPr>
            <p:ph type="sldNum" sz="quarter" idx="5"/>
          </p:nvPr>
        </p:nvSpPr>
        <p:spPr/>
        <p:txBody>
          <a:bodyPr/>
          <a:lstStyle/>
          <a:p>
            <a:fld id="{88CAEC29-065F-49A4-A575-989208BDA368}" type="slidenum">
              <a:rPr kumimoji="1" lang="ja-JP" altLang="en-US" smtClean="0"/>
              <a:t>22</a:t>
            </a:fld>
            <a:endParaRPr kumimoji="1" lang="ja-JP" altLang="en-US"/>
          </a:p>
        </p:txBody>
      </p:sp>
    </p:spTree>
    <p:extLst>
      <p:ext uri="{BB962C8B-B14F-4D97-AF65-F5344CB8AC3E}">
        <p14:creationId xmlns:p14="http://schemas.microsoft.com/office/powerpoint/2010/main" val="369210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109D-E450-1212-DB9C-60A5EB2A91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0FC6A6-D8A8-49E2-5CA2-03B71660D48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DFBDE66-2C4E-5DDA-8F6B-712E1A73E10A}"/>
              </a:ext>
            </a:extLst>
          </p:cNvPr>
          <p:cNvSpPr>
            <a:spLocks noGrp="1"/>
          </p:cNvSpPr>
          <p:nvPr>
            <p:ph type="body" idx="1"/>
          </p:nvPr>
        </p:nvSpPr>
        <p:spPr/>
        <p:txBody>
          <a:bodyPr/>
          <a:lstStyle/>
          <a:p>
            <a:r>
              <a:rPr kumimoji="1" lang="ja-JP" altLang="en-US" dirty="0"/>
              <a:t>どちらの災害報告書からも同じトリプルが抽出されており</a:t>
            </a:r>
            <a:r>
              <a:rPr kumimoji="1" lang="en-US" altLang="ja-JP" dirty="0"/>
              <a:t>, </a:t>
            </a:r>
            <a:r>
              <a:rPr kumimoji="1" lang="ja-JP" altLang="en-US" dirty="0"/>
              <a:t>災害において重要なトリプルであることがわかります</a:t>
            </a:r>
            <a:r>
              <a:rPr kumimoji="1" lang="en-US" altLang="ja-JP" dirty="0"/>
              <a:t>. </a:t>
            </a:r>
          </a:p>
        </p:txBody>
      </p:sp>
      <p:sp>
        <p:nvSpPr>
          <p:cNvPr id="4" name="スライド番号プレースホルダー 3">
            <a:extLst>
              <a:ext uri="{FF2B5EF4-FFF2-40B4-BE49-F238E27FC236}">
                <a16:creationId xmlns:a16="http://schemas.microsoft.com/office/drawing/2014/main" id="{CF270224-806B-E22D-D6CA-C9EEF4AAF082}"/>
              </a:ext>
            </a:extLst>
          </p:cNvPr>
          <p:cNvSpPr>
            <a:spLocks noGrp="1"/>
          </p:cNvSpPr>
          <p:nvPr>
            <p:ph type="sldNum" sz="quarter" idx="5"/>
          </p:nvPr>
        </p:nvSpPr>
        <p:spPr/>
        <p:txBody>
          <a:bodyPr/>
          <a:lstStyle/>
          <a:p>
            <a:fld id="{88CAEC29-065F-49A4-A575-989208BDA368}" type="slidenum">
              <a:rPr kumimoji="1" lang="ja-JP" altLang="en-US" smtClean="0"/>
              <a:t>23</a:t>
            </a:fld>
            <a:endParaRPr kumimoji="1" lang="ja-JP" altLang="en-US"/>
          </a:p>
        </p:txBody>
      </p:sp>
    </p:spTree>
    <p:extLst>
      <p:ext uri="{BB962C8B-B14F-4D97-AF65-F5344CB8AC3E}">
        <p14:creationId xmlns:p14="http://schemas.microsoft.com/office/powerpoint/2010/main" val="502481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4F1AA-1490-E232-07D4-C7FC9FBBD81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A11069-1B58-FE8F-F303-2E543EE7FD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9977714-FD45-1091-055A-F5B019847268}"/>
              </a:ext>
            </a:extLst>
          </p:cNvPr>
          <p:cNvSpPr>
            <a:spLocks noGrp="1"/>
          </p:cNvSpPr>
          <p:nvPr>
            <p:ph type="body" idx="1"/>
          </p:nvPr>
        </p:nvSpPr>
        <p:spPr/>
        <p:txBody>
          <a:bodyPr/>
          <a:lstStyle/>
          <a:p>
            <a:r>
              <a:rPr kumimoji="1" lang="en-US" altLang="ja-JP" dirty="0"/>
              <a:t>1</a:t>
            </a:r>
            <a:r>
              <a:rPr kumimoji="1" lang="ja-JP" altLang="en-US" dirty="0"/>
              <a:t>月</a:t>
            </a:r>
            <a:r>
              <a:rPr kumimoji="1" lang="en-US" altLang="ja-JP" dirty="0"/>
              <a:t>2</a:t>
            </a:r>
            <a:r>
              <a:rPr kumimoji="1" lang="ja-JP" altLang="en-US" dirty="0"/>
              <a:t>日では津波注意報に関するトリプルが抽出されている一方で</a:t>
            </a:r>
            <a:r>
              <a:rPr kumimoji="1" lang="en-US" altLang="ja-JP" dirty="0"/>
              <a:t>, 1</a:t>
            </a:r>
            <a:r>
              <a:rPr kumimoji="1" lang="ja-JP" altLang="en-US" dirty="0"/>
              <a:t>月</a:t>
            </a:r>
            <a:r>
              <a:rPr kumimoji="1" lang="en-US" altLang="ja-JP" dirty="0"/>
              <a:t>8</a:t>
            </a:r>
            <a:r>
              <a:rPr kumimoji="1" lang="ja-JP" altLang="en-US" dirty="0"/>
              <a:t>日では津波注意報が解除されたことを表すトリプルが抽出されています</a:t>
            </a:r>
            <a:r>
              <a:rPr kumimoji="1" lang="en-US" altLang="ja-JP" dirty="0"/>
              <a:t>. </a:t>
            </a:r>
          </a:p>
          <a:p>
            <a:r>
              <a:rPr kumimoji="1" lang="ja-JP" altLang="en-US" dirty="0"/>
              <a:t>時間経過によって変化した情報もトリプルとして抽出できたことがわかりました</a:t>
            </a:r>
            <a:r>
              <a:rPr kumimoji="1" lang="en-US" altLang="ja-JP" dirty="0"/>
              <a:t>. </a:t>
            </a:r>
          </a:p>
        </p:txBody>
      </p:sp>
      <p:sp>
        <p:nvSpPr>
          <p:cNvPr id="4" name="スライド番号プレースホルダー 3">
            <a:extLst>
              <a:ext uri="{FF2B5EF4-FFF2-40B4-BE49-F238E27FC236}">
                <a16:creationId xmlns:a16="http://schemas.microsoft.com/office/drawing/2014/main" id="{23C44E6B-2076-378D-BF0C-953742AF6983}"/>
              </a:ext>
            </a:extLst>
          </p:cNvPr>
          <p:cNvSpPr>
            <a:spLocks noGrp="1"/>
          </p:cNvSpPr>
          <p:nvPr>
            <p:ph type="sldNum" sz="quarter" idx="5"/>
          </p:nvPr>
        </p:nvSpPr>
        <p:spPr/>
        <p:txBody>
          <a:bodyPr/>
          <a:lstStyle/>
          <a:p>
            <a:fld id="{88CAEC29-065F-49A4-A575-989208BDA368}" type="slidenum">
              <a:rPr kumimoji="1" lang="ja-JP" altLang="en-US" smtClean="0"/>
              <a:t>24</a:t>
            </a:fld>
            <a:endParaRPr kumimoji="1" lang="ja-JP" altLang="en-US"/>
          </a:p>
        </p:txBody>
      </p:sp>
    </p:spTree>
    <p:extLst>
      <p:ext uri="{BB962C8B-B14F-4D97-AF65-F5344CB8AC3E}">
        <p14:creationId xmlns:p14="http://schemas.microsoft.com/office/powerpoint/2010/main" val="373194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各災害データのナレッジグラフを可視化した結果を示します</a:t>
            </a:r>
            <a:r>
              <a:rPr kumimoji="1" lang="en-US" altLang="ja-JP" dirty="0"/>
              <a:t>. </a:t>
            </a:r>
          </a:p>
          <a:p>
            <a:r>
              <a:rPr kumimoji="1" lang="ja-JP" altLang="en-US" dirty="0"/>
              <a:t>これは</a:t>
            </a:r>
            <a:r>
              <a:rPr kumimoji="1" lang="en-US" altLang="ja-JP" dirty="0"/>
              <a:t>1</a:t>
            </a:r>
            <a:r>
              <a:rPr kumimoji="1" lang="ja-JP" altLang="en-US" dirty="0"/>
              <a:t>月</a:t>
            </a:r>
            <a:r>
              <a:rPr kumimoji="1" lang="en-US" altLang="ja-JP" dirty="0"/>
              <a:t>2</a:t>
            </a:r>
            <a:r>
              <a:rPr kumimoji="1" lang="ja-JP" altLang="en-US" dirty="0"/>
              <a:t>日の災害報告書のナレッジグラフです</a:t>
            </a:r>
            <a:r>
              <a:rPr kumimoji="1" lang="en-US" altLang="ja-JP" dirty="0"/>
              <a:t>. </a:t>
            </a:r>
          </a:p>
          <a:p>
            <a:r>
              <a:rPr kumimoji="1" lang="ja-JP" altLang="en-US" dirty="0"/>
              <a:t>令和</a:t>
            </a:r>
            <a:r>
              <a:rPr kumimoji="1" lang="en-US" altLang="ja-JP" dirty="0"/>
              <a:t>6</a:t>
            </a:r>
            <a:r>
              <a:rPr kumimoji="1" lang="ja-JP" altLang="en-US" dirty="0"/>
              <a:t>年能登半島地震を中心に</a:t>
            </a:r>
            <a:r>
              <a:rPr kumimoji="1" lang="en-US" altLang="ja-JP" dirty="0"/>
              <a:t>1</a:t>
            </a:r>
            <a:r>
              <a:rPr kumimoji="1" lang="ja-JP" altLang="en-US" dirty="0"/>
              <a:t>つのネットワークとして表現されています</a:t>
            </a:r>
            <a:r>
              <a:rPr kumimoji="1" lang="en-US" altLang="ja-JP" dirty="0"/>
              <a:t>. </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25</a:t>
            </a:fld>
            <a:endParaRPr kumimoji="1" lang="ja-JP" altLang="en-US"/>
          </a:p>
        </p:txBody>
      </p:sp>
    </p:spTree>
    <p:extLst>
      <p:ext uri="{BB962C8B-B14F-4D97-AF65-F5344CB8AC3E}">
        <p14:creationId xmlns:p14="http://schemas.microsoft.com/office/powerpoint/2010/main" val="1268694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94028-0429-C171-4177-F5DBDD43F38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737372-973D-2F53-4F4D-3A2602EFE24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822B4FF-2396-0169-D2B0-6F75532CC511}"/>
              </a:ext>
            </a:extLst>
          </p:cNvPr>
          <p:cNvSpPr>
            <a:spLocks noGrp="1"/>
          </p:cNvSpPr>
          <p:nvPr>
            <p:ph type="body" idx="1"/>
          </p:nvPr>
        </p:nvSpPr>
        <p:spPr/>
        <p:txBody>
          <a:bodyPr/>
          <a:lstStyle/>
          <a:p>
            <a:r>
              <a:rPr kumimoji="1" lang="en-US" altLang="ja-JP" dirty="0"/>
              <a:t>4</a:t>
            </a:r>
            <a:r>
              <a:rPr kumimoji="1" lang="ja-JP" altLang="en-US" dirty="0"/>
              <a:t>月</a:t>
            </a:r>
            <a:r>
              <a:rPr kumimoji="1" lang="en-US" altLang="ja-JP" dirty="0"/>
              <a:t>2</a:t>
            </a:r>
            <a:r>
              <a:rPr kumimoji="1" lang="ja-JP" altLang="en-US" dirty="0"/>
              <a:t>日の災害報告書のナレッジグラフです</a:t>
            </a:r>
            <a:r>
              <a:rPr kumimoji="1" lang="en-US" altLang="ja-JP" dirty="0"/>
              <a:t>. </a:t>
            </a:r>
          </a:p>
          <a:p>
            <a:r>
              <a:rPr kumimoji="1" lang="en-US" altLang="ja-JP" dirty="0"/>
              <a:t>1</a:t>
            </a:r>
            <a:r>
              <a:rPr kumimoji="1" lang="ja-JP" altLang="en-US" dirty="0"/>
              <a:t>月</a:t>
            </a:r>
            <a:r>
              <a:rPr kumimoji="1" lang="en-US" altLang="ja-JP" dirty="0"/>
              <a:t>2</a:t>
            </a:r>
            <a:r>
              <a:rPr kumimoji="1" lang="ja-JP" altLang="en-US" dirty="0"/>
              <a:t>日のものとは異なり</a:t>
            </a:r>
            <a:r>
              <a:rPr kumimoji="1" lang="en-US" altLang="ja-JP" dirty="0"/>
              <a:t>, </a:t>
            </a:r>
            <a:r>
              <a:rPr kumimoji="1" lang="ja-JP" altLang="en-US" dirty="0"/>
              <a:t>複数の小さなナレッジグラフがばらばらに位置していることがわかります</a:t>
            </a:r>
            <a:r>
              <a:rPr kumimoji="1" lang="en-US" altLang="ja-JP" dirty="0"/>
              <a:t>. </a:t>
            </a:r>
          </a:p>
        </p:txBody>
      </p:sp>
      <p:sp>
        <p:nvSpPr>
          <p:cNvPr id="4" name="スライド番号プレースホルダー 3">
            <a:extLst>
              <a:ext uri="{FF2B5EF4-FFF2-40B4-BE49-F238E27FC236}">
                <a16:creationId xmlns:a16="http://schemas.microsoft.com/office/drawing/2014/main" id="{B810C5FD-E7D5-1F46-F89F-04F0127DDA18}"/>
              </a:ext>
            </a:extLst>
          </p:cNvPr>
          <p:cNvSpPr>
            <a:spLocks noGrp="1"/>
          </p:cNvSpPr>
          <p:nvPr>
            <p:ph type="sldNum" sz="quarter" idx="5"/>
          </p:nvPr>
        </p:nvSpPr>
        <p:spPr/>
        <p:txBody>
          <a:bodyPr/>
          <a:lstStyle/>
          <a:p>
            <a:fld id="{88CAEC29-065F-49A4-A575-989208BDA368}" type="slidenum">
              <a:rPr kumimoji="1" lang="ja-JP" altLang="en-US" smtClean="0"/>
              <a:t>26</a:t>
            </a:fld>
            <a:endParaRPr kumimoji="1" lang="ja-JP" altLang="en-US"/>
          </a:p>
        </p:txBody>
      </p:sp>
    </p:spTree>
    <p:extLst>
      <p:ext uri="{BB962C8B-B14F-4D97-AF65-F5344CB8AC3E}">
        <p14:creationId xmlns:p14="http://schemas.microsoft.com/office/powerpoint/2010/main" val="779403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1BE2E-3904-DC4B-C8AD-B796F4D670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238D96-E285-95D3-74F5-876CF7E1AD6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19466FF-2992-46C8-74EB-B1EAA95F0FE6}"/>
              </a:ext>
            </a:extLst>
          </p:cNvPr>
          <p:cNvSpPr>
            <a:spLocks noGrp="1"/>
          </p:cNvSpPr>
          <p:nvPr>
            <p:ph type="body" idx="1"/>
          </p:nvPr>
        </p:nvSpPr>
        <p:spPr/>
        <p:txBody>
          <a:bodyPr/>
          <a:lstStyle/>
          <a:p>
            <a:r>
              <a:rPr kumimoji="1" lang="ja-JP" altLang="en-US" dirty="0"/>
              <a:t>これは</a:t>
            </a:r>
            <a:r>
              <a:rPr kumimoji="1" lang="en-US" altLang="ja-JP" dirty="0"/>
              <a:t>7</a:t>
            </a:r>
            <a:r>
              <a:rPr kumimoji="1" lang="ja-JP" altLang="en-US" dirty="0"/>
              <a:t>つの災害報告書を統合したナレッジグラフです</a:t>
            </a:r>
            <a:r>
              <a:rPr kumimoji="1" lang="en-US" altLang="ja-JP" dirty="0"/>
              <a:t>. </a:t>
            </a:r>
          </a:p>
          <a:p>
            <a:r>
              <a:rPr kumimoji="1" lang="ja-JP" altLang="en-US" dirty="0"/>
              <a:t>ばらばらに位置していたナレッジグラフがありましたが</a:t>
            </a:r>
            <a:r>
              <a:rPr kumimoji="1" lang="en-US" altLang="ja-JP" dirty="0"/>
              <a:t>, </a:t>
            </a:r>
            <a:r>
              <a:rPr kumimoji="1" lang="ja-JP" altLang="en-US" dirty="0"/>
              <a:t>統合すると全体としてつながりのあるナレッジグラフを生成することができました</a:t>
            </a:r>
            <a:r>
              <a:rPr kumimoji="1" lang="en-US" altLang="ja-JP" dirty="0"/>
              <a:t>. </a:t>
            </a:r>
          </a:p>
        </p:txBody>
      </p:sp>
      <p:sp>
        <p:nvSpPr>
          <p:cNvPr id="4" name="スライド番号プレースホルダー 3">
            <a:extLst>
              <a:ext uri="{FF2B5EF4-FFF2-40B4-BE49-F238E27FC236}">
                <a16:creationId xmlns:a16="http://schemas.microsoft.com/office/drawing/2014/main" id="{B819A866-8FE9-7013-8E83-8F1BAD27EBAD}"/>
              </a:ext>
            </a:extLst>
          </p:cNvPr>
          <p:cNvSpPr>
            <a:spLocks noGrp="1"/>
          </p:cNvSpPr>
          <p:nvPr>
            <p:ph type="sldNum" sz="quarter" idx="5"/>
          </p:nvPr>
        </p:nvSpPr>
        <p:spPr/>
        <p:txBody>
          <a:bodyPr/>
          <a:lstStyle/>
          <a:p>
            <a:fld id="{88CAEC29-065F-49A4-A575-989208BDA368}" type="slidenum">
              <a:rPr kumimoji="1" lang="ja-JP" altLang="en-US" smtClean="0"/>
              <a:t>27</a:t>
            </a:fld>
            <a:endParaRPr kumimoji="1" lang="ja-JP" altLang="en-US"/>
          </a:p>
        </p:txBody>
      </p:sp>
    </p:spTree>
    <p:extLst>
      <p:ext uri="{BB962C8B-B14F-4D97-AF65-F5344CB8AC3E}">
        <p14:creationId xmlns:p14="http://schemas.microsoft.com/office/powerpoint/2010/main" val="1927677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では</a:t>
            </a:r>
            <a:r>
              <a:rPr kumimoji="1" lang="en-US" altLang="ja-JP" dirty="0"/>
              <a:t>,</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時間経過による情報量の増加に伴いトリプルの数も増加することがわかりました</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p>
          <a:p>
            <a:r>
              <a:rPr kumimoji="1" lang="ja-JP" altLang="en-US" sz="1200" dirty="0">
                <a:solidFill>
                  <a:prstClr val="black"/>
                </a:solidFill>
                <a:latin typeface="ＭＳ Ｐゴシック" panose="020B0600070205080204" pitchFamily="50" charset="-128"/>
                <a:ea typeface="ＭＳ Ｐゴシック" panose="020B0600070205080204" pitchFamily="50" charset="-128"/>
              </a:rPr>
              <a:t>また</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各災害データから共通したトリプルが抽出でき</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時間経過により変化した情報も抽出できたことがわかりました</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prstClr val="black"/>
                </a:solidFill>
                <a:latin typeface="ＭＳ Ｐゴシック" panose="020B0600070205080204" pitchFamily="50" charset="-128"/>
                <a:ea typeface="ＭＳ Ｐゴシック" panose="020B0600070205080204" pitchFamily="50" charset="-128"/>
              </a:rPr>
              <a:t>実験</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2</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では</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1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月 </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2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日の災害データのナレッジグラフがまとまった </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つのネットワーク</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4</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月</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2</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日のナレッジグラフが小規模なエンティティ群の集まりとなったことがわかりました</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prstClr val="black"/>
                </a:solidFill>
                <a:latin typeface="ＭＳ Ｐゴシック" panose="020B0600070205080204" pitchFamily="50" charset="-128"/>
                <a:ea typeface="ＭＳ Ｐゴシック" panose="020B0600070205080204" pitchFamily="50" charset="-128"/>
              </a:rPr>
              <a:t>また</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統合すると災害情報が網羅的に表現できたことがわかりました</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28</a:t>
            </a:fld>
            <a:endParaRPr kumimoji="1" lang="ja-JP" altLang="en-US"/>
          </a:p>
        </p:txBody>
      </p:sp>
    </p:spTree>
    <p:extLst>
      <p:ext uri="{BB962C8B-B14F-4D97-AF65-F5344CB8AC3E}">
        <p14:creationId xmlns:p14="http://schemas.microsoft.com/office/powerpoint/2010/main" val="35473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2</a:t>
            </a:fld>
            <a:endParaRPr kumimoji="1" lang="ja-JP" altLang="en-US"/>
          </a:p>
        </p:txBody>
      </p:sp>
    </p:spTree>
    <p:extLst>
      <p:ext uri="{BB962C8B-B14F-4D97-AF65-F5344CB8AC3E}">
        <p14:creationId xmlns:p14="http://schemas.microsoft.com/office/powerpoint/2010/main" val="4131678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83C5E-34BE-57EB-5E93-E5B8A74D67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7C116CF-90D7-63F3-640B-E19D198440A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336C9A7-E768-89F7-44D8-8990A3230141}"/>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A08004B3-F661-045E-0800-BF52232CE628}"/>
              </a:ext>
            </a:extLst>
          </p:cNvPr>
          <p:cNvSpPr>
            <a:spLocks noGrp="1"/>
          </p:cNvSpPr>
          <p:nvPr>
            <p:ph type="sldNum" sz="quarter" idx="5"/>
          </p:nvPr>
        </p:nvSpPr>
        <p:spPr/>
        <p:txBody>
          <a:bodyPr/>
          <a:lstStyle/>
          <a:p>
            <a:fld id="{88CAEC29-065F-49A4-A575-989208BDA368}" type="slidenum">
              <a:rPr kumimoji="1" lang="ja-JP" altLang="en-US" smtClean="0"/>
              <a:t>29</a:t>
            </a:fld>
            <a:endParaRPr kumimoji="1" lang="ja-JP" altLang="en-US"/>
          </a:p>
        </p:txBody>
      </p:sp>
    </p:spTree>
    <p:extLst>
      <p:ext uri="{BB962C8B-B14F-4D97-AF65-F5344CB8AC3E}">
        <p14:creationId xmlns:p14="http://schemas.microsoft.com/office/powerpoint/2010/main" val="2678898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DF9AA-35C7-66BC-22D4-D7C768A93A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81B5353-7CAD-F4CD-01BD-556969E8AA6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A15465-4CB4-8F2B-3A04-D116A06CF997}"/>
              </a:ext>
            </a:extLst>
          </p:cNvPr>
          <p:cNvSpPr>
            <a:spLocks noGrp="1"/>
          </p:cNvSpPr>
          <p:nvPr>
            <p:ph type="body" idx="1"/>
          </p:nvPr>
        </p:nvSpPr>
        <p:spPr/>
        <p:txBody>
          <a:bodyPr/>
          <a:lstStyle/>
          <a:p>
            <a:r>
              <a:rPr kumimoji="1" lang="ja-JP" altLang="en-US" dirty="0"/>
              <a:t>この部分の拡大図を示します</a:t>
            </a:r>
            <a:r>
              <a:rPr kumimoji="1" lang="en-US" altLang="ja-JP" dirty="0"/>
              <a:t>. </a:t>
            </a:r>
          </a:p>
        </p:txBody>
      </p:sp>
      <p:sp>
        <p:nvSpPr>
          <p:cNvPr id="4" name="スライド番号プレースホルダー 3">
            <a:extLst>
              <a:ext uri="{FF2B5EF4-FFF2-40B4-BE49-F238E27FC236}">
                <a16:creationId xmlns:a16="http://schemas.microsoft.com/office/drawing/2014/main" id="{00B3C48F-71F6-CDAA-BABA-D81D3B8C857A}"/>
              </a:ext>
            </a:extLst>
          </p:cNvPr>
          <p:cNvSpPr>
            <a:spLocks noGrp="1"/>
          </p:cNvSpPr>
          <p:nvPr>
            <p:ph type="sldNum" sz="quarter" idx="5"/>
          </p:nvPr>
        </p:nvSpPr>
        <p:spPr/>
        <p:txBody>
          <a:bodyPr/>
          <a:lstStyle/>
          <a:p>
            <a:fld id="{88CAEC29-065F-49A4-A575-989208BDA368}" type="slidenum">
              <a:rPr kumimoji="1" lang="ja-JP" altLang="en-US" smtClean="0"/>
              <a:t>30</a:t>
            </a:fld>
            <a:endParaRPr kumimoji="1" lang="ja-JP" altLang="en-US"/>
          </a:p>
        </p:txBody>
      </p:sp>
    </p:spTree>
    <p:extLst>
      <p:ext uri="{BB962C8B-B14F-4D97-AF65-F5344CB8AC3E}">
        <p14:creationId xmlns:p14="http://schemas.microsoft.com/office/powerpoint/2010/main" val="2103149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6C208-C465-86F0-35E6-C0767E9931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38E923B-6D2C-2BE5-DCA9-178687179D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79E6823-AC68-52CE-DB5D-93A904B6566E}"/>
              </a:ext>
            </a:extLst>
          </p:cNvPr>
          <p:cNvSpPr>
            <a:spLocks noGrp="1"/>
          </p:cNvSpPr>
          <p:nvPr>
            <p:ph type="body" idx="1"/>
          </p:nvPr>
        </p:nvSpPr>
        <p:spPr/>
        <p:txBody>
          <a:bodyPr/>
          <a:lstStyle/>
          <a:p>
            <a:r>
              <a:rPr kumimoji="1" lang="en-US" altLang="ja-JP" dirty="0"/>
              <a:t>【</a:t>
            </a:r>
            <a:r>
              <a:rPr kumimoji="1" lang="ja-JP" altLang="en-US" dirty="0"/>
              <a:t>ここから書いてない</a:t>
            </a:r>
            <a:r>
              <a:rPr kumimoji="1" lang="en-US" altLang="ja-JP" dirty="0"/>
              <a:t>.】</a:t>
            </a:r>
          </a:p>
        </p:txBody>
      </p:sp>
      <p:sp>
        <p:nvSpPr>
          <p:cNvPr id="4" name="スライド番号プレースホルダー 3">
            <a:extLst>
              <a:ext uri="{FF2B5EF4-FFF2-40B4-BE49-F238E27FC236}">
                <a16:creationId xmlns:a16="http://schemas.microsoft.com/office/drawing/2014/main" id="{F1604332-F67E-A984-B68B-2677F0DC3C9A}"/>
              </a:ext>
            </a:extLst>
          </p:cNvPr>
          <p:cNvSpPr>
            <a:spLocks noGrp="1"/>
          </p:cNvSpPr>
          <p:nvPr>
            <p:ph type="sldNum" sz="quarter" idx="5"/>
          </p:nvPr>
        </p:nvSpPr>
        <p:spPr/>
        <p:txBody>
          <a:bodyPr/>
          <a:lstStyle/>
          <a:p>
            <a:fld id="{88CAEC29-065F-49A4-A575-989208BDA368}" type="slidenum">
              <a:rPr kumimoji="1" lang="ja-JP" altLang="en-US" smtClean="0"/>
              <a:t>31</a:t>
            </a:fld>
            <a:endParaRPr kumimoji="1" lang="ja-JP" altLang="en-US"/>
          </a:p>
        </p:txBody>
      </p:sp>
    </p:spTree>
    <p:extLst>
      <p:ext uri="{BB962C8B-B14F-4D97-AF65-F5344CB8AC3E}">
        <p14:creationId xmlns:p14="http://schemas.microsoft.com/office/powerpoint/2010/main" val="2397459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AD407-C3D8-0124-90DC-1233892B25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1FCDDD2-293C-D303-7554-0E8314AED64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F3066B-D2C8-AFEB-5DB2-EAFA6211907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8BBECEBC-7A91-9F47-91B2-5AD38FF10952}"/>
              </a:ext>
            </a:extLst>
          </p:cNvPr>
          <p:cNvSpPr>
            <a:spLocks noGrp="1"/>
          </p:cNvSpPr>
          <p:nvPr>
            <p:ph type="sldNum" sz="quarter" idx="5"/>
          </p:nvPr>
        </p:nvSpPr>
        <p:spPr/>
        <p:txBody>
          <a:bodyPr/>
          <a:lstStyle/>
          <a:p>
            <a:fld id="{88CAEC29-065F-49A4-A575-989208BDA368}" type="slidenum">
              <a:rPr kumimoji="1" lang="ja-JP" altLang="en-US" smtClean="0"/>
              <a:t>32</a:t>
            </a:fld>
            <a:endParaRPr kumimoji="1" lang="ja-JP" altLang="en-US"/>
          </a:p>
        </p:txBody>
      </p:sp>
    </p:spTree>
    <p:extLst>
      <p:ext uri="{BB962C8B-B14F-4D97-AF65-F5344CB8AC3E}">
        <p14:creationId xmlns:p14="http://schemas.microsoft.com/office/powerpoint/2010/main" val="3938685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BA8D1-DC4D-DA48-D183-D8B43EF68CF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2280A5E-3488-63DD-5613-3BC080DA822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1A19C8-60DD-7D96-5EBB-549805179E4C}"/>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749074AC-3802-7DA1-50F7-44765C96DB4F}"/>
              </a:ext>
            </a:extLst>
          </p:cNvPr>
          <p:cNvSpPr>
            <a:spLocks noGrp="1"/>
          </p:cNvSpPr>
          <p:nvPr>
            <p:ph type="sldNum" sz="quarter" idx="5"/>
          </p:nvPr>
        </p:nvSpPr>
        <p:spPr/>
        <p:txBody>
          <a:bodyPr/>
          <a:lstStyle/>
          <a:p>
            <a:fld id="{88CAEC29-065F-49A4-A575-989208BDA368}" type="slidenum">
              <a:rPr kumimoji="1" lang="ja-JP" altLang="en-US" smtClean="0"/>
              <a:t>33</a:t>
            </a:fld>
            <a:endParaRPr kumimoji="1" lang="ja-JP" altLang="en-US"/>
          </a:p>
        </p:txBody>
      </p:sp>
    </p:spTree>
    <p:extLst>
      <p:ext uri="{BB962C8B-B14F-4D97-AF65-F5344CB8AC3E}">
        <p14:creationId xmlns:p14="http://schemas.microsoft.com/office/powerpoint/2010/main" val="3309395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4728A-13CF-FC53-AEEC-990F374FDD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2B4ADB-310E-A51A-FF1E-E1649455089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22C4493-3853-9722-27EA-F673620C2DEA}"/>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144ADE86-6987-884E-187C-FE663B1FE315}"/>
              </a:ext>
            </a:extLst>
          </p:cNvPr>
          <p:cNvSpPr>
            <a:spLocks noGrp="1"/>
          </p:cNvSpPr>
          <p:nvPr>
            <p:ph type="sldNum" sz="quarter" idx="5"/>
          </p:nvPr>
        </p:nvSpPr>
        <p:spPr/>
        <p:txBody>
          <a:bodyPr/>
          <a:lstStyle/>
          <a:p>
            <a:fld id="{88CAEC29-065F-49A4-A575-989208BDA368}" type="slidenum">
              <a:rPr kumimoji="1" lang="ja-JP" altLang="en-US" smtClean="0"/>
              <a:t>34</a:t>
            </a:fld>
            <a:endParaRPr kumimoji="1" lang="ja-JP" altLang="en-US"/>
          </a:p>
        </p:txBody>
      </p:sp>
    </p:spTree>
    <p:extLst>
      <p:ext uri="{BB962C8B-B14F-4D97-AF65-F5344CB8AC3E}">
        <p14:creationId xmlns:p14="http://schemas.microsoft.com/office/powerpoint/2010/main" val="3791908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CB821-B621-C37D-9884-124FA00085A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CC15AE-9CBC-406A-36B5-EA93926F482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0BB124-479D-EF09-D787-7CC4712BB58D}"/>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0CA7E37-E73B-FA89-8CD6-E549BBDE2FF4}"/>
              </a:ext>
            </a:extLst>
          </p:cNvPr>
          <p:cNvSpPr>
            <a:spLocks noGrp="1"/>
          </p:cNvSpPr>
          <p:nvPr>
            <p:ph type="sldNum" sz="quarter" idx="5"/>
          </p:nvPr>
        </p:nvSpPr>
        <p:spPr/>
        <p:txBody>
          <a:bodyPr/>
          <a:lstStyle/>
          <a:p>
            <a:fld id="{88CAEC29-065F-49A4-A575-989208BDA368}" type="slidenum">
              <a:rPr kumimoji="1" lang="ja-JP" altLang="en-US" smtClean="0"/>
              <a:t>35</a:t>
            </a:fld>
            <a:endParaRPr kumimoji="1" lang="ja-JP" altLang="en-US"/>
          </a:p>
        </p:txBody>
      </p:sp>
    </p:spTree>
    <p:extLst>
      <p:ext uri="{BB962C8B-B14F-4D97-AF65-F5344CB8AC3E}">
        <p14:creationId xmlns:p14="http://schemas.microsoft.com/office/powerpoint/2010/main" val="3499512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kumimoji="1" lang="en-US" altLang="ja-JP" dirty="0"/>
              <a:t>, </a:t>
            </a:r>
            <a:r>
              <a:rPr kumimoji="1" lang="ja-JP" altLang="en-US" dirty="0"/>
              <a:t>まとめと今後の課題です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36</a:t>
            </a:fld>
            <a:endParaRPr kumimoji="1" lang="ja-JP" altLang="en-US"/>
          </a:p>
        </p:txBody>
      </p:sp>
    </p:spTree>
    <p:extLst>
      <p:ext uri="{BB962C8B-B14F-4D97-AF65-F5344CB8AC3E}">
        <p14:creationId xmlns:p14="http://schemas.microsoft.com/office/powerpoint/2010/main" val="2021232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「まとめと今後の課題はこのようになります</a:t>
            </a:r>
            <a:r>
              <a:rPr kumimoji="1" lang="en-US" altLang="ja-JP" dirty="0"/>
              <a:t>.</a:t>
            </a:r>
            <a:r>
              <a:rPr kumimoji="1" lang="ja-JP" altLang="en-US" dirty="0"/>
              <a:t>ご清聴ありがとうございました</a:t>
            </a:r>
            <a:r>
              <a:rPr kumimoji="1" lang="en-US" altLang="ja-JP" dirty="0"/>
              <a:t>.</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・データの確認</a:t>
            </a:r>
            <a:br>
              <a:rPr kumimoji="1" lang="en-US" altLang="ja-JP" dirty="0"/>
            </a:br>
            <a:r>
              <a:rPr kumimoji="1" lang="ja-JP" altLang="en-US" dirty="0"/>
              <a:t>・復旧活動に焦点を当てて</a:t>
            </a:r>
            <a:endParaRPr kumimoji="1" lang="en-US" altLang="ja-JP"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37</a:t>
            </a:fld>
            <a:endParaRPr kumimoji="1" lang="ja-JP" altLang="en-US"/>
          </a:p>
        </p:txBody>
      </p:sp>
    </p:spTree>
    <p:extLst>
      <p:ext uri="{BB962C8B-B14F-4D97-AF65-F5344CB8AC3E}">
        <p14:creationId xmlns:p14="http://schemas.microsoft.com/office/powerpoint/2010/main" val="2254418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38</a:t>
            </a:fld>
            <a:endParaRPr kumimoji="1" lang="ja-JP" altLang="en-US"/>
          </a:p>
        </p:txBody>
      </p:sp>
    </p:spTree>
    <p:extLst>
      <p:ext uri="{BB962C8B-B14F-4D97-AF65-F5344CB8AC3E}">
        <p14:creationId xmlns:p14="http://schemas.microsoft.com/office/powerpoint/2010/main" val="3447072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kumimoji="1" lang="ja-JP" altLang="en-US" dirty="0"/>
              <a:t>近年</a:t>
            </a:r>
            <a:r>
              <a:rPr kumimoji="1" lang="en-US" altLang="ja-JP" dirty="0"/>
              <a:t>, </a:t>
            </a:r>
            <a:r>
              <a:rPr kumimoji="1" lang="ja-JP" altLang="en-US" dirty="0"/>
              <a:t>人工知能技術は急激な発展を遂げており</a:t>
            </a:r>
            <a:r>
              <a:rPr kumimoji="1" lang="en-US" altLang="ja-JP" dirty="0"/>
              <a:t>, </a:t>
            </a:r>
            <a:r>
              <a:rPr kumimoji="1" lang="ja-JP" altLang="en-US" dirty="0"/>
              <a:t>そのなかでも人工知能の基盤技術となるナレッジグラフがさまざまな分野で活用されています</a:t>
            </a:r>
            <a:r>
              <a:rPr kumimoji="1" lang="en-US" altLang="ja-JP" dirty="0"/>
              <a:t>.</a:t>
            </a:r>
          </a:p>
          <a:p>
            <a:pPr marL="0" indent="0">
              <a:buFont typeface="Arial" panose="020B0604020202020204" pitchFamily="34" charset="0"/>
              <a:buNone/>
            </a:pPr>
            <a:r>
              <a:rPr kumimoji="1" lang="ja-JP" altLang="en-US" dirty="0"/>
              <a:t>人工知能分野では知識を機械が理解して扱う技術が必要で</a:t>
            </a:r>
            <a:r>
              <a:rPr kumimoji="1" lang="en-US" altLang="ja-JP" dirty="0"/>
              <a:t>, </a:t>
            </a:r>
            <a:r>
              <a:rPr kumimoji="1" lang="ja-JP" altLang="en-US" dirty="0"/>
              <a:t>その技術の </a:t>
            </a:r>
            <a:r>
              <a:rPr kumimoji="1" lang="en-US" altLang="ja-JP" dirty="0"/>
              <a:t>1 </a:t>
            </a:r>
            <a:r>
              <a:rPr kumimoji="1" lang="ja-JP" altLang="en-US" dirty="0"/>
              <a:t>つがナレッジグラフです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dirty="0"/>
              <a:t>この図はナレッジグラフの例で</a:t>
            </a:r>
            <a:r>
              <a:rPr kumimoji="1" lang="en-US" altLang="ja-JP" dirty="0"/>
              <a:t>,</a:t>
            </a:r>
            <a:r>
              <a:rPr kumimoji="1" lang="ja-JP" altLang="en-US" dirty="0"/>
              <a:t> 人間の知識とそれらの関係をグラフ構造で表現しています．</a:t>
            </a:r>
            <a:endParaRPr kumimoji="1" lang="en-US" altLang="ja-JP" dirty="0"/>
          </a:p>
          <a:p>
            <a:pPr marL="0" indent="0">
              <a:buFont typeface="Arial" panose="020B0604020202020204" pitchFamily="34" charset="0"/>
              <a:buNone/>
            </a:pPr>
            <a:r>
              <a:rPr kumimoji="1" lang="ja-JP" altLang="en-US" dirty="0"/>
              <a:t>このようにナレッジグラフは多種多様な情報とそのつながりを体系的に表現することができます</a:t>
            </a:r>
            <a:r>
              <a:rPr kumimoji="1" lang="en-US" altLang="ja-JP" dirty="0"/>
              <a:t>. </a:t>
            </a:r>
          </a:p>
          <a:p>
            <a:pPr marL="0" indent="0">
              <a:buFont typeface="Arial" panose="020B0604020202020204" pitchFamily="34" charset="0"/>
              <a:buNone/>
            </a:pPr>
            <a:endParaRPr kumimoji="1" lang="en-US" altLang="ja-JP" dirty="0"/>
          </a:p>
          <a:p>
            <a:pPr marL="0" indent="0">
              <a:buFont typeface="Arial" panose="020B0604020202020204" pitchFamily="34" charset="0"/>
              <a:buNone/>
            </a:pPr>
            <a:r>
              <a:rPr kumimoji="1" lang="en-US" altLang="ja-JP" dirty="0"/>
              <a:t>--Memo—</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3</a:t>
            </a:fld>
            <a:endParaRPr kumimoji="1" lang="ja-JP" altLang="en-US"/>
          </a:p>
        </p:txBody>
      </p:sp>
    </p:spTree>
    <p:extLst>
      <p:ext uri="{BB962C8B-B14F-4D97-AF65-F5344CB8AC3E}">
        <p14:creationId xmlns:p14="http://schemas.microsoft.com/office/powerpoint/2010/main" val="409366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67187-0CDC-E65B-E36D-69F10BFEEC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EC803AD-FECF-4744-7501-6C0D0AF4C59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131D670-D655-5FDE-3746-1F0B80EC512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663BD7C-C410-5F69-C3BA-E20F11A54173}"/>
              </a:ext>
            </a:extLst>
          </p:cNvPr>
          <p:cNvSpPr>
            <a:spLocks noGrp="1"/>
          </p:cNvSpPr>
          <p:nvPr>
            <p:ph type="sldNum" sz="quarter" idx="5"/>
          </p:nvPr>
        </p:nvSpPr>
        <p:spPr/>
        <p:txBody>
          <a:bodyPr/>
          <a:lstStyle/>
          <a:p>
            <a:fld id="{88CAEC29-065F-49A4-A575-989208BDA368}" type="slidenum">
              <a:rPr kumimoji="1" lang="ja-JP" altLang="en-US" smtClean="0"/>
              <a:t>39</a:t>
            </a:fld>
            <a:endParaRPr kumimoji="1" lang="ja-JP" altLang="en-US"/>
          </a:p>
        </p:txBody>
      </p:sp>
    </p:spTree>
    <p:extLst>
      <p:ext uri="{BB962C8B-B14F-4D97-AF65-F5344CB8AC3E}">
        <p14:creationId xmlns:p14="http://schemas.microsoft.com/office/powerpoint/2010/main" val="2407966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57760-D9C3-5D81-12BA-95FD24CDE02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4106ED-B192-C01D-8D76-D84B59D032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CDB7C87-DF90-13C9-6C24-5655A0D9FF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52CEBDE1-F0C1-1E5D-B528-F835A8BE0ED3}"/>
              </a:ext>
            </a:extLst>
          </p:cNvPr>
          <p:cNvSpPr>
            <a:spLocks noGrp="1"/>
          </p:cNvSpPr>
          <p:nvPr>
            <p:ph type="sldNum" sz="quarter" idx="5"/>
          </p:nvPr>
        </p:nvSpPr>
        <p:spPr/>
        <p:txBody>
          <a:bodyPr/>
          <a:lstStyle/>
          <a:p>
            <a:fld id="{88CAEC29-065F-49A4-A575-989208BDA368}" type="slidenum">
              <a:rPr kumimoji="1" lang="ja-JP" altLang="en-US" smtClean="0"/>
              <a:t>41</a:t>
            </a:fld>
            <a:endParaRPr kumimoji="1" lang="ja-JP" altLang="en-US"/>
          </a:p>
        </p:txBody>
      </p:sp>
    </p:spTree>
    <p:extLst>
      <p:ext uri="{BB962C8B-B14F-4D97-AF65-F5344CB8AC3E}">
        <p14:creationId xmlns:p14="http://schemas.microsoft.com/office/powerpoint/2010/main" val="3886830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CCAD2-9E13-900F-811E-C881515F6A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4F954A-17C1-F442-5A79-34ADCE6F38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1B5BDC2-CD5F-B256-A3EF-05CC3A948B90}"/>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BB856753-4C00-8487-1CA3-6F38C426C361}"/>
              </a:ext>
            </a:extLst>
          </p:cNvPr>
          <p:cNvSpPr>
            <a:spLocks noGrp="1"/>
          </p:cNvSpPr>
          <p:nvPr>
            <p:ph type="sldNum" sz="quarter" idx="5"/>
          </p:nvPr>
        </p:nvSpPr>
        <p:spPr/>
        <p:txBody>
          <a:bodyPr/>
          <a:lstStyle/>
          <a:p>
            <a:fld id="{88CAEC29-065F-49A4-A575-989208BDA368}" type="slidenum">
              <a:rPr kumimoji="1" lang="ja-JP" altLang="en-US" smtClean="0"/>
              <a:t>42</a:t>
            </a:fld>
            <a:endParaRPr kumimoji="1" lang="ja-JP" altLang="en-US"/>
          </a:p>
        </p:txBody>
      </p:sp>
    </p:spTree>
    <p:extLst>
      <p:ext uri="{BB962C8B-B14F-4D97-AF65-F5344CB8AC3E}">
        <p14:creationId xmlns:p14="http://schemas.microsoft.com/office/powerpoint/2010/main" val="20487820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3ACD0-25AA-3378-64E5-DA78DF128E8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F037FB-979E-388C-8083-7017E99E021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F3FD35-47FF-644C-0B03-1AA140E543F1}"/>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1DE21C6-8DB2-72E4-B486-2350687B71E6}"/>
              </a:ext>
            </a:extLst>
          </p:cNvPr>
          <p:cNvSpPr>
            <a:spLocks noGrp="1"/>
          </p:cNvSpPr>
          <p:nvPr>
            <p:ph type="sldNum" sz="quarter" idx="5"/>
          </p:nvPr>
        </p:nvSpPr>
        <p:spPr/>
        <p:txBody>
          <a:bodyPr/>
          <a:lstStyle/>
          <a:p>
            <a:fld id="{88CAEC29-065F-49A4-A575-989208BDA368}" type="slidenum">
              <a:rPr kumimoji="1" lang="ja-JP" altLang="en-US" smtClean="0"/>
              <a:t>43</a:t>
            </a:fld>
            <a:endParaRPr kumimoji="1" lang="ja-JP" altLang="en-US"/>
          </a:p>
        </p:txBody>
      </p:sp>
    </p:spTree>
    <p:extLst>
      <p:ext uri="{BB962C8B-B14F-4D97-AF65-F5344CB8AC3E}">
        <p14:creationId xmlns:p14="http://schemas.microsoft.com/office/powerpoint/2010/main" val="27572997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E82E-37D9-1483-500E-0A5330FB2B5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33A4D6B-869F-2FC4-35E1-E334E2D6C8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004711A-6957-4BE0-2350-C1E8ACBF298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5806DE3C-9B19-D1B3-6E43-7DD0C6F1F544}"/>
              </a:ext>
            </a:extLst>
          </p:cNvPr>
          <p:cNvSpPr>
            <a:spLocks noGrp="1"/>
          </p:cNvSpPr>
          <p:nvPr>
            <p:ph type="sldNum" sz="quarter" idx="5"/>
          </p:nvPr>
        </p:nvSpPr>
        <p:spPr/>
        <p:txBody>
          <a:bodyPr/>
          <a:lstStyle/>
          <a:p>
            <a:fld id="{88CAEC29-065F-49A4-A575-989208BDA368}" type="slidenum">
              <a:rPr kumimoji="1" lang="ja-JP" altLang="en-US" smtClean="0"/>
              <a:t>44</a:t>
            </a:fld>
            <a:endParaRPr kumimoji="1" lang="ja-JP" altLang="en-US"/>
          </a:p>
        </p:txBody>
      </p:sp>
    </p:spTree>
    <p:extLst>
      <p:ext uri="{BB962C8B-B14F-4D97-AF65-F5344CB8AC3E}">
        <p14:creationId xmlns:p14="http://schemas.microsoft.com/office/powerpoint/2010/main" val="3243515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40C03-A983-655B-F2C1-F17D9913627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78EF9B-A26D-B97A-8D56-AD57DDC0A08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2D554C-73DB-F764-BF03-DD5926C40EEB}"/>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647912F0-A423-4D9E-927F-9D86956CA3F7}"/>
              </a:ext>
            </a:extLst>
          </p:cNvPr>
          <p:cNvSpPr>
            <a:spLocks noGrp="1"/>
          </p:cNvSpPr>
          <p:nvPr>
            <p:ph type="sldNum" sz="quarter" idx="5"/>
          </p:nvPr>
        </p:nvSpPr>
        <p:spPr/>
        <p:txBody>
          <a:bodyPr/>
          <a:lstStyle/>
          <a:p>
            <a:fld id="{88CAEC29-065F-49A4-A575-989208BDA368}" type="slidenum">
              <a:rPr kumimoji="1" lang="ja-JP" altLang="en-US" smtClean="0"/>
              <a:t>45</a:t>
            </a:fld>
            <a:endParaRPr kumimoji="1" lang="ja-JP" altLang="en-US"/>
          </a:p>
        </p:txBody>
      </p:sp>
    </p:spTree>
    <p:extLst>
      <p:ext uri="{BB962C8B-B14F-4D97-AF65-F5344CB8AC3E}">
        <p14:creationId xmlns:p14="http://schemas.microsoft.com/office/powerpoint/2010/main" val="2600580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19FE-0290-2288-93BD-B6729AB7B7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75E682-E697-CD02-2E6D-A8E1F18813A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33E7F6-460A-402B-B018-BF073ADEB714}"/>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FD38D37-8884-AE35-B316-149DEA0D2FEF}"/>
              </a:ext>
            </a:extLst>
          </p:cNvPr>
          <p:cNvSpPr>
            <a:spLocks noGrp="1"/>
          </p:cNvSpPr>
          <p:nvPr>
            <p:ph type="sldNum" sz="quarter" idx="5"/>
          </p:nvPr>
        </p:nvSpPr>
        <p:spPr/>
        <p:txBody>
          <a:bodyPr/>
          <a:lstStyle/>
          <a:p>
            <a:fld id="{88CAEC29-065F-49A4-A575-989208BDA368}" type="slidenum">
              <a:rPr kumimoji="1" lang="ja-JP" altLang="en-US" smtClean="0"/>
              <a:t>46</a:t>
            </a:fld>
            <a:endParaRPr kumimoji="1" lang="ja-JP" altLang="en-US"/>
          </a:p>
        </p:txBody>
      </p:sp>
    </p:spTree>
    <p:extLst>
      <p:ext uri="{BB962C8B-B14F-4D97-AF65-F5344CB8AC3E}">
        <p14:creationId xmlns:p14="http://schemas.microsoft.com/office/powerpoint/2010/main" val="27136543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47</a:t>
            </a:fld>
            <a:endParaRPr kumimoji="1" lang="ja-JP" altLang="en-US"/>
          </a:p>
        </p:txBody>
      </p:sp>
    </p:spTree>
    <p:extLst>
      <p:ext uri="{BB962C8B-B14F-4D97-AF65-F5344CB8AC3E}">
        <p14:creationId xmlns:p14="http://schemas.microsoft.com/office/powerpoint/2010/main" val="12294795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48</a:t>
            </a:fld>
            <a:endParaRPr kumimoji="1" lang="ja-JP" altLang="en-US"/>
          </a:p>
        </p:txBody>
      </p:sp>
    </p:spTree>
    <p:extLst>
      <p:ext uri="{BB962C8B-B14F-4D97-AF65-F5344CB8AC3E}">
        <p14:creationId xmlns:p14="http://schemas.microsoft.com/office/powerpoint/2010/main" val="2183762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DA9BF-42A8-FD57-7308-B2C3E7DAF7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1D09D3-9B06-40C4-29AA-B60386294C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5F3D146-C73D-D43D-0A86-135BEDF480F2}"/>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DCE5AA5A-206A-105B-DFF9-139737D1AC6E}"/>
              </a:ext>
            </a:extLst>
          </p:cNvPr>
          <p:cNvSpPr>
            <a:spLocks noGrp="1"/>
          </p:cNvSpPr>
          <p:nvPr>
            <p:ph type="sldNum" sz="quarter" idx="5"/>
          </p:nvPr>
        </p:nvSpPr>
        <p:spPr/>
        <p:txBody>
          <a:bodyPr/>
          <a:lstStyle/>
          <a:p>
            <a:fld id="{88CAEC29-065F-49A4-A575-989208BDA368}" type="slidenum">
              <a:rPr kumimoji="1" lang="ja-JP" altLang="en-US" smtClean="0"/>
              <a:t>49</a:t>
            </a:fld>
            <a:endParaRPr kumimoji="1" lang="ja-JP" altLang="en-US"/>
          </a:p>
        </p:txBody>
      </p:sp>
    </p:spTree>
    <p:extLst>
      <p:ext uri="{BB962C8B-B14F-4D97-AF65-F5344CB8AC3E}">
        <p14:creationId xmlns:p14="http://schemas.microsoft.com/office/powerpoint/2010/main" val="3484798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kumimoji="1" lang="ja-JP" altLang="en-US" dirty="0"/>
              <a:t>また</a:t>
            </a:r>
            <a:r>
              <a:rPr kumimoji="1" lang="en-US" altLang="ja-JP" dirty="0"/>
              <a:t>, </a:t>
            </a:r>
            <a:r>
              <a:rPr kumimoji="1" lang="ja-JP" altLang="en-US" dirty="0"/>
              <a:t>複数のナレッジグラフを</a:t>
            </a:r>
            <a:r>
              <a:rPr kumimoji="1" lang="en-US" altLang="ja-JP" dirty="0"/>
              <a:t>1</a:t>
            </a:r>
            <a:r>
              <a:rPr kumimoji="1" lang="ja-JP" altLang="en-US" dirty="0"/>
              <a:t>つのナレッジグラフとして統合することもできます</a:t>
            </a:r>
            <a:r>
              <a:rPr kumimoji="1" lang="en-US" altLang="ja-JP" dirty="0"/>
              <a:t>. </a:t>
            </a:r>
          </a:p>
          <a:p>
            <a:pPr marL="0" indent="0">
              <a:buFont typeface="Arial" panose="020B0604020202020204" pitchFamily="34" charset="0"/>
              <a:buNone/>
            </a:pPr>
            <a:r>
              <a:rPr kumimoji="1" lang="ja-JP" altLang="en-US" dirty="0"/>
              <a:t>時系列ごとに作成したナレッジグラフを統合することで</a:t>
            </a:r>
            <a:r>
              <a:rPr kumimoji="1" lang="en-US" altLang="ja-JP" dirty="0"/>
              <a:t>, </a:t>
            </a:r>
            <a:r>
              <a:rPr kumimoji="1" lang="ja-JP" altLang="en-US" dirty="0"/>
              <a:t>時間経過で変化する情報の可視化としてナレッジグラフが有効である可能性があります</a:t>
            </a:r>
            <a:r>
              <a:rPr kumimoji="1" lang="en-US" altLang="ja-JP" dirty="0"/>
              <a:t>. </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4</a:t>
            </a:fld>
            <a:endParaRPr kumimoji="1" lang="ja-JP" altLang="en-US"/>
          </a:p>
        </p:txBody>
      </p:sp>
    </p:spTree>
    <p:extLst>
      <p:ext uri="{BB962C8B-B14F-4D97-AF65-F5344CB8AC3E}">
        <p14:creationId xmlns:p14="http://schemas.microsoft.com/office/powerpoint/2010/main" val="5502879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03C40-4E3A-5A85-BBB6-920903DFE9F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9F7CF0B-194D-C307-A166-CA0BD7E048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1AA4A35-9255-D049-EB66-E6F80BAF304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19C9B912-6628-E235-9A2B-403F988ABA9B}"/>
              </a:ext>
            </a:extLst>
          </p:cNvPr>
          <p:cNvSpPr>
            <a:spLocks noGrp="1"/>
          </p:cNvSpPr>
          <p:nvPr>
            <p:ph type="sldNum" sz="quarter" idx="5"/>
          </p:nvPr>
        </p:nvSpPr>
        <p:spPr/>
        <p:txBody>
          <a:bodyPr/>
          <a:lstStyle/>
          <a:p>
            <a:fld id="{88CAEC29-065F-49A4-A575-989208BDA368}" type="slidenum">
              <a:rPr kumimoji="1" lang="ja-JP" altLang="en-US" smtClean="0"/>
              <a:t>50</a:t>
            </a:fld>
            <a:endParaRPr kumimoji="1" lang="ja-JP" altLang="en-US"/>
          </a:p>
        </p:txBody>
      </p:sp>
    </p:spTree>
    <p:extLst>
      <p:ext uri="{BB962C8B-B14F-4D97-AF65-F5344CB8AC3E}">
        <p14:creationId xmlns:p14="http://schemas.microsoft.com/office/powerpoint/2010/main" val="27094553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D1FD0-567B-D7BD-1BCD-0AEC31439CE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97A51C1-8070-491A-C45E-372A496BBA6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EAA91E2-4653-B0DD-A9B9-2A8603224D59}"/>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6BA328CD-BD62-CD4A-67C7-53635ABC302E}"/>
              </a:ext>
            </a:extLst>
          </p:cNvPr>
          <p:cNvSpPr>
            <a:spLocks noGrp="1"/>
          </p:cNvSpPr>
          <p:nvPr>
            <p:ph type="sldNum" sz="quarter" idx="5"/>
          </p:nvPr>
        </p:nvSpPr>
        <p:spPr/>
        <p:txBody>
          <a:bodyPr/>
          <a:lstStyle/>
          <a:p>
            <a:fld id="{88CAEC29-065F-49A4-A575-989208BDA368}" type="slidenum">
              <a:rPr kumimoji="1" lang="ja-JP" altLang="en-US" smtClean="0"/>
              <a:t>51</a:t>
            </a:fld>
            <a:endParaRPr kumimoji="1" lang="ja-JP" altLang="en-US"/>
          </a:p>
        </p:txBody>
      </p:sp>
    </p:spTree>
    <p:extLst>
      <p:ext uri="{BB962C8B-B14F-4D97-AF65-F5344CB8AC3E}">
        <p14:creationId xmlns:p14="http://schemas.microsoft.com/office/powerpoint/2010/main" val="8182475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991DD-FF43-66B6-A789-38B0D1BF21C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67CBF2-0272-B1CF-B503-3DB50E2E0A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0A96558-6EA2-E15A-9B2F-C72C4C32F33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5140B07-6966-114F-D444-90071C0CA090}"/>
              </a:ext>
            </a:extLst>
          </p:cNvPr>
          <p:cNvSpPr>
            <a:spLocks noGrp="1"/>
          </p:cNvSpPr>
          <p:nvPr>
            <p:ph type="sldNum" sz="quarter" idx="5"/>
          </p:nvPr>
        </p:nvSpPr>
        <p:spPr/>
        <p:txBody>
          <a:bodyPr/>
          <a:lstStyle/>
          <a:p>
            <a:fld id="{88CAEC29-065F-49A4-A575-989208BDA368}" type="slidenum">
              <a:rPr kumimoji="1" lang="ja-JP" altLang="en-US" smtClean="0"/>
              <a:t>52</a:t>
            </a:fld>
            <a:endParaRPr kumimoji="1" lang="ja-JP" altLang="en-US"/>
          </a:p>
        </p:txBody>
      </p:sp>
    </p:spTree>
    <p:extLst>
      <p:ext uri="{BB962C8B-B14F-4D97-AF65-F5344CB8AC3E}">
        <p14:creationId xmlns:p14="http://schemas.microsoft.com/office/powerpoint/2010/main" val="39880853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BE325-7E87-863B-850B-18674D3D591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984D4B3-8CAF-93DA-20A4-0713AD8AAB9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F112D4B-9F46-9BC6-627A-591A6A1C971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AB97395-32D7-4D4F-8549-DB177ACCA2F5}"/>
              </a:ext>
            </a:extLst>
          </p:cNvPr>
          <p:cNvSpPr>
            <a:spLocks noGrp="1"/>
          </p:cNvSpPr>
          <p:nvPr>
            <p:ph type="sldNum" sz="quarter" idx="5"/>
          </p:nvPr>
        </p:nvSpPr>
        <p:spPr/>
        <p:txBody>
          <a:bodyPr/>
          <a:lstStyle/>
          <a:p>
            <a:fld id="{88CAEC29-065F-49A4-A575-989208BDA368}" type="slidenum">
              <a:rPr kumimoji="1" lang="ja-JP" altLang="en-US" smtClean="0"/>
              <a:t>53</a:t>
            </a:fld>
            <a:endParaRPr kumimoji="1" lang="ja-JP" altLang="en-US"/>
          </a:p>
        </p:txBody>
      </p:sp>
    </p:spTree>
    <p:extLst>
      <p:ext uri="{BB962C8B-B14F-4D97-AF65-F5344CB8AC3E}">
        <p14:creationId xmlns:p14="http://schemas.microsoft.com/office/powerpoint/2010/main" val="9227180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46B78-7ECB-3CDA-DBAB-886761D017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20BC753-C88B-7A8A-A86E-67E2A70302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66A244A-7C0D-4043-4E0F-594EDED9DD8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B9BA0DBF-64F1-DF8E-8A87-B1C5F634A0DC}"/>
              </a:ext>
            </a:extLst>
          </p:cNvPr>
          <p:cNvSpPr>
            <a:spLocks noGrp="1"/>
          </p:cNvSpPr>
          <p:nvPr>
            <p:ph type="sldNum" sz="quarter" idx="5"/>
          </p:nvPr>
        </p:nvSpPr>
        <p:spPr/>
        <p:txBody>
          <a:bodyPr/>
          <a:lstStyle/>
          <a:p>
            <a:fld id="{88CAEC29-065F-49A4-A575-989208BDA368}" type="slidenum">
              <a:rPr kumimoji="1" lang="ja-JP" altLang="en-US" smtClean="0"/>
              <a:t>54</a:t>
            </a:fld>
            <a:endParaRPr kumimoji="1" lang="ja-JP" altLang="en-US"/>
          </a:p>
        </p:txBody>
      </p:sp>
    </p:spTree>
    <p:extLst>
      <p:ext uri="{BB962C8B-B14F-4D97-AF65-F5344CB8AC3E}">
        <p14:creationId xmlns:p14="http://schemas.microsoft.com/office/powerpoint/2010/main" val="2496057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EE66B-9640-94A0-436A-AC98D63E330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36D5C6-936A-CB20-60A7-F03F70E6D0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21A69EF-1F0B-B381-77E0-47C32485AFDA}"/>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9C3F8877-46EC-9766-6537-E3D2D2B5FC23}"/>
              </a:ext>
            </a:extLst>
          </p:cNvPr>
          <p:cNvSpPr>
            <a:spLocks noGrp="1"/>
          </p:cNvSpPr>
          <p:nvPr>
            <p:ph type="sldNum" sz="quarter" idx="5"/>
          </p:nvPr>
        </p:nvSpPr>
        <p:spPr/>
        <p:txBody>
          <a:bodyPr/>
          <a:lstStyle/>
          <a:p>
            <a:fld id="{88CAEC29-065F-49A4-A575-989208BDA368}" type="slidenum">
              <a:rPr kumimoji="1" lang="ja-JP" altLang="en-US" smtClean="0"/>
              <a:t>55</a:t>
            </a:fld>
            <a:endParaRPr kumimoji="1" lang="ja-JP" altLang="en-US"/>
          </a:p>
        </p:txBody>
      </p:sp>
    </p:spTree>
    <p:extLst>
      <p:ext uri="{BB962C8B-B14F-4D97-AF65-F5344CB8AC3E}">
        <p14:creationId xmlns:p14="http://schemas.microsoft.com/office/powerpoint/2010/main" val="3891505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21483-818D-E330-1262-525317FD18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7D90AD-4307-DE57-4F65-4834338E21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4403F73-D13E-933F-B9CB-0C50F1959E19}"/>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6A7DE8A5-2CFD-F01E-E067-F3248285E862}"/>
              </a:ext>
            </a:extLst>
          </p:cNvPr>
          <p:cNvSpPr>
            <a:spLocks noGrp="1"/>
          </p:cNvSpPr>
          <p:nvPr>
            <p:ph type="sldNum" sz="quarter" idx="5"/>
          </p:nvPr>
        </p:nvSpPr>
        <p:spPr/>
        <p:txBody>
          <a:bodyPr/>
          <a:lstStyle/>
          <a:p>
            <a:fld id="{88CAEC29-065F-49A4-A575-989208BDA368}" type="slidenum">
              <a:rPr kumimoji="1" lang="ja-JP" altLang="en-US" smtClean="0"/>
              <a:t>56</a:t>
            </a:fld>
            <a:endParaRPr kumimoji="1" lang="ja-JP" altLang="en-US"/>
          </a:p>
        </p:txBody>
      </p:sp>
    </p:spTree>
    <p:extLst>
      <p:ext uri="{BB962C8B-B14F-4D97-AF65-F5344CB8AC3E}">
        <p14:creationId xmlns:p14="http://schemas.microsoft.com/office/powerpoint/2010/main" val="123781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09D8E-09CB-DDF0-C6FF-6BA7037DB1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ADCF198-5F9B-7CC1-2188-9947EE76E80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A9E23DB-74D0-F62C-11F4-5F6C96FFDF5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B90EA910-07B9-AA08-EDAF-AD55757869BF}"/>
              </a:ext>
            </a:extLst>
          </p:cNvPr>
          <p:cNvSpPr>
            <a:spLocks noGrp="1"/>
          </p:cNvSpPr>
          <p:nvPr>
            <p:ph type="sldNum" sz="quarter" idx="5"/>
          </p:nvPr>
        </p:nvSpPr>
        <p:spPr/>
        <p:txBody>
          <a:bodyPr/>
          <a:lstStyle/>
          <a:p>
            <a:fld id="{88CAEC29-065F-49A4-A575-989208BDA368}" type="slidenum">
              <a:rPr kumimoji="1" lang="ja-JP" altLang="en-US" smtClean="0"/>
              <a:t>57</a:t>
            </a:fld>
            <a:endParaRPr kumimoji="1" lang="ja-JP" altLang="en-US"/>
          </a:p>
        </p:txBody>
      </p:sp>
    </p:spTree>
    <p:extLst>
      <p:ext uri="{BB962C8B-B14F-4D97-AF65-F5344CB8AC3E}">
        <p14:creationId xmlns:p14="http://schemas.microsoft.com/office/powerpoint/2010/main" val="17487834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B06E7-59AD-D6FA-396C-4E196EFF67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3A8B0E-8E7D-FDF9-E528-3ACDC760277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52C92A0-37BD-4864-4B7B-E89845D772E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B52CBB0D-4F3D-D436-B8A6-BC49BFDB2413}"/>
              </a:ext>
            </a:extLst>
          </p:cNvPr>
          <p:cNvSpPr>
            <a:spLocks noGrp="1"/>
          </p:cNvSpPr>
          <p:nvPr>
            <p:ph type="sldNum" sz="quarter" idx="5"/>
          </p:nvPr>
        </p:nvSpPr>
        <p:spPr/>
        <p:txBody>
          <a:bodyPr/>
          <a:lstStyle/>
          <a:p>
            <a:fld id="{88CAEC29-065F-49A4-A575-989208BDA368}" type="slidenum">
              <a:rPr kumimoji="1" lang="ja-JP" altLang="en-US" smtClean="0"/>
              <a:t>58</a:t>
            </a:fld>
            <a:endParaRPr kumimoji="1" lang="ja-JP" altLang="en-US"/>
          </a:p>
        </p:txBody>
      </p:sp>
    </p:spTree>
    <p:extLst>
      <p:ext uri="{BB962C8B-B14F-4D97-AF65-F5344CB8AC3E}">
        <p14:creationId xmlns:p14="http://schemas.microsoft.com/office/powerpoint/2010/main" val="4211021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1BBB-92F2-FF4D-77AF-ABE5D8422B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9AA273-88BB-C0B1-5930-53C3C61022D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809AC4-BE78-0867-53D1-87F99C46CA25}"/>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D3266F27-3701-E4AC-1F62-0367D1241D85}"/>
              </a:ext>
            </a:extLst>
          </p:cNvPr>
          <p:cNvSpPr>
            <a:spLocks noGrp="1"/>
          </p:cNvSpPr>
          <p:nvPr>
            <p:ph type="sldNum" sz="quarter" idx="5"/>
          </p:nvPr>
        </p:nvSpPr>
        <p:spPr/>
        <p:txBody>
          <a:bodyPr/>
          <a:lstStyle/>
          <a:p>
            <a:fld id="{88CAEC29-065F-49A4-A575-989208BDA368}" type="slidenum">
              <a:rPr kumimoji="1" lang="ja-JP" altLang="en-US" smtClean="0"/>
              <a:t>59</a:t>
            </a:fld>
            <a:endParaRPr kumimoji="1" lang="ja-JP" altLang="en-US"/>
          </a:p>
        </p:txBody>
      </p:sp>
    </p:spTree>
    <p:extLst>
      <p:ext uri="{BB962C8B-B14F-4D97-AF65-F5344CB8AC3E}">
        <p14:creationId xmlns:p14="http://schemas.microsoft.com/office/powerpoint/2010/main" val="701264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kumimoji="1" lang="ja-JP" altLang="en-US" dirty="0"/>
              <a:t>本研究では時系列を含むデータの災害データを対象に</a:t>
            </a:r>
            <a:r>
              <a:rPr kumimoji="1" lang="en-US" altLang="ja-JP" dirty="0"/>
              <a:t>, GPT-4o </a:t>
            </a:r>
            <a:r>
              <a:rPr kumimoji="1" lang="ja-JP" altLang="en-US" dirty="0"/>
              <a:t>を用いてナレッジグラフを抽出し</a:t>
            </a:r>
            <a:r>
              <a:rPr kumimoji="1" lang="en-US" altLang="ja-JP" dirty="0"/>
              <a:t>, </a:t>
            </a:r>
            <a:r>
              <a:rPr kumimoji="1" lang="ja-JP" altLang="en-US" dirty="0"/>
              <a:t>得られたナレッジグラフにおいて時系列ごとの情報の変化に対する有効性を検証します</a:t>
            </a:r>
            <a:r>
              <a:rPr kumimoji="1" lang="en-US" altLang="ja-JP" dirty="0"/>
              <a:t>. </a:t>
            </a:r>
          </a:p>
          <a:p>
            <a:pPr marL="0" indent="0">
              <a:buFont typeface="Arial" panose="020B0604020202020204" pitchFamily="34" charset="0"/>
              <a:buNone/>
            </a:pPr>
            <a:endParaRPr kumimoji="1" lang="en-US" altLang="ja-JP" dirty="0"/>
          </a:p>
          <a:p>
            <a:pPr marL="0" indent="0">
              <a:buFont typeface="Arial" panose="020B0604020202020204" pitchFamily="34" charset="0"/>
              <a:buNone/>
            </a:pPr>
            <a:r>
              <a:rPr kumimoji="1" lang="en-US" altLang="ja-JP" dirty="0"/>
              <a:t>--Memo—</a:t>
            </a:r>
          </a:p>
          <a:p>
            <a:pPr marL="0" indent="0">
              <a:buFont typeface="Arial" panose="020B0604020202020204" pitchFamily="34" charset="0"/>
              <a:buNone/>
            </a:pPr>
            <a:r>
              <a:rPr kumimoji="1" lang="ja-JP" altLang="en-US" dirty="0"/>
              <a:t>災害データを集めたので</a:t>
            </a:r>
            <a:endParaRPr kumimoji="1" lang="en-US" altLang="ja-JP" dirty="0"/>
          </a:p>
          <a:p>
            <a:pPr marL="0" indent="0">
              <a:buFont typeface="Arial" panose="020B0604020202020204" pitchFamily="34" charset="0"/>
              <a:buNone/>
            </a:pPr>
            <a:r>
              <a:rPr kumimoji="1" lang="ja-JP" altLang="en-US" dirty="0"/>
              <a:t>災害データを用いた理由（学会に応募するため）</a:t>
            </a:r>
            <a:endParaRPr kumimoji="1" lang="en-US" altLang="ja-JP" dirty="0"/>
          </a:p>
          <a:p>
            <a:pPr marL="0" indent="0">
              <a:buFont typeface="Arial" panose="020B0604020202020204" pitchFamily="34" charset="0"/>
              <a:buNone/>
            </a:pPr>
            <a:r>
              <a:rPr kumimoji="1" lang="ja-JP" altLang="en-US" dirty="0"/>
              <a:t>文書群から</a:t>
            </a:r>
            <a:r>
              <a:rPr kumimoji="1" lang="en-US" altLang="ja-JP" dirty="0"/>
              <a:t>KG</a:t>
            </a:r>
            <a:r>
              <a:rPr kumimoji="1" lang="ja-JP" altLang="en-US" dirty="0"/>
              <a:t>抽出、これはテーマとしてある</a:t>
            </a:r>
            <a:endParaRPr kumimoji="1" lang="en-US" altLang="ja-JP" dirty="0"/>
          </a:p>
          <a:p>
            <a:pPr marL="0" indent="0">
              <a:buFont typeface="Arial" panose="020B0604020202020204" pitchFamily="34" charset="0"/>
              <a:buNone/>
            </a:pPr>
            <a:r>
              <a:rPr kumimoji="1" lang="ja-JP" altLang="en-US" dirty="0"/>
              <a:t>汎用的なデータでやりたい</a:t>
            </a:r>
            <a:endParaRPr kumimoji="1" lang="en-US" altLang="ja-JP"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5</a:t>
            </a:fld>
            <a:endParaRPr kumimoji="1" lang="ja-JP" altLang="en-US"/>
          </a:p>
        </p:txBody>
      </p:sp>
    </p:spTree>
    <p:extLst>
      <p:ext uri="{BB962C8B-B14F-4D97-AF65-F5344CB8AC3E}">
        <p14:creationId xmlns:p14="http://schemas.microsoft.com/office/powerpoint/2010/main" val="28070793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5E932-A6D3-1498-F8F8-887BFE53CD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CF54DC-076D-E86C-DF3E-6076D3ACBA8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1BD7ED5-7190-3518-F3CA-3D193E6E221E}"/>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A9E730C6-D5F7-19CB-5563-96AD5819BB8C}"/>
              </a:ext>
            </a:extLst>
          </p:cNvPr>
          <p:cNvSpPr>
            <a:spLocks noGrp="1"/>
          </p:cNvSpPr>
          <p:nvPr>
            <p:ph type="sldNum" sz="quarter" idx="5"/>
          </p:nvPr>
        </p:nvSpPr>
        <p:spPr/>
        <p:txBody>
          <a:bodyPr/>
          <a:lstStyle/>
          <a:p>
            <a:fld id="{88CAEC29-065F-49A4-A575-989208BDA368}" type="slidenum">
              <a:rPr kumimoji="1" lang="ja-JP" altLang="en-US" smtClean="0"/>
              <a:t>60</a:t>
            </a:fld>
            <a:endParaRPr kumimoji="1" lang="ja-JP" altLang="en-US"/>
          </a:p>
        </p:txBody>
      </p:sp>
    </p:spTree>
    <p:extLst>
      <p:ext uri="{BB962C8B-B14F-4D97-AF65-F5344CB8AC3E}">
        <p14:creationId xmlns:p14="http://schemas.microsoft.com/office/powerpoint/2010/main" val="2820897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F1752-EDB9-6D38-522C-F4FBCFC414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4549E0-887D-C45E-FC18-2C90799EF63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CF4FBCC-973B-9E96-5CE0-B16F35D6E86E}"/>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B4662CF-A9DF-A79A-4D16-F1E24771D274}"/>
              </a:ext>
            </a:extLst>
          </p:cNvPr>
          <p:cNvSpPr>
            <a:spLocks noGrp="1"/>
          </p:cNvSpPr>
          <p:nvPr>
            <p:ph type="sldNum" sz="quarter" idx="5"/>
          </p:nvPr>
        </p:nvSpPr>
        <p:spPr/>
        <p:txBody>
          <a:bodyPr/>
          <a:lstStyle/>
          <a:p>
            <a:fld id="{88CAEC29-065F-49A4-A575-989208BDA368}" type="slidenum">
              <a:rPr kumimoji="1" lang="ja-JP" altLang="en-US" smtClean="0"/>
              <a:t>61</a:t>
            </a:fld>
            <a:endParaRPr kumimoji="1" lang="ja-JP" altLang="en-US"/>
          </a:p>
        </p:txBody>
      </p:sp>
    </p:spTree>
    <p:extLst>
      <p:ext uri="{BB962C8B-B14F-4D97-AF65-F5344CB8AC3E}">
        <p14:creationId xmlns:p14="http://schemas.microsoft.com/office/powerpoint/2010/main" val="15003328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D192A-EFB8-9AF8-D68E-9369A6EA6E4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4D5112-74A9-87EA-F3A9-4954598445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23D6951-29CF-0C45-0685-2FC79666B847}"/>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A37B0F2B-8435-1745-BE9F-CE76A8166A9E}"/>
              </a:ext>
            </a:extLst>
          </p:cNvPr>
          <p:cNvSpPr>
            <a:spLocks noGrp="1"/>
          </p:cNvSpPr>
          <p:nvPr>
            <p:ph type="sldNum" sz="quarter" idx="5"/>
          </p:nvPr>
        </p:nvSpPr>
        <p:spPr/>
        <p:txBody>
          <a:bodyPr/>
          <a:lstStyle/>
          <a:p>
            <a:fld id="{88CAEC29-065F-49A4-A575-989208BDA368}" type="slidenum">
              <a:rPr kumimoji="1" lang="ja-JP" altLang="en-US" smtClean="0"/>
              <a:t>62</a:t>
            </a:fld>
            <a:endParaRPr kumimoji="1" lang="ja-JP" altLang="en-US"/>
          </a:p>
        </p:txBody>
      </p:sp>
    </p:spTree>
    <p:extLst>
      <p:ext uri="{BB962C8B-B14F-4D97-AF65-F5344CB8AC3E}">
        <p14:creationId xmlns:p14="http://schemas.microsoft.com/office/powerpoint/2010/main" val="3970827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19B35-D809-55D3-4427-1641A5AEA7A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E6627A-587C-B546-CB58-CE2DC15AEC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C199E11-DD07-1BBE-1E1B-8BD8C53086EA}"/>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04E8D34F-3E8E-3C3D-0269-1E55D0F7A0B4}"/>
              </a:ext>
            </a:extLst>
          </p:cNvPr>
          <p:cNvSpPr>
            <a:spLocks noGrp="1"/>
          </p:cNvSpPr>
          <p:nvPr>
            <p:ph type="sldNum" sz="quarter" idx="5"/>
          </p:nvPr>
        </p:nvSpPr>
        <p:spPr/>
        <p:txBody>
          <a:bodyPr/>
          <a:lstStyle/>
          <a:p>
            <a:fld id="{88CAEC29-065F-49A4-A575-989208BDA368}" type="slidenum">
              <a:rPr kumimoji="1" lang="ja-JP" altLang="en-US" smtClean="0"/>
              <a:t>63</a:t>
            </a:fld>
            <a:endParaRPr kumimoji="1" lang="ja-JP" altLang="en-US"/>
          </a:p>
        </p:txBody>
      </p:sp>
    </p:spTree>
    <p:extLst>
      <p:ext uri="{BB962C8B-B14F-4D97-AF65-F5344CB8AC3E}">
        <p14:creationId xmlns:p14="http://schemas.microsoft.com/office/powerpoint/2010/main" val="5459492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70051-AB1C-CB83-A0B5-985369623A5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D8E11B-4F62-E15A-4EF5-9F955ED046D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97B3135-BDBB-7D7F-04EC-96F24C57D08D}"/>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B5A643A3-5EBA-D7B7-BA5D-D0462FC812DB}"/>
              </a:ext>
            </a:extLst>
          </p:cNvPr>
          <p:cNvSpPr>
            <a:spLocks noGrp="1"/>
          </p:cNvSpPr>
          <p:nvPr>
            <p:ph type="sldNum" sz="quarter" idx="5"/>
          </p:nvPr>
        </p:nvSpPr>
        <p:spPr/>
        <p:txBody>
          <a:bodyPr/>
          <a:lstStyle/>
          <a:p>
            <a:fld id="{88CAEC29-065F-49A4-A575-989208BDA368}" type="slidenum">
              <a:rPr kumimoji="1" lang="ja-JP" altLang="en-US" smtClean="0"/>
              <a:t>64</a:t>
            </a:fld>
            <a:endParaRPr kumimoji="1" lang="ja-JP" altLang="en-US"/>
          </a:p>
        </p:txBody>
      </p:sp>
    </p:spTree>
    <p:extLst>
      <p:ext uri="{BB962C8B-B14F-4D97-AF65-F5344CB8AC3E}">
        <p14:creationId xmlns:p14="http://schemas.microsoft.com/office/powerpoint/2010/main" val="23093741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D4617-AC11-198E-3EE4-794ABB9322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3E697BF-1F47-1AFF-2DB3-F1FB72341D3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1C060A2-12BF-6E0F-7DF3-93B4C9607717}"/>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F1EA2107-6634-447C-2138-6564DE35A890}"/>
              </a:ext>
            </a:extLst>
          </p:cNvPr>
          <p:cNvSpPr>
            <a:spLocks noGrp="1"/>
          </p:cNvSpPr>
          <p:nvPr>
            <p:ph type="sldNum" sz="quarter" idx="5"/>
          </p:nvPr>
        </p:nvSpPr>
        <p:spPr/>
        <p:txBody>
          <a:bodyPr/>
          <a:lstStyle/>
          <a:p>
            <a:fld id="{88CAEC29-065F-49A4-A575-989208BDA368}" type="slidenum">
              <a:rPr kumimoji="1" lang="ja-JP" altLang="en-US" smtClean="0"/>
              <a:t>65</a:t>
            </a:fld>
            <a:endParaRPr kumimoji="1" lang="ja-JP" altLang="en-US"/>
          </a:p>
        </p:txBody>
      </p:sp>
    </p:spTree>
    <p:extLst>
      <p:ext uri="{BB962C8B-B14F-4D97-AF65-F5344CB8AC3E}">
        <p14:creationId xmlns:p14="http://schemas.microsoft.com/office/powerpoint/2010/main" val="25461806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 </a:t>
            </a:r>
            <a:r>
              <a:rPr kumimoji="1" lang="en-US" altLang="ja-JP" dirty="0"/>
              <a:t>BERT </a:t>
            </a:r>
            <a:r>
              <a:rPr kumimoji="1" lang="ja-JP" altLang="en-US" dirty="0"/>
              <a:t>の </a:t>
            </a:r>
            <a:r>
              <a:rPr kumimoji="1" lang="en-US" altLang="ja-JP" dirty="0"/>
              <a:t>MLM </a:t>
            </a:r>
            <a:r>
              <a:rPr kumimoji="1" lang="ja-JP" altLang="en-US" dirty="0"/>
              <a:t>を用いたナレッジグラフ補完手法を提案しました</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実験 </a:t>
            </a:r>
            <a:r>
              <a:rPr kumimoji="1" lang="en-US" altLang="ja-JP" dirty="0"/>
              <a:t>1 </a:t>
            </a:r>
            <a:r>
              <a:rPr kumimoji="1" lang="ja-JP" altLang="en-US" dirty="0"/>
              <a:t>において既存手法の </a:t>
            </a:r>
            <a:r>
              <a:rPr kumimoji="1" lang="en-US" altLang="ja-JP" dirty="0"/>
              <a:t>KG-BERT </a:t>
            </a:r>
            <a:r>
              <a:rPr kumimoji="1" lang="ja-JP" altLang="en-US" dirty="0"/>
              <a:t>を上回る結果が得られました</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これにより</a:t>
            </a:r>
            <a:r>
              <a:rPr kumimoji="1" lang="en-US" altLang="ja-JP" dirty="0"/>
              <a:t>, </a:t>
            </a:r>
            <a:r>
              <a:rPr kumimoji="1" lang="ja-JP" altLang="en-US" dirty="0"/>
              <a:t>提案手法のテール予測</a:t>
            </a:r>
            <a:r>
              <a:rPr kumimoji="1" lang="en-US" altLang="ja-JP" dirty="0"/>
              <a:t>, </a:t>
            </a:r>
            <a:r>
              <a:rPr kumimoji="1" lang="ja-JP" altLang="en-US" dirty="0"/>
              <a:t>およびナレッジグラフ補完手法における有効性が確認できました</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今後の課題として </a:t>
            </a:r>
            <a:r>
              <a:rPr kumimoji="1" lang="en-US" altLang="ja-JP" dirty="0"/>
              <a:t>MLM </a:t>
            </a:r>
            <a:r>
              <a:rPr kumimoji="1" lang="ja-JP" altLang="en-US" dirty="0"/>
              <a:t>の出力候補をエンティティに限定したモデルが挙げられます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「今後の課題はこのようになります</a:t>
            </a:r>
            <a:r>
              <a:rPr kumimoji="1" lang="en-US" altLang="ja-JP" dirty="0"/>
              <a:t>.</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本研究では</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KG-BERT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よりテール推定が容易なタスク</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同等のタスクとして </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MLM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を用いてテールの推定をしました</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prstClr val="black"/>
                </a:solidFill>
                <a:latin typeface="ＭＳ Ｐゴシック" panose="020B0600070205080204" pitchFamily="50" charset="-128"/>
                <a:ea typeface="ＭＳ Ｐゴシック" panose="020B0600070205080204" pitchFamily="50" charset="-128"/>
              </a:rPr>
              <a:t>一部の結果では</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KG-BERT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と同程度</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もしくは </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KG-BERT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を上回る結果となりました</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prstClr val="black"/>
                </a:solidFill>
                <a:latin typeface="ＭＳ Ｐゴシック" panose="020B0600070205080204" pitchFamily="50" charset="-128"/>
                <a:ea typeface="ＭＳ Ｐゴシック" panose="020B0600070205080204" pitchFamily="50" charset="-128"/>
              </a:rPr>
              <a:t>また</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補完手法における </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MLM </a:t>
            </a:r>
            <a:r>
              <a:rPr kumimoji="1" lang="ja-JP" altLang="en-US" sz="1200" dirty="0">
                <a:solidFill>
                  <a:prstClr val="black"/>
                </a:solidFill>
                <a:latin typeface="ＭＳ Ｐゴシック" panose="020B0600070205080204" pitchFamily="50" charset="-128"/>
                <a:ea typeface="ＭＳ Ｐゴシック" panose="020B0600070205080204" pitchFamily="50" charset="-128"/>
              </a:rPr>
              <a:t>の有効性が確認できました</a:t>
            </a:r>
            <a:r>
              <a:rPr kumimoji="1" lang="en-US" altLang="ja-JP" sz="1200" dirty="0">
                <a:solidFill>
                  <a:prstClr val="black"/>
                </a:solidFill>
                <a:latin typeface="ＭＳ Ｐゴシック" panose="020B0600070205080204" pitchFamily="50" charset="-128"/>
                <a:ea typeface="ＭＳ Ｐゴシック" panose="020B0600070205080204" pitchFamily="50"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prstClr val="black"/>
              </a:solidFill>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67</a:t>
            </a:fld>
            <a:endParaRPr kumimoji="1" lang="ja-JP" altLang="en-US"/>
          </a:p>
        </p:txBody>
      </p:sp>
    </p:spTree>
    <p:extLst>
      <p:ext uri="{BB962C8B-B14F-4D97-AF65-F5344CB8AC3E}">
        <p14:creationId xmlns:p14="http://schemas.microsoft.com/office/powerpoint/2010/main" val="36450567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61019-5641-0683-C36C-339031020A5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E84C83-7197-EB54-0D7A-4A43C9BD9D9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EEC49BE-E67F-9D61-E937-4B0066E73188}"/>
              </a:ext>
            </a:extLst>
          </p:cNvPr>
          <p:cNvSpPr>
            <a:spLocks noGrp="1"/>
          </p:cNvSpPr>
          <p:nvPr>
            <p:ph type="body" idx="1"/>
          </p:nvPr>
        </p:nvSpPr>
        <p:spPr/>
        <p:txBody>
          <a:bodyPr/>
          <a:lstStyle/>
          <a:p>
            <a:r>
              <a:rPr kumimoji="1" lang="ja-JP" altLang="en-US" dirty="0"/>
              <a:t>ナレッジグラフとは</a:t>
            </a:r>
            <a:r>
              <a:rPr kumimoji="1" lang="en-US" altLang="ja-JP" dirty="0"/>
              <a:t>, </a:t>
            </a:r>
            <a:r>
              <a:rPr kumimoji="1" lang="ja-JP" altLang="en-US" dirty="0"/>
              <a:t>さまざまな知識を体系的に連結し</a:t>
            </a:r>
            <a:r>
              <a:rPr kumimoji="1" lang="en-US" altLang="ja-JP" dirty="0"/>
              <a:t>, </a:t>
            </a:r>
            <a:r>
              <a:rPr kumimoji="1" lang="ja-JP" altLang="en-US" dirty="0"/>
              <a:t>その関係をグラフ構造として表した知識のネットワークのことです</a:t>
            </a:r>
            <a:r>
              <a:rPr kumimoji="1" lang="en-US" altLang="ja-JP" dirty="0"/>
              <a:t>. </a:t>
            </a:r>
          </a:p>
          <a:p>
            <a:r>
              <a:rPr kumimoji="1" lang="ja-JP" altLang="en-US" dirty="0"/>
              <a:t>図のように</a:t>
            </a:r>
            <a:r>
              <a:rPr kumimoji="1" lang="en-US" altLang="ja-JP" dirty="0"/>
              <a:t>, </a:t>
            </a:r>
            <a:r>
              <a:rPr kumimoji="1" lang="ja-JP" altLang="en-US" dirty="0"/>
              <a:t>ノードをエンティティ、エッジをリレーションとして有向グラフで表されます</a:t>
            </a:r>
            <a:r>
              <a:rPr kumimoji="1" lang="en-US" altLang="ja-JP" dirty="0"/>
              <a:t>.</a:t>
            </a:r>
            <a:r>
              <a:rPr kumimoji="1" lang="ja-JP" altLang="en-US" dirty="0"/>
              <a:t> </a:t>
            </a:r>
            <a:endParaRPr kumimoji="1" lang="en-US" altLang="ja-JP" dirty="0"/>
          </a:p>
          <a:p>
            <a:endParaRPr kumimoji="1" lang="en-US" altLang="ja-JP" dirty="0"/>
          </a:p>
          <a:p>
            <a:r>
              <a:rPr kumimoji="1" lang="en-US" altLang="ja-JP" dirty="0"/>
              <a:t>(</a:t>
            </a:r>
            <a:r>
              <a:rPr kumimoji="1" lang="ja-JP" altLang="en-US" dirty="0"/>
              <a:t>この図では</a:t>
            </a:r>
            <a:r>
              <a:rPr kumimoji="1" lang="en-US" altLang="ja-JP" dirty="0"/>
              <a:t>, </a:t>
            </a:r>
            <a:r>
              <a:rPr kumimoji="1" lang="ja-JP" altLang="en-US" dirty="0"/>
              <a:t>ワイヤレステレフォンの上位語はテレフォンセット</a:t>
            </a:r>
            <a:r>
              <a:rPr kumimoji="1" lang="en-US" altLang="ja-JP" dirty="0"/>
              <a:t>,</a:t>
            </a:r>
            <a:r>
              <a:rPr kumimoji="1" lang="ja-JP" altLang="en-US" dirty="0"/>
              <a:t>テレフォンセットの一部はテレフォンレシーバー</a:t>
            </a:r>
            <a:r>
              <a:rPr kumimoji="1" lang="en-US" altLang="ja-JP" dirty="0"/>
              <a:t>, </a:t>
            </a:r>
            <a:r>
              <a:rPr kumimoji="1" lang="ja-JP" altLang="en-US" dirty="0"/>
              <a:t>のようになり</a:t>
            </a:r>
            <a:r>
              <a:rPr kumimoji="1" lang="en-US" altLang="ja-JP" dirty="0"/>
              <a:t>, </a:t>
            </a:r>
            <a:r>
              <a:rPr kumimoji="1" lang="ja-JP" altLang="en-US" dirty="0"/>
              <a:t>単語間の関係を表しています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ここで</a:t>
            </a:r>
            <a:r>
              <a:rPr kumimoji="1" lang="en-US" altLang="ja-JP" dirty="0"/>
              <a:t>, </a:t>
            </a:r>
            <a:r>
              <a:rPr kumimoji="1" lang="ja-JP" altLang="en-US" dirty="0"/>
              <a:t>エンティティとは人やモノ</a:t>
            </a:r>
            <a:r>
              <a:rPr kumimoji="1" lang="en-US" altLang="ja-JP" dirty="0"/>
              <a:t>, </a:t>
            </a:r>
            <a:r>
              <a:rPr kumimoji="1" lang="ja-JP" altLang="en-US" dirty="0"/>
              <a:t>概念などの単語</a:t>
            </a:r>
            <a:r>
              <a:rPr kumimoji="1" lang="en-US" altLang="ja-JP" dirty="0"/>
              <a:t>, </a:t>
            </a:r>
            <a:r>
              <a:rPr kumimoji="1" lang="ja-JP" altLang="en-US" dirty="0"/>
              <a:t>熟語のことであり</a:t>
            </a:r>
            <a:r>
              <a:rPr kumimoji="1" lang="en-US" altLang="ja-JP" dirty="0"/>
              <a:t>, </a:t>
            </a:r>
            <a:r>
              <a:rPr kumimoji="1" lang="ja-JP" altLang="en-US" dirty="0"/>
              <a:t>リレーションはそのエンティティ間の関係を表します</a:t>
            </a:r>
            <a:r>
              <a:rPr kumimoji="1" lang="en-US" altLang="ja-JP" dirty="0"/>
              <a:t>. )</a:t>
            </a:r>
          </a:p>
        </p:txBody>
      </p:sp>
      <p:sp>
        <p:nvSpPr>
          <p:cNvPr id="4" name="スライド番号プレースホルダー 3">
            <a:extLst>
              <a:ext uri="{FF2B5EF4-FFF2-40B4-BE49-F238E27FC236}">
                <a16:creationId xmlns:a16="http://schemas.microsoft.com/office/drawing/2014/main" id="{DC218F50-3AA0-6655-A7D8-5AF8ABDA4F24}"/>
              </a:ext>
            </a:extLst>
          </p:cNvPr>
          <p:cNvSpPr>
            <a:spLocks noGrp="1"/>
          </p:cNvSpPr>
          <p:nvPr>
            <p:ph type="sldNum" sz="quarter" idx="5"/>
          </p:nvPr>
        </p:nvSpPr>
        <p:spPr/>
        <p:txBody>
          <a:bodyPr/>
          <a:lstStyle/>
          <a:p>
            <a:fld id="{88CAEC29-065F-49A4-A575-989208BDA368}" type="slidenum">
              <a:rPr kumimoji="1" lang="ja-JP" altLang="en-US" smtClean="0"/>
              <a:t>68</a:t>
            </a:fld>
            <a:endParaRPr kumimoji="1" lang="ja-JP" altLang="en-US"/>
          </a:p>
        </p:txBody>
      </p:sp>
    </p:spTree>
    <p:extLst>
      <p:ext uri="{BB962C8B-B14F-4D97-AF65-F5344CB8AC3E}">
        <p14:creationId xmlns:p14="http://schemas.microsoft.com/office/powerpoint/2010/main" val="20296619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本研究のテーマであるナレッジグラフ補完とは</a:t>
            </a:r>
            <a:r>
              <a:rPr kumimoji="1" lang="en-US" altLang="ja-JP" dirty="0"/>
              <a:t>, </a:t>
            </a:r>
            <a:r>
              <a:rPr kumimoji="1" lang="ja-JP" altLang="en-US" dirty="0"/>
              <a:t>存在しないエンティティに対して適切なトリプルを生成する手法です</a:t>
            </a:r>
            <a:r>
              <a:rPr kumimoji="1" lang="en-US" altLang="ja-JP" dirty="0"/>
              <a:t>. </a:t>
            </a:r>
          </a:p>
          <a:p>
            <a:r>
              <a:rPr kumimoji="1" lang="ja-JP" altLang="en-US" dirty="0"/>
              <a:t>しかし</a:t>
            </a:r>
            <a:r>
              <a:rPr kumimoji="1" lang="en-US" altLang="ja-JP" dirty="0"/>
              <a:t>, </a:t>
            </a:r>
            <a:r>
              <a:rPr kumimoji="1" lang="ja-JP" altLang="en-US" dirty="0"/>
              <a:t>本データセットはテストデータ内のエンティティが訓練データ内に存在しているため</a:t>
            </a:r>
            <a:r>
              <a:rPr kumimoji="1" lang="en-US" altLang="ja-JP" dirty="0"/>
              <a:t>, </a:t>
            </a:r>
            <a:r>
              <a:rPr kumimoji="1" lang="ja-JP" altLang="en-US" dirty="0"/>
              <a:t>ナレッジグラフ補完を想定できていません</a:t>
            </a:r>
            <a:r>
              <a:rPr kumimoji="1" lang="en-US" altLang="ja-JP" dirty="0"/>
              <a:t>. </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69</a:t>
            </a:fld>
            <a:endParaRPr kumimoji="1" lang="ja-JP" altLang="en-US"/>
          </a:p>
        </p:txBody>
      </p:sp>
    </p:spTree>
    <p:extLst>
      <p:ext uri="{BB962C8B-B14F-4D97-AF65-F5344CB8AC3E}">
        <p14:creationId xmlns:p14="http://schemas.microsoft.com/office/powerpoint/2010/main" val="28376897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a:t>
            </a:r>
            <a:r>
              <a:rPr kumimoji="1" lang="en-US" altLang="ja-JP" dirty="0"/>
              <a:t>, </a:t>
            </a:r>
            <a:r>
              <a:rPr kumimoji="1" lang="ja-JP" altLang="en-US" dirty="0"/>
              <a:t>あるエンティティを含むトリプルを訓練データから除外し</a:t>
            </a:r>
            <a:r>
              <a:rPr kumimoji="1" lang="en-US" altLang="ja-JP" dirty="0"/>
              <a:t>, </a:t>
            </a:r>
            <a:r>
              <a:rPr kumimoji="1" lang="ja-JP" altLang="en-US" dirty="0"/>
              <a:t>それらをすべてテストデータとして追加します</a:t>
            </a:r>
            <a:r>
              <a:rPr kumimoji="1" lang="en-US" altLang="ja-JP" dirty="0"/>
              <a:t>. </a:t>
            </a:r>
          </a:p>
          <a:p>
            <a:r>
              <a:rPr kumimoji="1" lang="ja-JP" altLang="en-US" dirty="0"/>
              <a:t>これにより</a:t>
            </a:r>
            <a:r>
              <a:rPr kumimoji="1" lang="en-US" altLang="ja-JP" dirty="0"/>
              <a:t>, </a:t>
            </a:r>
            <a:r>
              <a:rPr kumimoji="1" lang="ja-JP" altLang="en-US" dirty="0"/>
              <a:t>ナレッジグラフ補完を再現します</a:t>
            </a:r>
            <a:r>
              <a:rPr kumimoji="1" lang="en-US" altLang="ja-JP" dirty="0"/>
              <a:t>. </a:t>
            </a:r>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70</a:t>
            </a:fld>
            <a:endParaRPr kumimoji="1" lang="ja-JP" altLang="en-US"/>
          </a:p>
        </p:txBody>
      </p:sp>
    </p:spTree>
    <p:extLst>
      <p:ext uri="{BB962C8B-B14F-4D97-AF65-F5344CB8AC3E}">
        <p14:creationId xmlns:p14="http://schemas.microsoft.com/office/powerpoint/2010/main" val="2297399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 </a:t>
            </a:r>
            <a:r>
              <a:rPr kumimoji="1" lang="ja-JP" altLang="en-US" dirty="0"/>
              <a:t>要素技術についてです</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6</a:t>
            </a:fld>
            <a:endParaRPr kumimoji="1" lang="ja-JP" altLang="en-US"/>
          </a:p>
        </p:txBody>
      </p:sp>
    </p:spTree>
    <p:extLst>
      <p:ext uri="{BB962C8B-B14F-4D97-AF65-F5344CB8AC3E}">
        <p14:creationId xmlns:p14="http://schemas.microsoft.com/office/powerpoint/2010/main" val="1844634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ナレッジグラフは</a:t>
            </a:r>
            <a:r>
              <a:rPr kumimoji="1" lang="en-US" altLang="ja-JP" dirty="0"/>
              <a:t>, </a:t>
            </a:r>
            <a:r>
              <a:rPr kumimoji="1" lang="ja-JP" altLang="en-US" dirty="0"/>
              <a:t>さまざまな知識を体系的に連結し</a:t>
            </a:r>
            <a:r>
              <a:rPr kumimoji="1" lang="en-US" altLang="ja-JP" dirty="0"/>
              <a:t>, </a:t>
            </a:r>
            <a:r>
              <a:rPr kumimoji="1" lang="ja-JP" altLang="en-US" dirty="0"/>
              <a:t>その関係をグラフ構造として表した知識のネットワークのことです</a:t>
            </a:r>
            <a:r>
              <a:rPr kumimoji="1" lang="en-US" altLang="ja-JP" dirty="0"/>
              <a:t>. </a:t>
            </a:r>
          </a:p>
          <a:p>
            <a:r>
              <a:rPr kumimoji="1" lang="ja-JP" altLang="en-US" dirty="0"/>
              <a:t>図のように</a:t>
            </a:r>
            <a:r>
              <a:rPr kumimoji="1" lang="en-US" altLang="ja-JP" dirty="0"/>
              <a:t>, </a:t>
            </a:r>
            <a:r>
              <a:rPr kumimoji="1" lang="ja-JP" altLang="en-US" dirty="0"/>
              <a:t>ノードをエンティティ、エッジをリレーションとして有効グラフで表されます</a:t>
            </a:r>
            <a:r>
              <a:rPr kumimoji="1" lang="en-US" altLang="ja-JP" dirty="0"/>
              <a:t>.</a:t>
            </a:r>
            <a:r>
              <a:rPr kumimoji="1" lang="ja-JP" altLang="en-US" dirty="0"/>
              <a:t> </a:t>
            </a:r>
            <a:endParaRPr kumimoji="1" lang="en-US" altLang="ja-JP" dirty="0"/>
          </a:p>
          <a:p>
            <a:r>
              <a:rPr kumimoji="1" lang="ja-JP" altLang="en-US" dirty="0"/>
              <a:t>この図では</a:t>
            </a:r>
            <a:r>
              <a:rPr kumimoji="1" lang="en-US" altLang="ja-JP" dirty="0"/>
              <a:t>, </a:t>
            </a:r>
            <a:r>
              <a:rPr kumimoji="1" lang="ja-JP" altLang="en-US" dirty="0"/>
              <a:t>能登半島地震のマグニチュードは</a:t>
            </a:r>
            <a:r>
              <a:rPr kumimoji="1" lang="en-US" altLang="ja-JP" dirty="0"/>
              <a:t>7.6, </a:t>
            </a:r>
            <a:r>
              <a:rPr kumimoji="1" lang="ja-JP" altLang="en-US" dirty="0"/>
              <a:t>能登半島地震の震度は震度 </a:t>
            </a:r>
            <a:r>
              <a:rPr kumimoji="1" lang="en-US" altLang="ja-JP" dirty="0"/>
              <a:t>7, </a:t>
            </a:r>
            <a:r>
              <a:rPr kumimoji="1" lang="ja-JP" altLang="en-US" dirty="0"/>
              <a:t>のようになり</a:t>
            </a:r>
            <a:r>
              <a:rPr kumimoji="1" lang="en-US" altLang="ja-JP" dirty="0"/>
              <a:t>, </a:t>
            </a:r>
            <a:r>
              <a:rPr kumimoji="1" lang="ja-JP" altLang="en-US" dirty="0"/>
              <a:t>情報間の関係を表しています</a:t>
            </a:r>
            <a:r>
              <a:rPr kumimoji="1" lang="en-US" altLang="ja-JP" dirty="0"/>
              <a:t>. </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ここで</a:t>
            </a:r>
            <a:r>
              <a:rPr kumimoji="1" lang="en-US" altLang="ja-JP" dirty="0"/>
              <a:t>, </a:t>
            </a:r>
            <a:r>
              <a:rPr kumimoji="1" lang="ja-JP" altLang="en-US" dirty="0"/>
              <a:t>エンティティとは人やモノ</a:t>
            </a:r>
            <a:r>
              <a:rPr kumimoji="1" lang="en-US" altLang="ja-JP" dirty="0"/>
              <a:t>, </a:t>
            </a:r>
            <a:r>
              <a:rPr kumimoji="1" lang="ja-JP" altLang="en-US" dirty="0"/>
              <a:t>概念などの単語</a:t>
            </a:r>
            <a:r>
              <a:rPr kumimoji="1" lang="en-US" altLang="ja-JP" dirty="0"/>
              <a:t>, </a:t>
            </a:r>
            <a:r>
              <a:rPr kumimoji="1" lang="ja-JP" altLang="en-US" dirty="0"/>
              <a:t>熟語のことであり</a:t>
            </a:r>
            <a:r>
              <a:rPr kumimoji="1" lang="en-US" altLang="ja-JP" dirty="0"/>
              <a:t>, </a:t>
            </a:r>
            <a:r>
              <a:rPr kumimoji="1" lang="ja-JP" altLang="en-US" dirty="0"/>
              <a:t>リレーションはそのエンティティ間の関係を表します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知識の説明（単語、単語同士の関係）</a:t>
            </a:r>
            <a:endParaRPr kumimoji="1" lang="en-US" altLang="ja-JP"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7</a:t>
            </a:fld>
            <a:endParaRPr kumimoji="1" lang="ja-JP" altLang="en-US"/>
          </a:p>
        </p:txBody>
      </p:sp>
    </p:spTree>
    <p:extLst>
      <p:ext uri="{BB962C8B-B14F-4D97-AF65-F5344CB8AC3E}">
        <p14:creationId xmlns:p14="http://schemas.microsoft.com/office/powerpoint/2010/main" val="112077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ナレッジグラフにはグラフ構造とは異なる表現方法があり</a:t>
            </a:r>
            <a:r>
              <a:rPr kumimoji="1" lang="en-US" altLang="ja-JP" dirty="0"/>
              <a:t>, 2 </a:t>
            </a:r>
            <a:r>
              <a:rPr kumimoji="1" lang="ja-JP" altLang="en-US" dirty="0"/>
              <a:t>つのエンティティとそれらを連結するリレーションを </a:t>
            </a:r>
            <a:r>
              <a:rPr kumimoji="1" lang="en-US" altLang="ja-JP" dirty="0"/>
              <a:t>1 </a:t>
            </a:r>
            <a:r>
              <a:rPr kumimoji="1" lang="ja-JP" altLang="en-US" dirty="0"/>
              <a:t>つにまとめた </a:t>
            </a:r>
            <a:r>
              <a:rPr kumimoji="1" lang="en-US" altLang="ja-JP" dirty="0"/>
              <a:t>3 </a:t>
            </a:r>
            <a:r>
              <a:rPr kumimoji="1" lang="ja-JP" altLang="en-US" dirty="0"/>
              <a:t>つ組 </a:t>
            </a:r>
            <a:r>
              <a:rPr kumimoji="1" lang="en-US" altLang="ja-JP" dirty="0"/>
              <a:t>( triple ) </a:t>
            </a:r>
            <a:r>
              <a:rPr kumimoji="1" lang="ja-JP" altLang="en-US" dirty="0"/>
              <a:t>として表現できます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この表は先の図をトリプルの形で表したものです</a:t>
            </a:r>
            <a:r>
              <a:rPr kumimoji="1" lang="en-US" altLang="ja-JP" dirty="0"/>
              <a:t>.  </a:t>
            </a:r>
          </a:p>
          <a:p>
            <a:r>
              <a:rPr kumimoji="1" lang="ja-JP" altLang="en-US" dirty="0"/>
              <a:t>矢印の出発元を </a:t>
            </a:r>
            <a:r>
              <a:rPr kumimoji="1" lang="en-US" altLang="ja-JP" dirty="0"/>
              <a:t>head, </a:t>
            </a:r>
            <a:r>
              <a:rPr kumimoji="1" lang="ja-JP" altLang="en-US" dirty="0"/>
              <a:t>エッジを </a:t>
            </a:r>
            <a:r>
              <a:rPr kumimoji="1" lang="en-US" altLang="ja-JP" dirty="0"/>
              <a:t>relation, </a:t>
            </a:r>
            <a:r>
              <a:rPr kumimoji="1" lang="ja-JP" altLang="en-US" dirty="0"/>
              <a:t>到着点を </a:t>
            </a:r>
            <a:r>
              <a:rPr kumimoji="1" lang="en-US" altLang="ja-JP" dirty="0"/>
              <a:t>tail </a:t>
            </a:r>
            <a:r>
              <a:rPr kumimoji="1" lang="ja-JP" altLang="en-US" dirty="0"/>
              <a:t>として表されます</a:t>
            </a:r>
            <a:r>
              <a:rPr kumimoji="1" lang="en-US" altLang="ja-JP" dirty="0"/>
              <a:t>. </a:t>
            </a:r>
          </a:p>
          <a:p>
            <a:endParaRPr kumimoji="1" lang="en-US" altLang="ja-JP" dirty="0"/>
          </a:p>
        </p:txBody>
      </p:sp>
      <p:sp>
        <p:nvSpPr>
          <p:cNvPr id="4" name="スライド番号プレースホルダー 3"/>
          <p:cNvSpPr>
            <a:spLocks noGrp="1"/>
          </p:cNvSpPr>
          <p:nvPr>
            <p:ph type="sldNum" sz="quarter" idx="5"/>
          </p:nvPr>
        </p:nvSpPr>
        <p:spPr/>
        <p:txBody>
          <a:bodyPr/>
          <a:lstStyle/>
          <a:p>
            <a:fld id="{88CAEC29-065F-49A4-A575-989208BDA368}" type="slidenum">
              <a:rPr kumimoji="1" lang="ja-JP" altLang="en-US" smtClean="0"/>
              <a:t>8</a:t>
            </a:fld>
            <a:endParaRPr kumimoji="1" lang="ja-JP" altLang="en-US"/>
          </a:p>
        </p:txBody>
      </p:sp>
    </p:spTree>
    <p:extLst>
      <p:ext uri="{BB962C8B-B14F-4D97-AF65-F5344CB8AC3E}">
        <p14:creationId xmlns:p14="http://schemas.microsoft.com/office/powerpoint/2010/main" val="88940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25459" y="959313"/>
            <a:ext cx="5760741" cy="2571891"/>
          </a:xfrm>
        </p:spPr>
        <p:txBody>
          <a:bodyPr bIns="0" anchor="b">
            <a:normAutofit/>
          </a:bodyPr>
          <a:lstStyle>
            <a:lvl1pPr algn="l">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125459" y="3531205"/>
            <a:ext cx="5760741" cy="977621"/>
          </a:xfrm>
        </p:spPr>
        <p:txBody>
          <a:bodyPr tIns="91440" bIns="91440">
            <a:normAutofit/>
          </a:bodyPr>
          <a:lstStyle>
            <a:lvl1pPr marL="0" indent="0" algn="l">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6170E86-8F53-4722-973A-7B649AA0ED6E}" type="datetime1">
              <a:rPr kumimoji="1" lang="ja-JP" altLang="en-US" smtClean="0"/>
              <a:t>2024/10/27</a:t>
            </a:fld>
            <a:endParaRPr kumimoji="1" lang="ja-JP" altLang="en-US"/>
          </a:p>
        </p:txBody>
      </p:sp>
      <p:sp>
        <p:nvSpPr>
          <p:cNvPr id="5" name="Footer Placeholder 4"/>
          <p:cNvSpPr>
            <a:spLocks noGrp="1"/>
          </p:cNvSpPr>
          <p:nvPr>
            <p:ph type="ftr" sz="quarter" idx="11"/>
          </p:nvPr>
        </p:nvSpPr>
        <p:spPr>
          <a:xfrm>
            <a:off x="1125459" y="329308"/>
            <a:ext cx="3392144" cy="309201"/>
          </a:xfrm>
        </p:spPr>
        <p:txBody>
          <a:bodyPr/>
          <a:lstStyle/>
          <a:p>
            <a:endParaRPr kumimoji="1" lang="ja-JP" alt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3384610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A0DC99D-F9CA-467E-9EEC-2D2385A7F8F4}" type="datetime1">
              <a:rPr kumimoji="1" lang="ja-JP" altLang="en-US" smtClean="0"/>
              <a:t>2024/10/27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294312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447" y="796298"/>
            <a:ext cx="1103027" cy="4662565"/>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11910" y="796298"/>
            <a:ext cx="5301095" cy="466256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A7B756-B6BB-436C-8137-445C67BE7697}" type="datetime1">
              <a:rPr kumimoji="1" lang="ja-JP" altLang="en-US" smtClean="0"/>
              <a:t>2024/10/27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59215" b="36435"/>
          <a:stretch/>
        </p:blipFill>
        <p:spPr>
          <a:xfrm rot="5400000">
            <a:off x="5605390" y="3050294"/>
            <a:ext cx="4663440" cy="155448"/>
          </a:xfrm>
          <a:prstGeom prst="rect">
            <a:avLst/>
          </a:prstGeom>
          <a:noFill/>
          <a:ln>
            <a:noFill/>
          </a:ln>
        </p:spPr>
      </p:pic>
    </p:spTree>
    <p:extLst>
      <p:ext uri="{BB962C8B-B14F-4D97-AF65-F5344CB8AC3E}">
        <p14:creationId xmlns:p14="http://schemas.microsoft.com/office/powerpoint/2010/main" val="4051996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EC0C3-3C97-52F0-BF68-04D50DBD8322}"/>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335D981-E9D4-D3B0-9B36-3CE86A4CE9A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ED7F767-A0CC-2B32-C7EC-A7428475C5C4}"/>
              </a:ext>
            </a:extLst>
          </p:cNvPr>
          <p:cNvSpPr>
            <a:spLocks noGrp="1"/>
          </p:cNvSpPr>
          <p:nvPr>
            <p:ph type="dt" sz="half" idx="10"/>
          </p:nvPr>
        </p:nvSpPr>
        <p:spPr/>
        <p:txBody>
          <a:bodyPr/>
          <a:lstStyle/>
          <a:p>
            <a:fld id="{06170E86-8F53-4722-973A-7B649AA0ED6E}" type="datetime1">
              <a:rPr kumimoji="1" lang="ja-JP" altLang="en-US" smtClean="0"/>
              <a:t>2024/10/27</a:t>
            </a:fld>
            <a:endParaRPr kumimoji="1" lang="ja-JP" altLang="en-US"/>
          </a:p>
        </p:txBody>
      </p:sp>
      <p:sp>
        <p:nvSpPr>
          <p:cNvPr id="5" name="フッター プレースホルダー 4">
            <a:extLst>
              <a:ext uri="{FF2B5EF4-FFF2-40B4-BE49-F238E27FC236}">
                <a16:creationId xmlns:a16="http://schemas.microsoft.com/office/drawing/2014/main" id="{FE7D3882-B70E-8AE0-668D-ACC790EBED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2122A91-79E1-EEA4-7E81-A9D9BAA862A0}"/>
              </a:ext>
            </a:extLst>
          </p:cNvPr>
          <p:cNvSpPr>
            <a:spLocks noGrp="1"/>
          </p:cNvSpPr>
          <p:nvPr>
            <p:ph type="sldNum" sz="quarter" idx="12"/>
          </p:nvPr>
        </p:nvSpPr>
        <p:spPr/>
        <p:txBody>
          <a:bodyPr/>
          <a:lstStyle/>
          <a:p>
            <a:fld id="{D71AB173-8FF9-4EFD-A958-9B71A1EDABBD}" type="slidenum">
              <a:rPr kumimoji="1" lang="ja-JP" altLang="en-US" smtClean="0"/>
              <a:t>‹#›</a:t>
            </a:fld>
            <a:endParaRPr kumimoji="1" lang="ja-JP" altLang="en-US"/>
          </a:p>
        </p:txBody>
      </p:sp>
    </p:spTree>
    <p:extLst>
      <p:ext uri="{BB962C8B-B14F-4D97-AF65-F5344CB8AC3E}">
        <p14:creationId xmlns:p14="http://schemas.microsoft.com/office/powerpoint/2010/main" val="2992176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F2CCB-B23A-9726-DEEA-FFB6FAE9FD6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91F74AF-A291-4308-09DF-6FE651EE7FE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3BB55E-03DA-838E-6052-4B479D756CA9}"/>
              </a:ext>
            </a:extLst>
          </p:cNvPr>
          <p:cNvSpPr>
            <a:spLocks noGrp="1"/>
          </p:cNvSpPr>
          <p:nvPr>
            <p:ph type="dt" sz="half" idx="10"/>
          </p:nvPr>
        </p:nvSpPr>
        <p:spPr/>
        <p:txBody>
          <a:bodyPr/>
          <a:lstStyle/>
          <a:p>
            <a:fld id="{90E28C5C-8FA7-4491-9169-A8B195EC4847}" type="datetime1">
              <a:rPr kumimoji="1" lang="ja-JP" altLang="en-US" smtClean="0"/>
              <a:t>2024/10/27</a:t>
            </a:fld>
            <a:endParaRPr kumimoji="1" lang="ja-JP" altLang="en-US"/>
          </a:p>
        </p:txBody>
      </p:sp>
      <p:sp>
        <p:nvSpPr>
          <p:cNvPr id="5" name="フッター プレースホルダー 4">
            <a:extLst>
              <a:ext uri="{FF2B5EF4-FFF2-40B4-BE49-F238E27FC236}">
                <a16:creationId xmlns:a16="http://schemas.microsoft.com/office/drawing/2014/main" id="{25C50D21-2DE0-FA03-E160-105230A6C39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674A3FD-3AB5-C913-3895-CF6C212E6B76}"/>
              </a:ext>
            </a:extLst>
          </p:cNvPr>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spTree>
    <p:extLst>
      <p:ext uri="{BB962C8B-B14F-4D97-AF65-F5344CB8AC3E}">
        <p14:creationId xmlns:p14="http://schemas.microsoft.com/office/powerpoint/2010/main" val="2340954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8EE44B-6FD1-7311-C435-DCF5ABCB05E5}"/>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180B7E1-DA7A-1787-BDF4-CE891FC9876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A17C0EC-F403-197C-394E-71960A615DFB}"/>
              </a:ext>
            </a:extLst>
          </p:cNvPr>
          <p:cNvSpPr>
            <a:spLocks noGrp="1"/>
          </p:cNvSpPr>
          <p:nvPr>
            <p:ph type="dt" sz="half" idx="10"/>
          </p:nvPr>
        </p:nvSpPr>
        <p:spPr/>
        <p:txBody>
          <a:bodyPr/>
          <a:lstStyle/>
          <a:p>
            <a:fld id="{CEDBBE78-8E77-4C0C-8040-9D53A14F7407}" type="datetime1">
              <a:rPr kumimoji="1" lang="ja-JP" altLang="en-US" smtClean="0"/>
              <a:t>2024/10/27</a:t>
            </a:fld>
            <a:endParaRPr kumimoji="1" lang="ja-JP" altLang="en-US"/>
          </a:p>
        </p:txBody>
      </p:sp>
      <p:sp>
        <p:nvSpPr>
          <p:cNvPr id="5" name="フッター プレースホルダー 4">
            <a:extLst>
              <a:ext uri="{FF2B5EF4-FFF2-40B4-BE49-F238E27FC236}">
                <a16:creationId xmlns:a16="http://schemas.microsoft.com/office/drawing/2014/main" id="{740FF1D8-3394-72BB-8B27-9590EA947A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A39853-B247-9A9C-45F8-68216EA2A493}"/>
              </a:ext>
            </a:extLst>
          </p:cNvPr>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spTree>
    <p:extLst>
      <p:ext uri="{BB962C8B-B14F-4D97-AF65-F5344CB8AC3E}">
        <p14:creationId xmlns:p14="http://schemas.microsoft.com/office/powerpoint/2010/main" val="1011104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7CA006-578C-1470-4AFD-289E88BBEFE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F677CBF-A395-8476-0E5C-1F69B0232194}"/>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5E1CF4A-3652-869B-A076-364C55BFB787}"/>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5AA170F-FEFB-7680-D6CE-2AAEBA49E934}"/>
              </a:ext>
            </a:extLst>
          </p:cNvPr>
          <p:cNvSpPr>
            <a:spLocks noGrp="1"/>
          </p:cNvSpPr>
          <p:nvPr>
            <p:ph type="dt" sz="half" idx="10"/>
          </p:nvPr>
        </p:nvSpPr>
        <p:spPr/>
        <p:txBody>
          <a:bodyPr/>
          <a:lstStyle/>
          <a:p>
            <a:fld id="{320757AC-A26C-44C0-BAAB-34864F5D36CF}" type="datetime1">
              <a:rPr kumimoji="1" lang="ja-JP" altLang="en-US" smtClean="0"/>
              <a:t>2024/10/27</a:t>
            </a:fld>
            <a:endParaRPr kumimoji="1" lang="ja-JP" altLang="en-US"/>
          </a:p>
        </p:txBody>
      </p:sp>
      <p:sp>
        <p:nvSpPr>
          <p:cNvPr id="6" name="フッター プレースホルダー 5">
            <a:extLst>
              <a:ext uri="{FF2B5EF4-FFF2-40B4-BE49-F238E27FC236}">
                <a16:creationId xmlns:a16="http://schemas.microsoft.com/office/drawing/2014/main" id="{830E8911-E4A3-757C-6C44-3C699702429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490654-2E63-B0C8-4E8A-63A08F3B5A5C}"/>
              </a:ext>
            </a:extLst>
          </p:cNvPr>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spTree>
    <p:extLst>
      <p:ext uri="{BB962C8B-B14F-4D97-AF65-F5344CB8AC3E}">
        <p14:creationId xmlns:p14="http://schemas.microsoft.com/office/powerpoint/2010/main" val="2049151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F852E0-9752-8586-3413-BF4AB99B9A97}"/>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ECD033A-495F-6910-04ED-03F8D8F2C44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AB7E9CF-D749-A285-AE72-458F04B817B4}"/>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0E55F7F-3B65-EBD7-7802-0D05F2EF72D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EACF0A8-7103-9389-697D-E77A20128B52}"/>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B0F607F-E45C-56B0-F16C-C29CDBBDC3DB}"/>
              </a:ext>
            </a:extLst>
          </p:cNvPr>
          <p:cNvSpPr>
            <a:spLocks noGrp="1"/>
          </p:cNvSpPr>
          <p:nvPr>
            <p:ph type="dt" sz="half" idx="10"/>
          </p:nvPr>
        </p:nvSpPr>
        <p:spPr/>
        <p:txBody>
          <a:bodyPr/>
          <a:lstStyle/>
          <a:p>
            <a:fld id="{57B81AF4-84E1-4439-8AD6-ECDE8C6748BD}" type="datetime1">
              <a:rPr kumimoji="1" lang="ja-JP" altLang="en-US" smtClean="0"/>
              <a:t>2024/10/27</a:t>
            </a:fld>
            <a:endParaRPr kumimoji="1" lang="ja-JP" altLang="en-US"/>
          </a:p>
        </p:txBody>
      </p:sp>
      <p:sp>
        <p:nvSpPr>
          <p:cNvPr id="8" name="フッター プレースホルダー 7">
            <a:extLst>
              <a:ext uri="{FF2B5EF4-FFF2-40B4-BE49-F238E27FC236}">
                <a16:creationId xmlns:a16="http://schemas.microsoft.com/office/drawing/2014/main" id="{F9834035-45EC-2309-E562-44AD32A5FEF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8AA0FF1-10C0-F338-649B-6269F2156487}"/>
              </a:ext>
            </a:extLst>
          </p:cNvPr>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spTree>
    <p:extLst>
      <p:ext uri="{BB962C8B-B14F-4D97-AF65-F5344CB8AC3E}">
        <p14:creationId xmlns:p14="http://schemas.microsoft.com/office/powerpoint/2010/main" val="2202551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DFF20E-4F3C-F65D-59E7-75BFC4A5ACF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7F75D02-E446-9E46-CBF6-B2C8A8DD12AD}"/>
              </a:ext>
            </a:extLst>
          </p:cNvPr>
          <p:cNvSpPr>
            <a:spLocks noGrp="1"/>
          </p:cNvSpPr>
          <p:nvPr>
            <p:ph type="dt" sz="half" idx="10"/>
          </p:nvPr>
        </p:nvSpPr>
        <p:spPr/>
        <p:txBody>
          <a:bodyPr/>
          <a:lstStyle/>
          <a:p>
            <a:fld id="{DB15D875-38E5-43D4-8C88-7ABC56C2F105}" type="datetime1">
              <a:rPr kumimoji="1" lang="ja-JP" altLang="en-US" smtClean="0"/>
              <a:t>2024/10/27</a:t>
            </a:fld>
            <a:endParaRPr kumimoji="1" lang="ja-JP" altLang="en-US"/>
          </a:p>
        </p:txBody>
      </p:sp>
      <p:sp>
        <p:nvSpPr>
          <p:cNvPr id="4" name="フッター プレースホルダー 3">
            <a:extLst>
              <a:ext uri="{FF2B5EF4-FFF2-40B4-BE49-F238E27FC236}">
                <a16:creationId xmlns:a16="http://schemas.microsoft.com/office/drawing/2014/main" id="{4728772D-2D3C-71E4-2074-ACD5C8B2540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A10B64C-19AD-87C9-49D4-620DF2937D57}"/>
              </a:ext>
            </a:extLst>
          </p:cNvPr>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spTree>
    <p:extLst>
      <p:ext uri="{BB962C8B-B14F-4D97-AF65-F5344CB8AC3E}">
        <p14:creationId xmlns:p14="http://schemas.microsoft.com/office/powerpoint/2010/main" val="1575435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9E23E47-150E-8C22-B2D2-696B48AFB932}"/>
              </a:ext>
            </a:extLst>
          </p:cNvPr>
          <p:cNvSpPr>
            <a:spLocks noGrp="1"/>
          </p:cNvSpPr>
          <p:nvPr>
            <p:ph type="dt" sz="half" idx="10"/>
          </p:nvPr>
        </p:nvSpPr>
        <p:spPr/>
        <p:txBody>
          <a:bodyPr/>
          <a:lstStyle/>
          <a:p>
            <a:fld id="{49913A43-860F-4E55-89A0-90835696CC82}" type="datetime1">
              <a:rPr kumimoji="1" lang="ja-JP" altLang="en-US" smtClean="0"/>
              <a:t>2024/10/27</a:t>
            </a:fld>
            <a:endParaRPr kumimoji="1" lang="ja-JP" altLang="en-US"/>
          </a:p>
        </p:txBody>
      </p:sp>
      <p:sp>
        <p:nvSpPr>
          <p:cNvPr id="3" name="フッター プレースホルダー 2">
            <a:extLst>
              <a:ext uri="{FF2B5EF4-FFF2-40B4-BE49-F238E27FC236}">
                <a16:creationId xmlns:a16="http://schemas.microsoft.com/office/drawing/2014/main" id="{02D4F9F3-B425-CC5F-6123-E8A12684C98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B36A50-E858-F2BA-4177-C6D9EB500BAA}"/>
              </a:ext>
            </a:extLst>
          </p:cNvPr>
          <p:cNvSpPr>
            <a:spLocks noGrp="1"/>
          </p:cNvSpPr>
          <p:nvPr>
            <p:ph type="sldNum" sz="quarter" idx="12"/>
          </p:nvPr>
        </p:nvSpPr>
        <p:spPr/>
        <p:txBody>
          <a:bodyPr/>
          <a:lstStyle/>
          <a:p>
            <a:fld id="{B67975F5-DE1D-4BC9-B096-95CE2BC3E8B5}" type="slidenum">
              <a:rPr kumimoji="1" lang="ja-JP" altLang="en-US" smtClean="0"/>
              <a:t>‹#›</a:t>
            </a:fld>
            <a:endParaRPr kumimoji="1" lang="ja-JP" altLang="en-US" dirty="0"/>
          </a:p>
        </p:txBody>
      </p:sp>
    </p:spTree>
    <p:extLst>
      <p:ext uri="{BB962C8B-B14F-4D97-AF65-F5344CB8AC3E}">
        <p14:creationId xmlns:p14="http://schemas.microsoft.com/office/powerpoint/2010/main" val="1891112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D7E22E-207F-B8D7-9688-09CDA5EF8E96}"/>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5B14E2E-39F2-02E2-0A2D-4A2D690AA50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5CDA52D-1F11-5A8D-AA90-A14BF736BA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92364C0-860D-BFF6-7E6F-35F4BD3FFE67}"/>
              </a:ext>
            </a:extLst>
          </p:cNvPr>
          <p:cNvSpPr>
            <a:spLocks noGrp="1"/>
          </p:cNvSpPr>
          <p:nvPr>
            <p:ph type="dt" sz="half" idx="10"/>
          </p:nvPr>
        </p:nvSpPr>
        <p:spPr/>
        <p:txBody>
          <a:bodyPr/>
          <a:lstStyle/>
          <a:p>
            <a:fld id="{79453F92-5FB8-46AE-8818-A659161E3B45}" type="datetime1">
              <a:rPr kumimoji="1" lang="ja-JP" altLang="en-US" smtClean="0"/>
              <a:t>2024/10/27</a:t>
            </a:fld>
            <a:endParaRPr kumimoji="1" lang="ja-JP" altLang="en-US"/>
          </a:p>
        </p:txBody>
      </p:sp>
      <p:sp>
        <p:nvSpPr>
          <p:cNvPr id="6" name="フッター プレースホルダー 5">
            <a:extLst>
              <a:ext uri="{FF2B5EF4-FFF2-40B4-BE49-F238E27FC236}">
                <a16:creationId xmlns:a16="http://schemas.microsoft.com/office/drawing/2014/main" id="{235BCC72-A6CD-AE62-A4DE-7E9DE6E4727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4AA0FD6-BF25-AD0D-9291-D05BD923E94D}"/>
              </a:ext>
            </a:extLst>
          </p:cNvPr>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spTree>
    <p:extLst>
      <p:ext uri="{BB962C8B-B14F-4D97-AF65-F5344CB8AC3E}">
        <p14:creationId xmlns:p14="http://schemas.microsoft.com/office/powerpoint/2010/main" val="2244937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0E28C5C-8FA7-4491-9169-A8B195EC4847}" type="datetime1">
              <a:rPr kumimoji="1" lang="ja-JP" altLang="en-US" smtClean="0"/>
              <a:t>2024/10/27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29855410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602C14-105E-570C-3C95-0B4C0CE4F7A9}"/>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81BA3EC-6F9A-DCAF-6731-035DF98C1D2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7548CAB0-5C89-2D6B-9775-3516B51A906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D7D9A58-B7DA-9D93-D518-5B267041F6EB}"/>
              </a:ext>
            </a:extLst>
          </p:cNvPr>
          <p:cNvSpPr>
            <a:spLocks noGrp="1"/>
          </p:cNvSpPr>
          <p:nvPr>
            <p:ph type="dt" sz="half" idx="10"/>
          </p:nvPr>
        </p:nvSpPr>
        <p:spPr/>
        <p:txBody>
          <a:bodyPr/>
          <a:lstStyle/>
          <a:p>
            <a:fld id="{5C989E60-20D3-4B6A-8048-8CC9EC2848F9}" type="datetime1">
              <a:rPr kumimoji="1" lang="ja-JP" altLang="en-US" smtClean="0"/>
              <a:t>2024/10/27</a:t>
            </a:fld>
            <a:endParaRPr kumimoji="1" lang="ja-JP" altLang="en-US"/>
          </a:p>
        </p:txBody>
      </p:sp>
      <p:sp>
        <p:nvSpPr>
          <p:cNvPr id="6" name="フッター プレースホルダー 5">
            <a:extLst>
              <a:ext uri="{FF2B5EF4-FFF2-40B4-BE49-F238E27FC236}">
                <a16:creationId xmlns:a16="http://schemas.microsoft.com/office/drawing/2014/main" id="{E873FA3D-320B-5F8D-D444-5406847D148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8FFE9D-3DC2-B339-1D73-8433B26B4FD5}"/>
              </a:ext>
            </a:extLst>
          </p:cNvPr>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spTree>
    <p:extLst>
      <p:ext uri="{BB962C8B-B14F-4D97-AF65-F5344CB8AC3E}">
        <p14:creationId xmlns:p14="http://schemas.microsoft.com/office/powerpoint/2010/main" val="30444922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F8A6A-20B0-967C-A04E-66012B1E4A8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3184984-F407-76CF-2014-0374712C7AC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BD7958-B03C-9223-57E2-16151B8958D0}"/>
              </a:ext>
            </a:extLst>
          </p:cNvPr>
          <p:cNvSpPr>
            <a:spLocks noGrp="1"/>
          </p:cNvSpPr>
          <p:nvPr>
            <p:ph type="dt" sz="half" idx="10"/>
          </p:nvPr>
        </p:nvSpPr>
        <p:spPr/>
        <p:txBody>
          <a:bodyPr/>
          <a:lstStyle/>
          <a:p>
            <a:fld id="{1A0DC99D-F9CA-467E-9EEC-2D2385A7F8F4}" type="datetime1">
              <a:rPr kumimoji="1" lang="ja-JP" altLang="en-US" smtClean="0"/>
              <a:t>2024/10/27</a:t>
            </a:fld>
            <a:endParaRPr kumimoji="1" lang="ja-JP" altLang="en-US"/>
          </a:p>
        </p:txBody>
      </p:sp>
      <p:sp>
        <p:nvSpPr>
          <p:cNvPr id="5" name="フッター プレースホルダー 4">
            <a:extLst>
              <a:ext uri="{FF2B5EF4-FFF2-40B4-BE49-F238E27FC236}">
                <a16:creationId xmlns:a16="http://schemas.microsoft.com/office/drawing/2014/main" id="{C10ECA1E-A5C8-452C-A4BA-CA6ADA8A61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60E16B-2A82-1DBE-C838-AE1E68696A1B}"/>
              </a:ext>
            </a:extLst>
          </p:cNvPr>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spTree>
    <p:extLst>
      <p:ext uri="{BB962C8B-B14F-4D97-AF65-F5344CB8AC3E}">
        <p14:creationId xmlns:p14="http://schemas.microsoft.com/office/powerpoint/2010/main" val="419053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B36AE8A-D842-087E-55D0-C6AA198DDD7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4D39D51-1017-ED75-E4B1-4F264FF26920}"/>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CE36A82-0CCF-CA9C-6107-B1C976365FCD}"/>
              </a:ext>
            </a:extLst>
          </p:cNvPr>
          <p:cNvSpPr>
            <a:spLocks noGrp="1"/>
          </p:cNvSpPr>
          <p:nvPr>
            <p:ph type="dt" sz="half" idx="10"/>
          </p:nvPr>
        </p:nvSpPr>
        <p:spPr/>
        <p:txBody>
          <a:bodyPr/>
          <a:lstStyle/>
          <a:p>
            <a:fld id="{9BA7B756-B6BB-436C-8137-445C67BE7697}" type="datetime1">
              <a:rPr kumimoji="1" lang="ja-JP" altLang="en-US" smtClean="0"/>
              <a:t>2024/10/27</a:t>
            </a:fld>
            <a:endParaRPr kumimoji="1" lang="ja-JP" altLang="en-US"/>
          </a:p>
        </p:txBody>
      </p:sp>
      <p:sp>
        <p:nvSpPr>
          <p:cNvPr id="5" name="フッター プレースホルダー 4">
            <a:extLst>
              <a:ext uri="{FF2B5EF4-FFF2-40B4-BE49-F238E27FC236}">
                <a16:creationId xmlns:a16="http://schemas.microsoft.com/office/drawing/2014/main" id="{202AB148-E24E-0DB8-4166-A42784B4EB2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EA3A22-0D3D-F405-375E-621154B73649}"/>
              </a:ext>
            </a:extLst>
          </p:cNvPr>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spTree>
    <p:extLst>
      <p:ext uri="{BB962C8B-B14F-4D97-AF65-F5344CB8AC3E}">
        <p14:creationId xmlns:p14="http://schemas.microsoft.com/office/powerpoint/2010/main" val="123762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25459" y="1756130"/>
            <a:ext cx="5764142" cy="2050066"/>
          </a:xfrm>
        </p:spPr>
        <p:txBody>
          <a:bodyPr anchor="b">
            <a:normAutofit/>
          </a:bodyPr>
          <a:lstStyle>
            <a:lvl1pPr algn="l">
              <a:defRPr sz="3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25460" y="3806196"/>
            <a:ext cx="5764142" cy="1012929"/>
          </a:xfrm>
        </p:spPr>
        <p:txBody>
          <a:bodyPr tIns="91440">
            <a:normAutofit/>
          </a:bodyPr>
          <a:lstStyle>
            <a:lvl1pPr marL="0" indent="0" algn="l">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EDBBE78-8E77-4C0C-8040-9D53A14F7407}" type="datetime1">
              <a:rPr kumimoji="1" lang="ja-JP" altLang="en-US" smtClean="0"/>
              <a:t>2024/10/27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320023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25459" y="959314"/>
            <a:ext cx="6564015" cy="104411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25459" y="2172548"/>
            <a:ext cx="3125871" cy="327894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563822" y="2172548"/>
            <a:ext cx="3125652" cy="327894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20757AC-A26C-44C0-BAAB-34864F5D36CF}" type="datetime1">
              <a:rPr kumimoji="1" lang="ja-JP" altLang="en-US" smtClean="0"/>
              <a:t>2024/10/27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2121425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28652" y="959903"/>
            <a:ext cx="6571344" cy="104460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18131" y="2169094"/>
            <a:ext cx="3125766" cy="801943"/>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1118131" y="2973815"/>
            <a:ext cx="3125766" cy="249166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563822" y="2172548"/>
            <a:ext cx="3125652" cy="802237"/>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563822" y="2971035"/>
            <a:ext cx="3125652" cy="248498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7B81AF4-84E1-4439-8AD6-ECDE8C6748BD}" type="datetime1">
              <a:rPr kumimoji="1" lang="ja-JP" altLang="en-US" smtClean="0"/>
              <a:t>2024/10/27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20212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B15D875-38E5-43D4-8C88-7ABC56C2F105}" type="datetime1">
              <a:rPr kumimoji="1" lang="ja-JP" altLang="en-US" smtClean="0"/>
              <a:t>2024/10/27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278883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13A43-860F-4E55-89A0-90835696CC82}" type="datetime1">
              <a:rPr kumimoji="1" lang="ja-JP" altLang="en-US" smtClean="0"/>
              <a:t>2024/10/27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a:xfrm>
            <a:off x="8401050" y="77519"/>
            <a:ext cx="662022" cy="386031"/>
          </a:xfrm>
        </p:spPr>
        <p:txBody>
          <a:bodyPr/>
          <a:lstStyle>
            <a:lvl1pPr>
              <a:defRPr sz="2400"/>
            </a:lvl1pPr>
          </a:lstStyle>
          <a:p>
            <a:fld id="{B67975F5-DE1D-4BC9-B096-95CE2BC3E8B5}" type="slidenum">
              <a:rPr kumimoji="1" lang="ja-JP" altLang="en-US" smtClean="0"/>
              <a:pPr/>
              <a:t>‹#›</a:t>
            </a:fld>
            <a:endParaRPr kumimoji="1" lang="ja-JP" altLang="en-US" dirty="0"/>
          </a:p>
        </p:txBody>
      </p:sp>
    </p:spTree>
    <p:extLst>
      <p:ext uri="{BB962C8B-B14F-4D97-AF65-F5344CB8AC3E}">
        <p14:creationId xmlns:p14="http://schemas.microsoft.com/office/powerpoint/2010/main" val="820451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24041" y="959313"/>
            <a:ext cx="2425950" cy="2242051"/>
          </a:xfrm>
        </p:spPr>
        <p:txBody>
          <a:bodyPr anchor="b">
            <a:normAutofit/>
          </a:bodyPr>
          <a:lstStyle>
            <a:lvl1pPr algn="l">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59877" y="960890"/>
            <a:ext cx="3828178" cy="449691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24041"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453F92-5FB8-46AE-8818-A659161E3B45}" type="datetime1">
              <a:rPr kumimoji="1" lang="ja-JP" altLang="en-US" smtClean="0"/>
              <a:t>2024/10/27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67975F5-DE1D-4BC9-B096-95CE2BC3E8B5}" type="slidenum">
              <a:rPr kumimoji="1" lang="ja-JP" altLang="en-US" smtClean="0"/>
              <a:t>‹#›</a:t>
            </a:fld>
            <a:endParaRPr kumimoji="1" lang="ja-JP" alt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419662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grpSp>
        <p:nvGrpSpPr>
          <p:cNvPr id="8" name="Group 7"/>
          <p:cNvGrpSpPr/>
          <p:nvPr/>
        </p:nvGrpSpPr>
        <p:grpSpPr>
          <a:xfrm>
            <a:off x="4996501" y="482171"/>
            <a:ext cx="3511387" cy="5149101"/>
            <a:chOff x="4996501" y="482171"/>
            <a:chExt cx="3511387" cy="5149101"/>
          </a:xfrm>
        </p:grpSpPr>
        <p:sp>
          <p:nvSpPr>
            <p:cNvPr id="14" name="Rectangle 13"/>
            <p:cNvSpPr/>
            <p:nvPr/>
          </p:nvSpPr>
          <p:spPr>
            <a:xfrm>
              <a:off x="4996501" y="482171"/>
              <a:ext cx="3511387"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32077" y="1129512"/>
            <a:ext cx="3386166" cy="1918487"/>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31420" y="3057166"/>
            <a:ext cx="3390817" cy="2092568"/>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a:xfrm>
            <a:off x="1124592" y="5469857"/>
            <a:ext cx="3393977" cy="320123"/>
          </a:xfrm>
        </p:spPr>
        <p:txBody>
          <a:bodyPr/>
          <a:lstStyle>
            <a:lvl1pPr algn="l">
              <a:defRPr/>
            </a:lvl1pPr>
          </a:lstStyle>
          <a:p>
            <a:fld id="{5C989E60-20D3-4B6A-8048-8CC9EC2848F9}" type="datetime1">
              <a:rPr kumimoji="1" lang="ja-JP" altLang="en-US" smtClean="0"/>
              <a:t>2024/10/27</a:t>
            </a:fld>
            <a:endParaRPr kumimoji="1" lang="ja-JP" altLang="en-US"/>
          </a:p>
        </p:txBody>
      </p:sp>
      <p:sp>
        <p:nvSpPr>
          <p:cNvPr id="6" name="Footer Placeholder 5"/>
          <p:cNvSpPr>
            <a:spLocks noGrp="1"/>
          </p:cNvSpPr>
          <p:nvPr>
            <p:ph type="ftr" sz="quarter" idx="11"/>
          </p:nvPr>
        </p:nvSpPr>
        <p:spPr>
          <a:xfrm>
            <a:off x="1125459" y="318641"/>
            <a:ext cx="2601032" cy="320931"/>
          </a:xfrm>
        </p:spPr>
        <p:txBody>
          <a:bodyPr/>
          <a:lstStyle/>
          <a:p>
            <a:endParaRPr kumimoji="1" lang="ja-JP" altLang="en-US"/>
          </a:p>
        </p:txBody>
      </p:sp>
      <p:sp>
        <p:nvSpPr>
          <p:cNvPr id="7" name="Slide Number Placeholder 6"/>
          <p:cNvSpPr>
            <a:spLocks noGrp="1"/>
          </p:cNvSpPr>
          <p:nvPr>
            <p:ph type="sldNum" sz="quarter" idx="12"/>
          </p:nvPr>
        </p:nvSpPr>
        <p:spPr>
          <a:xfrm>
            <a:off x="3726491" y="131730"/>
            <a:ext cx="795746" cy="503578"/>
          </a:xfrm>
        </p:spPr>
        <p:txBody>
          <a:bodyPr/>
          <a:lstStyle/>
          <a:p>
            <a:fld id="{B67975F5-DE1D-4BC9-B096-95CE2BC3E8B5}" type="slidenum">
              <a:rPr kumimoji="1" lang="ja-JP" altLang="en-US" smtClean="0"/>
              <a:t>‹#›</a:t>
            </a:fld>
            <a:endParaRPr kumimoji="1" lang="ja-JP" alt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70363" b="36435"/>
          <a:stretch/>
        </p:blipFill>
        <p:spPr>
          <a:xfrm>
            <a:off x="1125460" y="643464"/>
            <a:ext cx="3392424" cy="155448"/>
          </a:xfrm>
          <a:prstGeom prst="rect">
            <a:avLst/>
          </a:prstGeom>
          <a:noFill/>
          <a:ln>
            <a:noFill/>
          </a:ln>
        </p:spPr>
      </p:pic>
    </p:spTree>
    <p:extLst>
      <p:ext uri="{BB962C8B-B14F-4D97-AF65-F5344CB8AC3E}">
        <p14:creationId xmlns:p14="http://schemas.microsoft.com/office/powerpoint/2010/main" val="3851959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854"/>
            <a:ext cx="9144000" cy="742950"/>
          </a:xfrm>
          <a:prstGeom prst="rect">
            <a:avLst/>
          </a:prstGeom>
        </p:spPr>
      </p:pic>
      <p:sp>
        <p:nvSpPr>
          <p:cNvPr id="12" name="Rectangle 11"/>
          <p:cNvSpPr/>
          <p:nvPr/>
        </p:nvSpPr>
        <p:spPr>
          <a:xfrm>
            <a:off x="0" y="468769"/>
            <a:ext cx="9144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p:cNvCxnSpPr/>
          <p:nvPr/>
        </p:nvCxnSpPr>
        <p:spPr>
          <a:xfrm>
            <a:off x="0" y="61210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28684" y="956172"/>
            <a:ext cx="6571343" cy="1049235"/>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28684" y="2167385"/>
            <a:ext cx="6571343" cy="328863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521309" y="330371"/>
            <a:ext cx="2368292" cy="304938"/>
          </a:xfrm>
          <a:prstGeom prst="rect">
            <a:avLst/>
          </a:prstGeom>
        </p:spPr>
        <p:txBody>
          <a:bodyPr vert="horz" lIns="91440" tIns="45720" rIns="91440" bIns="45720" rtlCol="0" anchor="ctr"/>
          <a:lstStyle>
            <a:lvl1pPr algn="r">
              <a:defRPr sz="1000">
                <a:solidFill>
                  <a:schemeClr val="tx1">
                    <a:tint val="75000"/>
                  </a:schemeClr>
                </a:solidFill>
              </a:defRPr>
            </a:lvl1pPr>
          </a:lstStyle>
          <a:p>
            <a:fld id="{8C4C000D-3443-451B-B2E9-D807663D78DE}" type="datetime1">
              <a:rPr kumimoji="1" lang="ja-JP" altLang="en-US" smtClean="0"/>
              <a:t>2024/10/27</a:t>
            </a:fld>
            <a:endParaRPr kumimoji="1" lang="ja-JP" altLang="en-US"/>
          </a:p>
        </p:txBody>
      </p:sp>
      <p:sp>
        <p:nvSpPr>
          <p:cNvPr id="5" name="Footer Placeholder 4"/>
          <p:cNvSpPr>
            <a:spLocks noGrp="1"/>
          </p:cNvSpPr>
          <p:nvPr>
            <p:ph type="ftr" sz="quarter" idx="3"/>
          </p:nvPr>
        </p:nvSpPr>
        <p:spPr>
          <a:xfrm>
            <a:off x="1128684" y="329308"/>
            <a:ext cx="3388498"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893728" y="131730"/>
            <a:ext cx="795746" cy="503578"/>
          </a:xfrm>
          <a:prstGeom prst="rect">
            <a:avLst/>
          </a:prstGeom>
        </p:spPr>
        <p:txBody>
          <a:bodyPr vert="horz" lIns="91440" tIns="45720" rIns="91440" bIns="45720" rtlCol="0" anchor="t"/>
          <a:lstStyle>
            <a:lvl1pPr algn="r">
              <a:defRPr sz="2800">
                <a:solidFill>
                  <a:schemeClr val="accent1"/>
                </a:solidFill>
              </a:defRPr>
            </a:lvl1pPr>
          </a:lstStyle>
          <a:p>
            <a:fld id="{B67975F5-DE1D-4BC9-B096-95CE2BC3E8B5}" type="slidenum">
              <a:rPr kumimoji="1" lang="ja-JP" altLang="en-US" smtClean="0"/>
              <a:t>‹#›</a:t>
            </a:fld>
            <a:endParaRPr kumimoji="1" lang="ja-JP" altLang="en-US"/>
          </a:p>
        </p:txBody>
      </p:sp>
    </p:spTree>
    <p:extLst>
      <p:ext uri="{BB962C8B-B14F-4D97-AF65-F5344CB8AC3E}">
        <p14:creationId xmlns:p14="http://schemas.microsoft.com/office/powerpoint/2010/main" val="90012507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685800" rtl="0" eaLnBrk="1" latinLnBrk="0" hangingPunct="1">
        <a:lnSpc>
          <a:spcPct val="90000"/>
        </a:lnSpc>
        <a:spcBef>
          <a:spcPct val="0"/>
        </a:spcBef>
        <a:buNone/>
        <a:defRPr kumimoji="1" sz="3200" b="0" i="0" kern="1200" cap="none">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7AE6679-9E52-2580-BBE9-8692A62050A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E7C82D5-8AFC-7229-754B-B424661047E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6501FE-5F07-BDAA-02E6-209B134E977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4C000D-3443-451B-B2E9-D807663D78DE}" type="datetime1">
              <a:rPr kumimoji="1" lang="ja-JP" altLang="en-US" smtClean="0"/>
              <a:t>2024/10/27</a:t>
            </a:fld>
            <a:endParaRPr kumimoji="1" lang="ja-JP" altLang="en-US"/>
          </a:p>
        </p:txBody>
      </p:sp>
      <p:sp>
        <p:nvSpPr>
          <p:cNvPr id="5" name="フッター プレースホルダー 4">
            <a:extLst>
              <a:ext uri="{FF2B5EF4-FFF2-40B4-BE49-F238E27FC236}">
                <a16:creationId xmlns:a16="http://schemas.microsoft.com/office/drawing/2014/main" id="{3BC66F67-51AA-5B38-82E9-93DD82A30E0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D76DD8B-933D-B79C-A361-D1221D4AA36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7975F5-DE1D-4BC9-B096-95CE2BC3E8B5}" type="slidenum">
              <a:rPr kumimoji="1" lang="ja-JP" altLang="en-US" smtClean="0"/>
              <a:t>‹#›</a:t>
            </a:fld>
            <a:endParaRPr kumimoji="1" lang="ja-JP" altLang="en-US"/>
          </a:p>
        </p:txBody>
      </p:sp>
    </p:spTree>
    <p:extLst>
      <p:ext uri="{BB962C8B-B14F-4D97-AF65-F5344CB8AC3E}">
        <p14:creationId xmlns:p14="http://schemas.microsoft.com/office/powerpoint/2010/main" val="16213545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10.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0.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10.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10.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0.jfi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字幕 2">
            <a:extLst>
              <a:ext uri="{FF2B5EF4-FFF2-40B4-BE49-F238E27FC236}">
                <a16:creationId xmlns:a16="http://schemas.microsoft.com/office/drawing/2014/main" id="{5C602FFC-052B-569D-8D52-06AF4A7E3E85}"/>
              </a:ext>
            </a:extLst>
          </p:cNvPr>
          <p:cNvSpPr txBox="1">
            <a:spLocks/>
          </p:cNvSpPr>
          <p:nvPr/>
        </p:nvSpPr>
        <p:spPr>
          <a:xfrm>
            <a:off x="5410199" y="4484500"/>
            <a:ext cx="3167429" cy="932050"/>
          </a:xfrm>
          <a:prstGeom prst="rect">
            <a:avLst/>
          </a:prstGeom>
        </p:spPr>
        <p:txBody>
          <a:bodyPr vert="horz" lIns="68580" tIns="34290" rIns="68580" bIns="3429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kumimoji="1"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kumimoji="1"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kumimoji="1"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kumimoji="1"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kumimoji="1"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kumimoji="1"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kumimoji="1"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kumimoji="1" sz="1200" kern="1200">
                <a:solidFill>
                  <a:schemeClr val="tx1">
                    <a:tint val="75000"/>
                  </a:schemeClr>
                </a:solidFill>
                <a:latin typeface="+mn-lt"/>
                <a:ea typeface="+mn-ea"/>
                <a:cs typeface="+mn-cs"/>
              </a:defRPr>
            </a:lvl9pPr>
          </a:lstStyle>
          <a:p>
            <a:pPr algn="r" defTabSz="342900">
              <a:spcBef>
                <a:spcPts val="750"/>
              </a:spcBef>
              <a:buClr>
                <a:srgbClr val="A53010"/>
              </a:buClr>
            </a:pPr>
            <a:r>
              <a:rPr lang="ja-JP" altLang="en-US" sz="2400" dirty="0">
                <a:solidFill>
                  <a:sysClr val="windowText" lastClr="000000"/>
                </a:solidFill>
                <a:latin typeface="ＭＳ Ｐゴシック" panose="020B0600070205080204" pitchFamily="50" charset="-128"/>
                <a:ea typeface="ＭＳ Ｐゴシック" panose="020B0600070205080204" pitchFamily="50" charset="-128"/>
              </a:rPr>
              <a:t>創発ソフトウェア研究室</a:t>
            </a:r>
            <a:endParaRPr lang="en-US" altLang="ja-JP" sz="2400" dirty="0">
              <a:solidFill>
                <a:sysClr val="windowText" lastClr="000000"/>
              </a:solidFill>
              <a:latin typeface="ＭＳ Ｐゴシック" panose="020B0600070205080204" pitchFamily="50" charset="-128"/>
              <a:ea typeface="ＭＳ Ｐゴシック" panose="020B0600070205080204" pitchFamily="50" charset="-128"/>
            </a:endParaRPr>
          </a:p>
          <a:p>
            <a:pPr algn="r" defTabSz="342900">
              <a:spcBef>
                <a:spcPts val="750"/>
              </a:spcBef>
              <a:buClr>
                <a:srgbClr val="A53010"/>
              </a:buClr>
            </a:pPr>
            <a:r>
              <a:rPr lang="en-US" altLang="ja-JP" sz="2400" dirty="0">
                <a:solidFill>
                  <a:sysClr val="windowText" lastClr="000000"/>
                </a:solidFill>
                <a:latin typeface="ＭＳ Ｐゴシック" panose="020B0600070205080204" pitchFamily="50" charset="-128"/>
                <a:ea typeface="ＭＳ Ｐゴシック" panose="020B0600070205080204" pitchFamily="50" charset="-128"/>
              </a:rPr>
              <a:t>M1  </a:t>
            </a:r>
            <a:r>
              <a:rPr lang="ja-JP" altLang="en-US" sz="2400" dirty="0">
                <a:solidFill>
                  <a:sysClr val="windowText" lastClr="000000"/>
                </a:solidFill>
                <a:latin typeface="ＭＳ Ｐゴシック" panose="020B0600070205080204" pitchFamily="50" charset="-128"/>
                <a:ea typeface="ＭＳ Ｐゴシック" panose="020B0600070205080204" pitchFamily="50" charset="-128"/>
              </a:rPr>
              <a:t>堀本 隆誠</a:t>
            </a:r>
          </a:p>
        </p:txBody>
      </p:sp>
      <p:sp>
        <p:nvSpPr>
          <p:cNvPr id="5" name="タイトル 1">
            <a:extLst>
              <a:ext uri="{FF2B5EF4-FFF2-40B4-BE49-F238E27FC236}">
                <a16:creationId xmlns:a16="http://schemas.microsoft.com/office/drawing/2014/main" id="{ABDE36E0-72C1-15BD-CEA9-DE7649E70D7C}"/>
              </a:ext>
            </a:extLst>
          </p:cNvPr>
          <p:cNvSpPr txBox="1">
            <a:spLocks/>
          </p:cNvSpPr>
          <p:nvPr/>
        </p:nvSpPr>
        <p:spPr>
          <a:xfrm>
            <a:off x="517071" y="1294700"/>
            <a:ext cx="8626929" cy="2157600"/>
          </a:xfrm>
          <a:prstGeom prst="rect">
            <a:avLst/>
          </a:prstGeom>
        </p:spPr>
        <p:txBody>
          <a:bodyPr vert="horz" lIns="68580" tIns="34290" rIns="68580" bIns="34290" rtlCol="0" anchor="b">
            <a:noAutofit/>
          </a:bodyPr>
          <a:lstStyle>
            <a:lvl1pPr algn="l" defTabSz="457200" rtl="0" eaLnBrk="1" latinLnBrk="0" hangingPunct="1">
              <a:spcBef>
                <a:spcPct val="0"/>
              </a:spcBef>
              <a:buNone/>
              <a:defRPr kumimoji="1" sz="54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nSpc>
                <a:spcPct val="150000"/>
              </a:lnSpc>
            </a:pPr>
            <a:r>
              <a:rPr lang="ja-JP" altLang="en-US" sz="4400" dirty="0">
                <a:latin typeface="ＭＳ Ｐゴシック" panose="020B0600070205080204" pitchFamily="50" charset="-128"/>
                <a:ea typeface="ＭＳ Ｐゴシック" panose="020B0600070205080204" pitchFamily="50" charset="-128"/>
              </a:rPr>
              <a:t>地域資料における災害データの </a:t>
            </a:r>
            <a:r>
              <a:rPr lang="en-US" altLang="ja-JP" sz="4400" dirty="0">
                <a:latin typeface="ＭＳ Ｐゴシック" panose="020B0600070205080204" pitchFamily="50" charset="-128"/>
                <a:ea typeface="ＭＳ Ｐゴシック" panose="020B0600070205080204" pitchFamily="50" charset="-128"/>
              </a:rPr>
              <a:t>Knowledge Graph </a:t>
            </a:r>
            <a:r>
              <a:rPr lang="ja-JP" altLang="en-US" sz="4400" dirty="0">
                <a:latin typeface="ＭＳ Ｐゴシック" panose="020B0600070205080204" pitchFamily="50" charset="-128"/>
                <a:ea typeface="ＭＳ Ｐゴシック" panose="020B0600070205080204" pitchFamily="50" charset="-128"/>
              </a:rPr>
              <a:t>生成手法の提案</a:t>
            </a:r>
          </a:p>
        </p:txBody>
      </p:sp>
    </p:spTree>
    <p:extLst>
      <p:ext uri="{BB962C8B-B14F-4D97-AF65-F5344CB8AC3E}">
        <p14:creationId xmlns:p14="http://schemas.microsoft.com/office/powerpoint/2010/main" val="957920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2FAA92EB-95D1-A4CA-2899-2929ED852CF5}"/>
              </a:ext>
            </a:extLst>
          </p:cNvPr>
          <p:cNvSpPr txBox="1">
            <a:spLocks/>
          </p:cNvSpPr>
          <p:nvPr/>
        </p:nvSpPr>
        <p:spPr>
          <a:xfrm>
            <a:off x="80928" y="68956"/>
            <a:ext cx="2587346"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要素技術</a:t>
            </a:r>
          </a:p>
        </p:txBody>
      </p:sp>
      <p:sp>
        <p:nvSpPr>
          <p:cNvPr id="5" name="スライド番号プレースホルダー 4">
            <a:extLst>
              <a:ext uri="{FF2B5EF4-FFF2-40B4-BE49-F238E27FC236}">
                <a16:creationId xmlns:a16="http://schemas.microsoft.com/office/drawing/2014/main" id="{428A5767-FE28-947F-2426-E77D8E353B9F}"/>
              </a:ext>
            </a:extLst>
          </p:cNvPr>
          <p:cNvSpPr>
            <a:spLocks noGrp="1"/>
          </p:cNvSpPr>
          <p:nvPr>
            <p:ph type="sldNum" sz="quarter" idx="12"/>
          </p:nvPr>
        </p:nvSpPr>
        <p:spPr/>
        <p:txBody>
          <a:bodyPr/>
          <a:lstStyle/>
          <a:p>
            <a:fld id="{B67975F5-DE1D-4BC9-B096-95CE2BC3E8B5}" type="slidenum">
              <a:rPr kumimoji="1" lang="ja-JP" altLang="en-US" smtClean="0"/>
              <a:t>9</a:t>
            </a:fld>
            <a:endParaRPr kumimoji="1" lang="ja-JP" altLang="en-US" dirty="0"/>
          </a:p>
        </p:txBody>
      </p:sp>
      <p:sp>
        <p:nvSpPr>
          <p:cNvPr id="2" name="テキスト ボックス 1">
            <a:extLst>
              <a:ext uri="{FF2B5EF4-FFF2-40B4-BE49-F238E27FC236}">
                <a16:creationId xmlns:a16="http://schemas.microsoft.com/office/drawing/2014/main" id="{07119C50-14E4-41C7-0ECD-2D34A048001B}"/>
              </a:ext>
            </a:extLst>
          </p:cNvPr>
          <p:cNvSpPr txBox="1"/>
          <p:nvPr/>
        </p:nvSpPr>
        <p:spPr>
          <a:xfrm>
            <a:off x="80927" y="867925"/>
            <a:ext cx="7110176" cy="1200329"/>
          </a:xfrm>
          <a:prstGeom prst="rect">
            <a:avLst/>
          </a:prstGeom>
          <a:noFill/>
        </p:spPr>
        <p:txBody>
          <a:bodyPr wrap="square" rtlCol="0">
            <a:spAutoFit/>
          </a:bodyPr>
          <a:lstStyle/>
          <a:p>
            <a:pPr marL="214313" indent="-214313">
              <a:buFont typeface="Wingdings" panose="05000000000000000000" pitchFamily="2" charset="2"/>
              <a:buChar char="Ø"/>
            </a:pPr>
            <a:r>
              <a:rPr kumimoji="1" lang="en-US" altLang="ja-JP" sz="36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3600" dirty="0">
                <a:solidFill>
                  <a:prstClr val="black"/>
                </a:solidFill>
                <a:latin typeface="ＭＳ Ｐゴシック" panose="020B0600070205080204" pitchFamily="50" charset="-128"/>
                <a:ea typeface="ＭＳ Ｐゴシック" panose="020B0600070205080204" pitchFamily="50" charset="-128"/>
              </a:rPr>
              <a:t>内閣府による</a:t>
            </a:r>
            <a:br>
              <a:rPr kumimoji="1" lang="en-US" altLang="ja-JP" sz="3600" dirty="0">
                <a:solidFill>
                  <a:prstClr val="black"/>
                </a:solidFill>
                <a:latin typeface="ＭＳ Ｐゴシック" panose="020B0600070205080204" pitchFamily="50" charset="-128"/>
                <a:ea typeface="ＭＳ Ｐゴシック" panose="020B0600070205080204" pitchFamily="50" charset="-128"/>
              </a:rPr>
            </a:br>
            <a:r>
              <a:rPr kumimoji="1" lang="en-US" altLang="ja-JP" sz="36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3600" dirty="0">
                <a:solidFill>
                  <a:prstClr val="black"/>
                </a:solidFill>
                <a:latin typeface="ＭＳ Ｐゴシック" panose="020B0600070205080204" pitchFamily="50" charset="-128"/>
                <a:ea typeface="ＭＳ Ｐゴシック" panose="020B0600070205080204" pitchFamily="50" charset="-128"/>
              </a:rPr>
              <a:t>災害データ </a:t>
            </a:r>
            <a:r>
              <a:rPr kumimoji="1" lang="en-US" altLang="ja-JP" sz="3600" dirty="0">
                <a:solidFill>
                  <a:prstClr val="black"/>
                </a:solidFill>
                <a:latin typeface="ＭＳ Ｐゴシック" panose="020B0600070205080204" pitchFamily="50" charset="-128"/>
                <a:ea typeface="ＭＳ Ｐゴシック" panose="020B0600070205080204" pitchFamily="50" charset="-128"/>
              </a:rPr>
              <a:t>(PDF)</a:t>
            </a:r>
            <a:endParaRPr kumimoji="1" lang="ja-JP" altLang="en-US" sz="3600" dirty="0">
              <a:solidFill>
                <a:prstClr val="black"/>
              </a:solidFill>
              <a:latin typeface="ＭＳ Ｐゴシック" panose="020B0600070205080204" pitchFamily="50" charset="-128"/>
              <a:ea typeface="ＭＳ Ｐゴシック" panose="020B0600070205080204" pitchFamily="50" charset="-128"/>
            </a:endParaRPr>
          </a:p>
        </p:txBody>
      </p:sp>
      <p:sp>
        <p:nvSpPr>
          <p:cNvPr id="3" name="テキスト ボックス 2">
            <a:extLst>
              <a:ext uri="{FF2B5EF4-FFF2-40B4-BE49-F238E27FC236}">
                <a16:creationId xmlns:a16="http://schemas.microsoft.com/office/drawing/2014/main" id="{675A0225-724E-9F77-4B2D-CEA44CE0A38F}"/>
              </a:ext>
            </a:extLst>
          </p:cNvPr>
          <p:cNvSpPr txBox="1"/>
          <p:nvPr/>
        </p:nvSpPr>
        <p:spPr>
          <a:xfrm>
            <a:off x="253142" y="2230750"/>
            <a:ext cx="2506572" cy="3670236"/>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発生日時</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Font typeface="Wingdings" panose="05000000000000000000" pitchFamily="2" charset="2"/>
              <a:buChar char="u"/>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場所</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Font typeface="Wingdings" panose="05000000000000000000" pitchFamily="2" charset="2"/>
              <a:buChar char="u"/>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規模</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Font typeface="Wingdings" panose="05000000000000000000" pitchFamily="2" charset="2"/>
              <a:buChar char="u"/>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被害状況</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Font typeface="Wingdings" panose="05000000000000000000" pitchFamily="2" charset="2"/>
              <a:buChar char="u"/>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対応措置</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8E07F185-96EF-BF02-0953-C5C806D5C7E5}"/>
              </a:ext>
            </a:extLst>
          </p:cNvPr>
          <p:cNvSpPr txBox="1"/>
          <p:nvPr/>
        </p:nvSpPr>
        <p:spPr>
          <a:xfrm>
            <a:off x="1075386" y="6205286"/>
            <a:ext cx="6993228" cy="584775"/>
          </a:xfrm>
          <a:prstGeom prst="rect">
            <a:avLst/>
          </a:prstGeom>
          <a:solidFill>
            <a:schemeClr val="bg1"/>
          </a:solid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内閣府ホームページ</a:t>
            </a:r>
            <a:r>
              <a:rPr lang="en-US" altLang="ja-JP" sz="1600" dirty="0">
                <a:latin typeface="ＭＳ Ｐゴシック" panose="020B0600070205080204" pitchFamily="50" charset="-128"/>
                <a:ea typeface="ＭＳ Ｐゴシック" panose="020B0600070205080204" pitchFamily="50" charset="-128"/>
              </a:rPr>
              <a:t>: </a:t>
            </a:r>
            <a:r>
              <a:rPr lang="ja-JP" altLang="en-US" sz="1600" dirty="0">
                <a:latin typeface="ＭＳ Ｐゴシック" panose="020B0600070205080204" pitchFamily="50" charset="-128"/>
                <a:ea typeface="ＭＳ Ｐゴシック" panose="020B0600070205080204" pitchFamily="50" charset="-128"/>
              </a:rPr>
              <a:t>災害情報</a:t>
            </a:r>
            <a:r>
              <a:rPr lang="en-US" altLang="ja-JP" sz="1600" dirty="0">
                <a:latin typeface="ＭＳ Ｐゴシック" panose="020B0600070205080204" pitchFamily="50" charset="-128"/>
                <a:ea typeface="ＭＳ Ｐゴシック" panose="020B0600070205080204" pitchFamily="50" charset="-128"/>
              </a:rPr>
              <a:t>. https://www.bousai.go.jp/updates/r60101notojishin/r60101notojishin/index.html.</a:t>
            </a:r>
          </a:p>
        </p:txBody>
      </p:sp>
      <p:pic>
        <p:nvPicPr>
          <p:cNvPr id="25" name="図 24" descr="スクリーンショットの画面&#10;&#10;自動的に生成された説明">
            <a:extLst>
              <a:ext uri="{FF2B5EF4-FFF2-40B4-BE49-F238E27FC236}">
                <a16:creationId xmlns:a16="http://schemas.microsoft.com/office/drawing/2014/main" id="{4A1BBA5A-290B-6EFE-36A7-E88C1FEBF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574" y="204267"/>
            <a:ext cx="4245428" cy="5838523"/>
          </a:xfrm>
          <a:prstGeom prst="rect">
            <a:avLst/>
          </a:prstGeom>
          <a:ln>
            <a:solidFill>
              <a:schemeClr val="tx1"/>
            </a:solidFill>
          </a:ln>
        </p:spPr>
      </p:pic>
    </p:spTree>
    <p:extLst>
      <p:ext uri="{BB962C8B-B14F-4D97-AF65-F5344CB8AC3E}">
        <p14:creationId xmlns:p14="http://schemas.microsoft.com/office/powerpoint/2010/main" val="130773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FB8702D-DF52-54A2-20B5-A937A3B825C1}"/>
              </a:ext>
            </a:extLst>
          </p:cNvPr>
          <p:cNvSpPr txBox="1"/>
          <p:nvPr/>
        </p:nvSpPr>
        <p:spPr>
          <a:xfrm>
            <a:off x="1950991" y="960126"/>
            <a:ext cx="5242017" cy="4937747"/>
          </a:xfrm>
          <a:prstGeom prst="rect">
            <a:avLst/>
          </a:prstGeom>
          <a:noFill/>
          <a:ln>
            <a:noFill/>
          </a:ln>
        </p:spPr>
        <p:txBody>
          <a:bodyPr wrap="square" tIns="35100" rtlCol="0">
            <a:spAutoFit/>
          </a:bodyPr>
          <a:lstStyle/>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はじめに</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要素技術</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b="1" dirty="0">
                <a:solidFill>
                  <a:prstClr val="black"/>
                </a:solidFill>
                <a:latin typeface="ＭＳ Ｐゴシック" panose="020B0600070205080204" pitchFamily="50" charset="-128"/>
                <a:ea typeface="ＭＳ Ｐゴシック" panose="020B0600070205080204" pitchFamily="50" charset="-128"/>
              </a:rPr>
              <a:t> 提案手法</a:t>
            </a:r>
            <a:endParaRPr kumimoji="1" lang="en-US" altLang="ja-JP" sz="3600" b="1" dirty="0">
              <a:solidFill>
                <a:prstClr val="black"/>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実験</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rPr>
              <a:t> </a:t>
            </a: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実験結果</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まとめと今後の課題</a:t>
            </a:r>
          </a:p>
        </p:txBody>
      </p:sp>
      <p:sp>
        <p:nvSpPr>
          <p:cNvPr id="4" name="スライド番号プレースホルダー 3">
            <a:extLst>
              <a:ext uri="{FF2B5EF4-FFF2-40B4-BE49-F238E27FC236}">
                <a16:creationId xmlns:a16="http://schemas.microsoft.com/office/drawing/2014/main" id="{1E8422C7-973B-3322-E8D4-EF2E3543F9A7}"/>
              </a:ext>
            </a:extLst>
          </p:cNvPr>
          <p:cNvSpPr>
            <a:spLocks noGrp="1"/>
          </p:cNvSpPr>
          <p:nvPr>
            <p:ph type="sldNum" sz="quarter" idx="12"/>
          </p:nvPr>
        </p:nvSpPr>
        <p:spPr/>
        <p:txBody>
          <a:bodyPr/>
          <a:lstStyle/>
          <a:p>
            <a:fld id="{B67975F5-DE1D-4BC9-B096-95CE2BC3E8B5}" type="slidenum">
              <a:rPr kumimoji="1" lang="ja-JP" altLang="en-US" smtClean="0"/>
              <a:t>10</a:t>
            </a:fld>
            <a:endParaRPr kumimoji="1" lang="ja-JP" altLang="en-US" dirty="0"/>
          </a:p>
        </p:txBody>
      </p:sp>
      <p:sp>
        <p:nvSpPr>
          <p:cNvPr id="5" name="タイトル 1">
            <a:extLst>
              <a:ext uri="{FF2B5EF4-FFF2-40B4-BE49-F238E27FC236}">
                <a16:creationId xmlns:a16="http://schemas.microsoft.com/office/drawing/2014/main" id="{D725A97D-0DDC-7A00-CE5B-A97C6DA9626F}"/>
              </a:ext>
            </a:extLst>
          </p:cNvPr>
          <p:cNvSpPr txBox="1">
            <a:spLocks/>
          </p:cNvSpPr>
          <p:nvPr/>
        </p:nvSpPr>
        <p:spPr>
          <a:xfrm>
            <a:off x="80928" y="68956"/>
            <a:ext cx="3280851"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発表の流れ</a:t>
            </a:r>
          </a:p>
        </p:txBody>
      </p:sp>
    </p:spTree>
    <p:extLst>
      <p:ext uri="{BB962C8B-B14F-4D97-AF65-F5344CB8AC3E}">
        <p14:creationId xmlns:p14="http://schemas.microsoft.com/office/powerpoint/2010/main" val="896550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31CD29-2CF4-331C-0F09-ACE4DE727D62}"/>
              </a:ext>
            </a:extLst>
          </p:cNvPr>
          <p:cNvSpPr>
            <a:spLocks noGrp="1"/>
          </p:cNvSpPr>
          <p:nvPr>
            <p:ph type="sldNum" sz="quarter" idx="12"/>
          </p:nvPr>
        </p:nvSpPr>
        <p:spPr/>
        <p:txBody>
          <a:bodyPr/>
          <a:lstStyle/>
          <a:p>
            <a:fld id="{B67975F5-DE1D-4BC9-B096-95CE2BC3E8B5}" type="slidenum">
              <a:rPr kumimoji="1" lang="ja-JP" altLang="en-US" smtClean="0"/>
              <a:pPr/>
              <a:t>11</a:t>
            </a:fld>
            <a:endParaRPr kumimoji="1" lang="ja-JP" altLang="en-US" dirty="0"/>
          </a:p>
        </p:txBody>
      </p:sp>
      <p:sp>
        <p:nvSpPr>
          <p:cNvPr id="3" name="タイトル 1">
            <a:extLst>
              <a:ext uri="{FF2B5EF4-FFF2-40B4-BE49-F238E27FC236}">
                <a16:creationId xmlns:a16="http://schemas.microsoft.com/office/drawing/2014/main" id="{CFEA1AB7-C32A-30C3-AC2B-D8A509401035}"/>
              </a:ext>
            </a:extLst>
          </p:cNvPr>
          <p:cNvSpPr txBox="1">
            <a:spLocks/>
          </p:cNvSpPr>
          <p:nvPr/>
        </p:nvSpPr>
        <p:spPr>
          <a:xfrm>
            <a:off x="80928" y="68956"/>
            <a:ext cx="2535272"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提案手法</a:t>
            </a:r>
          </a:p>
        </p:txBody>
      </p:sp>
      <p:sp>
        <p:nvSpPr>
          <p:cNvPr id="4" name="テキスト ボックス 3">
            <a:extLst>
              <a:ext uri="{FF2B5EF4-FFF2-40B4-BE49-F238E27FC236}">
                <a16:creationId xmlns:a16="http://schemas.microsoft.com/office/drawing/2014/main" id="{5283F06F-D957-C3AE-AEF7-738B0DE483C8}"/>
              </a:ext>
            </a:extLst>
          </p:cNvPr>
          <p:cNvSpPr txBox="1"/>
          <p:nvPr/>
        </p:nvSpPr>
        <p:spPr>
          <a:xfrm>
            <a:off x="80928" y="1032314"/>
            <a:ext cx="8982144" cy="4408899"/>
          </a:xfrm>
          <a:prstGeom prst="rect">
            <a:avLst/>
          </a:prstGeom>
          <a:noFill/>
        </p:spPr>
        <p:txBody>
          <a:bodyPr wrap="square" rtlCol="0">
            <a:spAutoFit/>
          </a:bodyPr>
          <a:lstStyle/>
          <a:p>
            <a:pPr marL="457200" indent="-457200">
              <a:lnSpc>
                <a:spcPct val="150000"/>
              </a:lnSpc>
              <a:buClr>
                <a:schemeClr val="tx1"/>
              </a:buClr>
              <a:buFont typeface="Wingdings" panose="05000000000000000000" pitchFamily="2" charset="2"/>
              <a:buChar char="u"/>
            </a:pPr>
            <a:r>
              <a:rPr kumimoji="1" lang="en-US" altLang="ja-JP" sz="32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は</a:t>
            </a:r>
            <a:br>
              <a:rPr kumimoji="1" lang="en-US" altLang="ja-JP" sz="3200" dirty="0">
                <a:solidFill>
                  <a:prstClr val="black"/>
                </a:solidFill>
                <a:latin typeface="ＭＳ Ｐゴシック" panose="020B0600070205080204" pitchFamily="50" charset="-128"/>
                <a:ea typeface="ＭＳ Ｐゴシック" panose="020B0600070205080204" pitchFamily="50" charset="-128"/>
              </a:rPr>
            </a:b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異なるデータの相互関係の明確化が可能</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u"/>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人手を介さずに処理を可能にするため</a:t>
            </a:r>
            <a:br>
              <a:rPr kumimoji="1" lang="en-US" altLang="ja-JP" sz="3200" dirty="0">
                <a:solidFill>
                  <a:prstClr val="black"/>
                </a:solidFill>
                <a:latin typeface="ＭＳ Ｐゴシック" panose="020B0600070205080204" pitchFamily="50" charset="-128"/>
                <a:ea typeface="ＭＳ Ｐゴシック" panose="020B0600070205080204" pitchFamily="50" charset="-128"/>
              </a:rPr>
            </a:br>
            <a:r>
              <a:rPr kumimoji="1" lang="en-US" altLang="ja-JP" sz="3200" dirty="0">
                <a:solidFill>
                  <a:prstClr val="black"/>
                </a:solidFill>
                <a:latin typeface="ＭＳ Ｐゴシック" panose="020B0600070205080204" pitchFamily="50" charset="-128"/>
                <a:ea typeface="ＭＳ Ｐゴシック" panose="020B0600070205080204" pitchFamily="50" charset="-128"/>
              </a:rPr>
              <a:t>GPT-4o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を利用してデータから</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triple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を抽出</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u"/>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異なるデータ間の関係性を見るため</a:t>
            </a:r>
            <a:br>
              <a:rPr kumimoji="1" lang="en-US" altLang="ja-JP" sz="3200" dirty="0">
                <a:solidFill>
                  <a:prstClr val="black"/>
                </a:solidFill>
                <a:latin typeface="ＭＳ Ｐゴシック" panose="020B0600070205080204" pitchFamily="50" charset="-128"/>
                <a:ea typeface="ＭＳ Ｐゴシック" panose="020B0600070205080204" pitchFamily="50" charset="-128"/>
              </a:rPr>
            </a:br>
            <a:r>
              <a:rPr kumimoji="1" lang="en-US" altLang="ja-JP" sz="32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として可視化</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72127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31CD29-2CF4-331C-0F09-ACE4DE727D62}"/>
              </a:ext>
            </a:extLst>
          </p:cNvPr>
          <p:cNvSpPr>
            <a:spLocks noGrp="1"/>
          </p:cNvSpPr>
          <p:nvPr>
            <p:ph type="sldNum" sz="quarter" idx="12"/>
          </p:nvPr>
        </p:nvSpPr>
        <p:spPr/>
        <p:txBody>
          <a:bodyPr/>
          <a:lstStyle/>
          <a:p>
            <a:fld id="{B67975F5-DE1D-4BC9-B096-95CE2BC3E8B5}" type="slidenum">
              <a:rPr kumimoji="1" lang="ja-JP" altLang="en-US" smtClean="0"/>
              <a:pPr/>
              <a:t>12</a:t>
            </a:fld>
            <a:endParaRPr kumimoji="1" lang="ja-JP" altLang="en-US" dirty="0"/>
          </a:p>
        </p:txBody>
      </p:sp>
      <p:sp>
        <p:nvSpPr>
          <p:cNvPr id="3" name="タイトル 1">
            <a:extLst>
              <a:ext uri="{FF2B5EF4-FFF2-40B4-BE49-F238E27FC236}">
                <a16:creationId xmlns:a16="http://schemas.microsoft.com/office/drawing/2014/main" id="{CFEA1AB7-C32A-30C3-AC2B-D8A509401035}"/>
              </a:ext>
            </a:extLst>
          </p:cNvPr>
          <p:cNvSpPr txBox="1">
            <a:spLocks/>
          </p:cNvSpPr>
          <p:nvPr/>
        </p:nvSpPr>
        <p:spPr>
          <a:xfrm>
            <a:off x="80928" y="68956"/>
            <a:ext cx="2535272"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提案手法</a:t>
            </a:r>
          </a:p>
        </p:txBody>
      </p:sp>
      <p:sp>
        <p:nvSpPr>
          <p:cNvPr id="4" name="テキスト ボックス 3">
            <a:extLst>
              <a:ext uri="{FF2B5EF4-FFF2-40B4-BE49-F238E27FC236}">
                <a16:creationId xmlns:a16="http://schemas.microsoft.com/office/drawing/2014/main" id="{5283F06F-D957-C3AE-AEF7-738B0DE483C8}"/>
              </a:ext>
            </a:extLst>
          </p:cNvPr>
          <p:cNvSpPr txBox="1"/>
          <p:nvPr/>
        </p:nvSpPr>
        <p:spPr>
          <a:xfrm>
            <a:off x="80928" y="858143"/>
            <a:ext cx="4001675" cy="793487"/>
          </a:xfrm>
          <a:prstGeom prst="rect">
            <a:avLst/>
          </a:prstGeom>
          <a:noFill/>
        </p:spPr>
        <p:txBody>
          <a:bodyPr wrap="square" rtlCol="0">
            <a:spAutoFit/>
          </a:bodyPr>
          <a:lstStyle/>
          <a:p>
            <a:pPr marL="457200" indent="-457200">
              <a:lnSpc>
                <a:spcPct val="150000"/>
              </a:lnSpc>
              <a:buClr>
                <a:schemeClr val="tx1"/>
              </a:buClr>
              <a:buFont typeface="Wingdings" panose="05000000000000000000" pitchFamily="2" charset="2"/>
              <a:buChar char="u"/>
            </a:pPr>
            <a:r>
              <a:rPr kumimoji="1" lang="ja-JP" altLang="en-US" sz="3600" dirty="0">
                <a:solidFill>
                  <a:prstClr val="black"/>
                </a:solidFill>
                <a:latin typeface="ＭＳ Ｐゴシック" panose="020B0600070205080204" pitchFamily="50" charset="-128"/>
                <a:ea typeface="ＭＳ Ｐゴシック" panose="020B0600070205080204" pitchFamily="50" charset="-128"/>
              </a:rPr>
              <a:t>モデル概略図</a:t>
            </a:r>
            <a:endParaRPr kumimoji="1" lang="en-US" altLang="ja-JP" sz="3600" dirty="0">
              <a:solidFill>
                <a:prstClr val="black"/>
              </a:solidFill>
              <a:latin typeface="ＭＳ Ｐゴシック" panose="020B0600070205080204" pitchFamily="50" charset="-128"/>
              <a:ea typeface="ＭＳ Ｐゴシック" panose="020B0600070205080204" pitchFamily="50" charset="-128"/>
            </a:endParaRPr>
          </a:p>
        </p:txBody>
      </p:sp>
      <p:sp>
        <p:nvSpPr>
          <p:cNvPr id="5" name="正方形/長方形 4">
            <a:extLst>
              <a:ext uri="{FF2B5EF4-FFF2-40B4-BE49-F238E27FC236}">
                <a16:creationId xmlns:a16="http://schemas.microsoft.com/office/drawing/2014/main" id="{9E7CE74A-7CC0-B7E0-967C-0311B9123C59}"/>
              </a:ext>
            </a:extLst>
          </p:cNvPr>
          <p:cNvSpPr/>
          <p:nvPr/>
        </p:nvSpPr>
        <p:spPr>
          <a:xfrm>
            <a:off x="51371" y="1762311"/>
            <a:ext cx="9041258" cy="404288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530E728-AEB9-C43B-B5B0-7BC51267E4FB}"/>
              </a:ext>
            </a:extLst>
          </p:cNvPr>
          <p:cNvSpPr txBox="1"/>
          <p:nvPr/>
        </p:nvSpPr>
        <p:spPr>
          <a:xfrm>
            <a:off x="5785335" y="5206812"/>
            <a:ext cx="1076602" cy="461665"/>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triple</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1FBC2E28-2E1C-6ED4-182C-C131E7D926F8}"/>
              </a:ext>
            </a:extLst>
          </p:cNvPr>
          <p:cNvSpPr txBox="1"/>
          <p:nvPr/>
        </p:nvSpPr>
        <p:spPr>
          <a:xfrm>
            <a:off x="393189" y="1905172"/>
            <a:ext cx="1671981" cy="461665"/>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災害データ</a:t>
            </a:r>
          </a:p>
        </p:txBody>
      </p:sp>
      <p:sp>
        <p:nvSpPr>
          <p:cNvPr id="8" name="テキスト ボックス 7">
            <a:extLst>
              <a:ext uri="{FF2B5EF4-FFF2-40B4-BE49-F238E27FC236}">
                <a16:creationId xmlns:a16="http://schemas.microsoft.com/office/drawing/2014/main" id="{8675CDF3-21DE-F633-513A-CE413E238F8D}"/>
              </a:ext>
            </a:extLst>
          </p:cNvPr>
          <p:cNvSpPr txBox="1"/>
          <p:nvPr/>
        </p:nvSpPr>
        <p:spPr>
          <a:xfrm>
            <a:off x="5716480" y="1873779"/>
            <a:ext cx="2770043" cy="523220"/>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800" dirty="0">
                <a:latin typeface="ＭＳ Ｐゴシック" panose="020B0600070205080204" pitchFamily="50" charset="-128"/>
                <a:ea typeface="ＭＳ Ｐゴシック" panose="020B0600070205080204" pitchFamily="50" charset="-128"/>
              </a:rPr>
              <a:t>Knowledge Graph</a:t>
            </a:r>
            <a:endParaRPr kumimoji="1" lang="ja-JP" altLang="en-US" sz="2800" dirty="0">
              <a:latin typeface="ＭＳ Ｐゴシック" panose="020B0600070205080204" pitchFamily="50" charset="-128"/>
              <a:ea typeface="ＭＳ Ｐゴシック" panose="020B0600070205080204" pitchFamily="50" charset="-128"/>
            </a:endParaRPr>
          </a:p>
        </p:txBody>
      </p:sp>
      <p:sp>
        <p:nvSpPr>
          <p:cNvPr id="9" name="矢印: 右 8">
            <a:extLst>
              <a:ext uri="{FF2B5EF4-FFF2-40B4-BE49-F238E27FC236}">
                <a16:creationId xmlns:a16="http://schemas.microsoft.com/office/drawing/2014/main" id="{A93C4BAB-D92B-96B5-4F79-1B86F52EED0A}"/>
              </a:ext>
            </a:extLst>
          </p:cNvPr>
          <p:cNvSpPr/>
          <p:nvPr/>
        </p:nvSpPr>
        <p:spPr>
          <a:xfrm>
            <a:off x="989163" y="2827924"/>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nvGrpSpPr>
          <p:cNvPr id="10" name="グループ化 9">
            <a:extLst>
              <a:ext uri="{FF2B5EF4-FFF2-40B4-BE49-F238E27FC236}">
                <a16:creationId xmlns:a16="http://schemas.microsoft.com/office/drawing/2014/main" id="{F6482823-A749-BC3A-896A-769E5A303DA8}"/>
              </a:ext>
            </a:extLst>
          </p:cNvPr>
          <p:cNvGrpSpPr/>
          <p:nvPr/>
        </p:nvGrpSpPr>
        <p:grpSpPr>
          <a:xfrm>
            <a:off x="7528579" y="3297272"/>
            <a:ext cx="1378281" cy="1310453"/>
            <a:chOff x="7528580" y="2161540"/>
            <a:chExt cx="1378281" cy="1310453"/>
          </a:xfrm>
        </p:grpSpPr>
        <p:grpSp>
          <p:nvGrpSpPr>
            <p:cNvPr id="11" name="グループ化 10">
              <a:extLst>
                <a:ext uri="{FF2B5EF4-FFF2-40B4-BE49-F238E27FC236}">
                  <a16:creationId xmlns:a16="http://schemas.microsoft.com/office/drawing/2014/main" id="{EB9103F6-0DFC-8439-F824-FE4540A2F20D}"/>
                </a:ext>
              </a:extLst>
            </p:cNvPr>
            <p:cNvGrpSpPr/>
            <p:nvPr/>
          </p:nvGrpSpPr>
          <p:grpSpPr>
            <a:xfrm>
              <a:off x="7528580" y="2161540"/>
              <a:ext cx="1378281" cy="754564"/>
              <a:chOff x="6678249" y="2775556"/>
              <a:chExt cx="1770425" cy="1436905"/>
            </a:xfrm>
          </p:grpSpPr>
          <p:sp>
            <p:nvSpPr>
              <p:cNvPr id="16" name="楕円 15">
                <a:extLst>
                  <a:ext uri="{FF2B5EF4-FFF2-40B4-BE49-F238E27FC236}">
                    <a16:creationId xmlns:a16="http://schemas.microsoft.com/office/drawing/2014/main" id="{46B53659-B9B8-A504-EFCF-CEC5D5ECDCB0}"/>
                  </a:ext>
                </a:extLst>
              </p:cNvPr>
              <p:cNvSpPr/>
              <p:nvPr/>
            </p:nvSpPr>
            <p:spPr>
              <a:xfrm>
                <a:off x="6678249"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D5A1835-4508-7FC2-DFE7-902B702C83F3}"/>
                  </a:ext>
                </a:extLst>
              </p:cNvPr>
              <p:cNvSpPr/>
              <p:nvPr/>
            </p:nvSpPr>
            <p:spPr>
              <a:xfrm>
                <a:off x="6881909"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2496C77-E877-4208-0867-2BF8C613B135}"/>
                  </a:ext>
                </a:extLst>
              </p:cNvPr>
              <p:cNvSpPr/>
              <p:nvPr/>
            </p:nvSpPr>
            <p:spPr>
              <a:xfrm>
                <a:off x="8069359" y="3771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DB0D4E5-4D4F-5D1D-15D0-31AD62970698}"/>
                  </a:ext>
                </a:extLst>
              </p:cNvPr>
              <p:cNvSpPr/>
              <p:nvPr/>
            </p:nvSpPr>
            <p:spPr>
              <a:xfrm>
                <a:off x="8224934"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D5CAFAA9-8DF1-36D9-D2A5-5B2E1ADD8589}"/>
                  </a:ext>
                </a:extLst>
              </p:cNvPr>
              <p:cNvSpPr/>
              <p:nvPr/>
            </p:nvSpPr>
            <p:spPr>
              <a:xfrm>
                <a:off x="7313710"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08165F60-242F-029D-FD8E-9319D827655A}"/>
                  </a:ext>
                </a:extLst>
              </p:cNvPr>
              <p:cNvSpPr/>
              <p:nvPr/>
            </p:nvSpPr>
            <p:spPr>
              <a:xfrm>
                <a:off x="7329584" y="277555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448D73C9-326A-7F1A-5D37-E0CB51C93DC6}"/>
                  </a:ext>
                </a:extLst>
              </p:cNvPr>
              <p:cNvCxnSpPr>
                <a:cxnSpLocks/>
                <a:stCxn id="21" idx="2"/>
                <a:endCxn id="17" idx="0"/>
              </p:cNvCxnSpPr>
              <p:nvPr/>
            </p:nvCxnSpPr>
            <p:spPr>
              <a:xfrm flipH="1">
                <a:off x="6993779" y="2949230"/>
                <a:ext cx="335805" cy="213676"/>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3" name="直線コネクタ 22">
                <a:extLst>
                  <a:ext uri="{FF2B5EF4-FFF2-40B4-BE49-F238E27FC236}">
                    <a16:creationId xmlns:a16="http://schemas.microsoft.com/office/drawing/2014/main" id="{8498620F-AF59-DA1F-9061-F85736060F61}"/>
                  </a:ext>
                </a:extLst>
              </p:cNvPr>
              <p:cNvCxnSpPr>
                <a:cxnSpLocks/>
                <a:stCxn id="20" idx="1"/>
                <a:endCxn id="17" idx="5"/>
              </p:cNvCxnSpPr>
              <p:nvPr/>
            </p:nvCxnSpPr>
            <p:spPr>
              <a:xfrm flipH="1" flipV="1">
                <a:off x="7072883" y="3459386"/>
                <a:ext cx="273593" cy="456594"/>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4A301848-37C3-CBDB-CADE-1301F6475BDA}"/>
                  </a:ext>
                </a:extLst>
              </p:cNvPr>
              <p:cNvCxnSpPr>
                <a:cxnSpLocks/>
                <a:stCxn id="16" idx="0"/>
                <a:endCxn id="17" idx="3"/>
              </p:cNvCxnSpPr>
              <p:nvPr/>
            </p:nvCxnSpPr>
            <p:spPr>
              <a:xfrm flipV="1">
                <a:off x="6790119" y="3459386"/>
                <a:ext cx="124556" cy="40572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458E0AB9-E604-4EBB-372C-31D6E44BC72B}"/>
                  </a:ext>
                </a:extLst>
              </p:cNvPr>
              <p:cNvCxnSpPr>
                <a:cxnSpLocks/>
                <a:stCxn id="18" idx="2"/>
                <a:endCxn id="20" idx="6"/>
              </p:cNvCxnSpPr>
              <p:nvPr/>
            </p:nvCxnSpPr>
            <p:spPr>
              <a:xfrm flipH="1">
                <a:off x="7537450" y="3945580"/>
                <a:ext cx="531909" cy="93207"/>
              </a:xfrm>
              <a:prstGeom prst="line">
                <a:avLst/>
              </a:prstGeom>
              <a:ln/>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5E205D4B-7D69-C96E-5060-AA1BECE66AC8}"/>
                  </a:ext>
                </a:extLst>
              </p:cNvPr>
              <p:cNvCxnSpPr>
                <a:cxnSpLocks/>
                <a:stCxn id="19" idx="4"/>
                <a:endCxn id="18" idx="0"/>
              </p:cNvCxnSpPr>
              <p:nvPr/>
            </p:nvCxnSpPr>
            <p:spPr>
              <a:xfrm flipH="1">
                <a:off x="8181229" y="3510254"/>
                <a:ext cx="155575" cy="261652"/>
              </a:xfrm>
              <a:prstGeom prst="line">
                <a:avLst/>
              </a:prstGeom>
              <a:ln>
                <a:prstDash val="solid"/>
              </a:ln>
            </p:spPr>
            <p:style>
              <a:lnRef idx="1">
                <a:schemeClr val="dk1"/>
              </a:lnRef>
              <a:fillRef idx="0">
                <a:schemeClr val="dk1"/>
              </a:fillRef>
              <a:effectRef idx="0">
                <a:schemeClr val="dk1"/>
              </a:effectRef>
              <a:fontRef idx="minor">
                <a:schemeClr val="tx1"/>
              </a:fontRef>
            </p:style>
          </p:cxnSp>
        </p:grpSp>
        <p:sp>
          <p:nvSpPr>
            <p:cNvPr id="12" name="楕円 11">
              <a:extLst>
                <a:ext uri="{FF2B5EF4-FFF2-40B4-BE49-F238E27FC236}">
                  <a16:creationId xmlns:a16="http://schemas.microsoft.com/office/drawing/2014/main" id="{AA7B8C7C-FD55-5182-83C7-77EDD4A547B0}"/>
                </a:ext>
              </a:extLst>
            </p:cNvPr>
            <p:cNvSpPr/>
            <p:nvPr/>
          </p:nvSpPr>
          <p:spPr>
            <a:xfrm>
              <a:off x="7800830" y="3076403"/>
              <a:ext cx="174182" cy="1824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09986C1C-D1DB-550E-05B2-96B39F44B0E3}"/>
                </a:ext>
              </a:extLst>
            </p:cNvPr>
            <p:cNvSpPr/>
            <p:nvPr/>
          </p:nvSpPr>
          <p:spPr>
            <a:xfrm>
              <a:off x="8499212" y="3289590"/>
              <a:ext cx="174182" cy="1824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89B1BF4-F926-B265-C3DF-50A9B899C326}"/>
                </a:ext>
              </a:extLst>
            </p:cNvPr>
            <p:cNvCxnSpPr>
              <a:cxnSpLocks/>
              <a:stCxn id="12" idx="1"/>
              <a:endCxn id="16" idx="4"/>
            </p:cNvCxnSpPr>
            <p:nvPr/>
          </p:nvCxnSpPr>
          <p:spPr>
            <a:xfrm flipH="1" flipV="1">
              <a:off x="7615671" y="2916104"/>
              <a:ext cx="210668" cy="187011"/>
            </a:xfrm>
            <a:prstGeom prst="line">
              <a:avLst/>
            </a:prstGeom>
            <a:ln/>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id="{45513548-5C94-8E6A-3344-E23B6620BE81}"/>
                </a:ext>
              </a:extLst>
            </p:cNvPr>
            <p:cNvCxnSpPr>
              <a:cxnSpLocks/>
              <a:stCxn id="20" idx="4"/>
              <a:endCxn id="13" idx="1"/>
            </p:cNvCxnSpPr>
            <p:nvPr/>
          </p:nvCxnSpPr>
          <p:spPr>
            <a:xfrm>
              <a:off x="8110379" y="2916104"/>
              <a:ext cx="414341" cy="400198"/>
            </a:xfrm>
            <a:prstGeom prst="line">
              <a:avLst/>
            </a:prstGeom>
            <a:ln/>
          </p:spPr>
          <p:style>
            <a:lnRef idx="1">
              <a:schemeClr val="dk1"/>
            </a:lnRef>
            <a:fillRef idx="0">
              <a:schemeClr val="dk1"/>
            </a:fillRef>
            <a:effectRef idx="0">
              <a:schemeClr val="dk1"/>
            </a:effectRef>
            <a:fontRef idx="minor">
              <a:schemeClr val="tx1"/>
            </a:fontRef>
          </p:style>
        </p:cxnSp>
      </p:grpSp>
      <p:sp>
        <p:nvSpPr>
          <p:cNvPr id="27" name="矢印: 右 26">
            <a:extLst>
              <a:ext uri="{FF2B5EF4-FFF2-40B4-BE49-F238E27FC236}">
                <a16:creationId xmlns:a16="http://schemas.microsoft.com/office/drawing/2014/main" id="{DB5FD2D4-A792-4F89-5C30-BA18DBB69B80}"/>
              </a:ext>
            </a:extLst>
          </p:cNvPr>
          <p:cNvSpPr/>
          <p:nvPr/>
        </p:nvSpPr>
        <p:spPr>
          <a:xfrm>
            <a:off x="4957373" y="2820542"/>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28" name="図 27" descr="テキスト&#10;&#10;自動的に生成された説明">
            <a:extLst>
              <a:ext uri="{FF2B5EF4-FFF2-40B4-BE49-F238E27FC236}">
                <a16:creationId xmlns:a16="http://schemas.microsoft.com/office/drawing/2014/main" id="{50471C34-A881-B119-E06F-5213B50A4FB5}"/>
              </a:ext>
            </a:extLst>
          </p:cNvPr>
          <p:cNvPicPr>
            <a:picLocks noChangeAspect="1"/>
          </p:cNvPicPr>
          <p:nvPr/>
        </p:nvPicPr>
        <p:blipFill>
          <a:blip r:embed="rId3"/>
          <a:srcRect l="28269" t="13917" r="28598" b="13654"/>
          <a:stretch/>
        </p:blipFill>
        <p:spPr>
          <a:xfrm>
            <a:off x="236905" y="2560946"/>
            <a:ext cx="626436" cy="789516"/>
          </a:xfrm>
          <a:prstGeom prst="rect">
            <a:avLst/>
          </a:prstGeom>
        </p:spPr>
      </p:pic>
      <p:pic>
        <p:nvPicPr>
          <p:cNvPr id="29" name="図 28" descr="テキスト&#10;&#10;自動的に生成された説明">
            <a:extLst>
              <a:ext uri="{FF2B5EF4-FFF2-40B4-BE49-F238E27FC236}">
                <a16:creationId xmlns:a16="http://schemas.microsoft.com/office/drawing/2014/main" id="{1DA021FA-8290-A77A-127D-373B21628118}"/>
              </a:ext>
            </a:extLst>
          </p:cNvPr>
          <p:cNvPicPr>
            <a:picLocks noChangeAspect="1"/>
          </p:cNvPicPr>
          <p:nvPr/>
        </p:nvPicPr>
        <p:blipFill>
          <a:blip r:embed="rId3"/>
          <a:srcRect l="28269" t="13917" r="28598" b="13654"/>
          <a:stretch/>
        </p:blipFill>
        <p:spPr>
          <a:xfrm>
            <a:off x="235221" y="3380160"/>
            <a:ext cx="626436" cy="789516"/>
          </a:xfrm>
          <a:prstGeom prst="rect">
            <a:avLst/>
          </a:prstGeom>
        </p:spPr>
      </p:pic>
      <p:pic>
        <p:nvPicPr>
          <p:cNvPr id="30" name="図 29" descr="テキスト&#10;&#10;自動的に生成された説明">
            <a:extLst>
              <a:ext uri="{FF2B5EF4-FFF2-40B4-BE49-F238E27FC236}">
                <a16:creationId xmlns:a16="http://schemas.microsoft.com/office/drawing/2014/main" id="{8F8EA679-5B77-1E01-858A-37CCC1A0443A}"/>
              </a:ext>
            </a:extLst>
          </p:cNvPr>
          <p:cNvPicPr>
            <a:picLocks noChangeAspect="1"/>
          </p:cNvPicPr>
          <p:nvPr/>
        </p:nvPicPr>
        <p:blipFill>
          <a:blip r:embed="rId3"/>
          <a:srcRect l="28269" t="13917" r="28598" b="13654"/>
          <a:stretch/>
        </p:blipFill>
        <p:spPr>
          <a:xfrm>
            <a:off x="235221" y="4572885"/>
            <a:ext cx="626436" cy="789516"/>
          </a:xfrm>
          <a:prstGeom prst="rect">
            <a:avLst/>
          </a:prstGeom>
        </p:spPr>
      </p:pic>
      <p:sp>
        <p:nvSpPr>
          <p:cNvPr id="31" name="矢印: 右 30">
            <a:extLst>
              <a:ext uri="{FF2B5EF4-FFF2-40B4-BE49-F238E27FC236}">
                <a16:creationId xmlns:a16="http://schemas.microsoft.com/office/drawing/2014/main" id="{7CEB8CB7-9C64-BC24-A85C-3CFE57426499}"/>
              </a:ext>
            </a:extLst>
          </p:cNvPr>
          <p:cNvSpPr/>
          <p:nvPr/>
        </p:nvSpPr>
        <p:spPr>
          <a:xfrm>
            <a:off x="2225969" y="2824740"/>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2" name="矢印: 右 31">
            <a:extLst>
              <a:ext uri="{FF2B5EF4-FFF2-40B4-BE49-F238E27FC236}">
                <a16:creationId xmlns:a16="http://schemas.microsoft.com/office/drawing/2014/main" id="{719F1B68-668F-1FCC-1421-0E3B644CD219}"/>
              </a:ext>
            </a:extLst>
          </p:cNvPr>
          <p:cNvSpPr/>
          <p:nvPr/>
        </p:nvSpPr>
        <p:spPr>
          <a:xfrm>
            <a:off x="985906" y="3597672"/>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7C9045E2-DE3A-6140-7A4D-EB2E83AEAD40}"/>
              </a:ext>
            </a:extLst>
          </p:cNvPr>
          <p:cNvSpPr/>
          <p:nvPr/>
        </p:nvSpPr>
        <p:spPr>
          <a:xfrm>
            <a:off x="985906" y="4805489"/>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83947658-C508-E223-0CCE-4A1E778DEC56}"/>
              </a:ext>
            </a:extLst>
          </p:cNvPr>
          <p:cNvSpPr/>
          <p:nvPr/>
        </p:nvSpPr>
        <p:spPr>
          <a:xfrm>
            <a:off x="2787489" y="2552690"/>
            <a:ext cx="1998076" cy="27292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200" dirty="0">
                <a:latin typeface="ＭＳ Ｐゴシック" panose="020B0600070205080204" pitchFamily="50" charset="-128"/>
                <a:ea typeface="ＭＳ Ｐゴシック" panose="020B0600070205080204" pitchFamily="50" charset="-128"/>
              </a:rPr>
              <a:t>GPT-4o</a:t>
            </a: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p:txBody>
      </p:sp>
      <p:sp>
        <p:nvSpPr>
          <p:cNvPr id="35" name="矢印: 右 34">
            <a:extLst>
              <a:ext uri="{FF2B5EF4-FFF2-40B4-BE49-F238E27FC236}">
                <a16:creationId xmlns:a16="http://schemas.microsoft.com/office/drawing/2014/main" id="{9BF0E570-744D-8E87-1FED-0F2631417D2C}"/>
              </a:ext>
            </a:extLst>
          </p:cNvPr>
          <p:cNvSpPr/>
          <p:nvPr/>
        </p:nvSpPr>
        <p:spPr>
          <a:xfrm>
            <a:off x="2226901" y="3597672"/>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6" name="矢印: 右 35">
            <a:extLst>
              <a:ext uri="{FF2B5EF4-FFF2-40B4-BE49-F238E27FC236}">
                <a16:creationId xmlns:a16="http://schemas.microsoft.com/office/drawing/2014/main" id="{76F2AD46-47B2-75F0-3AE1-F313C22C0E9B}"/>
              </a:ext>
            </a:extLst>
          </p:cNvPr>
          <p:cNvSpPr/>
          <p:nvPr/>
        </p:nvSpPr>
        <p:spPr>
          <a:xfrm>
            <a:off x="2223098" y="4805488"/>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B20C163-7508-EE10-8F8F-9CECC4ADF115}"/>
                  </a:ext>
                </a:extLst>
              </p:cNvPr>
              <p:cNvSpPr txBox="1"/>
              <p:nvPr/>
            </p:nvSpPr>
            <p:spPr>
              <a:xfrm>
                <a:off x="424331" y="4184199"/>
                <a:ext cx="2482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xmlns="">
          <p:sp>
            <p:nvSpPr>
              <p:cNvPr id="37" name="テキスト ボックス 36">
                <a:extLst>
                  <a:ext uri="{FF2B5EF4-FFF2-40B4-BE49-F238E27FC236}">
                    <a16:creationId xmlns:a16="http://schemas.microsoft.com/office/drawing/2014/main" id="{0B20C163-7508-EE10-8F8F-9CECC4ADF115}"/>
                  </a:ext>
                </a:extLst>
              </p:cNvPr>
              <p:cNvSpPr txBox="1">
                <a:spLocks noRot="1" noChangeAspect="1" noMove="1" noResize="1" noEditPoints="1" noAdjustHandles="1" noChangeArrowheads="1" noChangeShapeType="1" noTextEdit="1"/>
              </p:cNvSpPr>
              <p:nvPr/>
            </p:nvSpPr>
            <p:spPr>
              <a:xfrm>
                <a:off x="424331" y="4184199"/>
                <a:ext cx="248215" cy="400110"/>
              </a:xfrm>
              <a:prstGeom prst="rect">
                <a:avLst/>
              </a:prstGeom>
              <a:blipFill>
                <a:blip r:embed="rId4"/>
                <a:stretch>
                  <a:fillRect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282E6A9-50E7-CCE7-97EB-001E7E5DCB2C}"/>
                  </a:ext>
                </a:extLst>
              </p:cNvPr>
              <p:cNvSpPr txBox="1"/>
              <p:nvPr/>
            </p:nvSpPr>
            <p:spPr>
              <a:xfrm>
                <a:off x="1662202" y="4207615"/>
                <a:ext cx="2482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xmlns="">
          <p:sp>
            <p:nvSpPr>
              <p:cNvPr id="38" name="テキスト ボックス 37">
                <a:extLst>
                  <a:ext uri="{FF2B5EF4-FFF2-40B4-BE49-F238E27FC236}">
                    <a16:creationId xmlns:a16="http://schemas.microsoft.com/office/drawing/2014/main" id="{A282E6A9-50E7-CCE7-97EB-001E7E5DCB2C}"/>
                  </a:ext>
                </a:extLst>
              </p:cNvPr>
              <p:cNvSpPr txBox="1">
                <a:spLocks noRot="1" noChangeAspect="1" noMove="1" noResize="1" noEditPoints="1" noAdjustHandles="1" noChangeArrowheads="1" noChangeShapeType="1" noTextEdit="1"/>
              </p:cNvSpPr>
              <p:nvPr/>
            </p:nvSpPr>
            <p:spPr>
              <a:xfrm>
                <a:off x="1662202" y="4207615"/>
                <a:ext cx="248215" cy="400110"/>
              </a:xfrm>
              <a:prstGeom prst="rect">
                <a:avLst/>
              </a:prstGeom>
              <a:blipFill>
                <a:blip r:embed="rId5"/>
                <a:stretch>
                  <a:fillRect r="-5000"/>
                </a:stretch>
              </a:blipFill>
            </p:spPr>
            <p:txBody>
              <a:bodyPr/>
              <a:lstStyle/>
              <a:p>
                <a:r>
                  <a:rPr lang="ja-JP" altLang="en-US">
                    <a:noFill/>
                  </a:rPr>
                  <a:t> </a:t>
                </a:r>
              </a:p>
            </p:txBody>
          </p:sp>
        </mc:Fallback>
      </mc:AlternateContent>
      <p:sp>
        <p:nvSpPr>
          <p:cNvPr id="39" name="矢印: 右 38">
            <a:extLst>
              <a:ext uri="{FF2B5EF4-FFF2-40B4-BE49-F238E27FC236}">
                <a16:creationId xmlns:a16="http://schemas.microsoft.com/office/drawing/2014/main" id="{A15E2CBD-B6D7-8620-EB1E-A1959134217A}"/>
              </a:ext>
            </a:extLst>
          </p:cNvPr>
          <p:cNvSpPr/>
          <p:nvPr/>
        </p:nvSpPr>
        <p:spPr>
          <a:xfrm>
            <a:off x="4947786" y="3593536"/>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0" name="矢印: 右 39">
            <a:extLst>
              <a:ext uri="{FF2B5EF4-FFF2-40B4-BE49-F238E27FC236}">
                <a16:creationId xmlns:a16="http://schemas.microsoft.com/office/drawing/2014/main" id="{680008F1-5CE5-9DF5-C862-0A303C8A0362}"/>
              </a:ext>
            </a:extLst>
          </p:cNvPr>
          <p:cNvSpPr/>
          <p:nvPr/>
        </p:nvSpPr>
        <p:spPr>
          <a:xfrm>
            <a:off x="4957373" y="4805487"/>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aphicFrame>
        <p:nvGraphicFramePr>
          <p:cNvPr id="41" name="表 40">
            <a:extLst>
              <a:ext uri="{FF2B5EF4-FFF2-40B4-BE49-F238E27FC236}">
                <a16:creationId xmlns:a16="http://schemas.microsoft.com/office/drawing/2014/main" id="{BB39CCF3-2F98-FB66-8F50-3A62E9E65C7D}"/>
              </a:ext>
            </a:extLst>
          </p:cNvPr>
          <p:cNvGraphicFramePr>
            <a:graphicFrameLocks noGrp="1"/>
          </p:cNvGraphicFramePr>
          <p:nvPr/>
        </p:nvGraphicFramePr>
        <p:xfrm>
          <a:off x="5483656" y="2552690"/>
          <a:ext cx="1378281" cy="2729264"/>
        </p:xfrm>
        <a:graphic>
          <a:graphicData uri="http://schemas.openxmlformats.org/drawingml/2006/table">
            <a:tbl>
              <a:tblPr firstRow="1" bandRow="1">
                <a:tableStyleId>{5940675A-B579-460E-94D1-54222C63F5DA}</a:tableStyleId>
              </a:tblPr>
              <a:tblGrid>
                <a:gridCol w="459427">
                  <a:extLst>
                    <a:ext uri="{9D8B030D-6E8A-4147-A177-3AD203B41FA5}">
                      <a16:colId xmlns:a16="http://schemas.microsoft.com/office/drawing/2014/main" val="3187875622"/>
                    </a:ext>
                  </a:extLst>
                </a:gridCol>
                <a:gridCol w="459427">
                  <a:extLst>
                    <a:ext uri="{9D8B030D-6E8A-4147-A177-3AD203B41FA5}">
                      <a16:colId xmlns:a16="http://schemas.microsoft.com/office/drawing/2014/main" val="3850109251"/>
                    </a:ext>
                  </a:extLst>
                </a:gridCol>
                <a:gridCol w="459427">
                  <a:extLst>
                    <a:ext uri="{9D8B030D-6E8A-4147-A177-3AD203B41FA5}">
                      <a16:colId xmlns:a16="http://schemas.microsoft.com/office/drawing/2014/main" val="3202127648"/>
                    </a:ext>
                  </a:extLst>
                </a:gridCol>
              </a:tblGrid>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62464442"/>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985059991"/>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045631418"/>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846269739"/>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548580898"/>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29259941"/>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181218387"/>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92918859"/>
                  </a:ext>
                </a:extLst>
              </a:tr>
            </a:tbl>
          </a:graphicData>
        </a:graphic>
      </p:graphicFrame>
      <p:sp>
        <p:nvSpPr>
          <p:cNvPr id="42" name="矢印: 右 41">
            <a:extLst>
              <a:ext uri="{FF2B5EF4-FFF2-40B4-BE49-F238E27FC236}">
                <a16:creationId xmlns:a16="http://schemas.microsoft.com/office/drawing/2014/main" id="{F2C7D2C8-B017-38E8-3651-97E85566D03E}"/>
              </a:ext>
            </a:extLst>
          </p:cNvPr>
          <p:cNvSpPr/>
          <p:nvPr/>
        </p:nvSpPr>
        <p:spPr>
          <a:xfrm>
            <a:off x="7022200" y="3750388"/>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43" name="グラフィックス 42" descr="ドキュメント 枠線">
            <a:extLst>
              <a:ext uri="{FF2B5EF4-FFF2-40B4-BE49-F238E27FC236}">
                <a16:creationId xmlns:a16="http://schemas.microsoft.com/office/drawing/2014/main" id="{D68E206D-6E41-CA6A-5F09-3AFFF5CFC8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0217" y="3208577"/>
            <a:ext cx="1998076" cy="1998076"/>
          </a:xfrm>
          <a:prstGeom prst="rect">
            <a:avLst/>
          </a:prstGeom>
        </p:spPr>
      </p:pic>
      <p:pic>
        <p:nvPicPr>
          <p:cNvPr id="44" name="図 43" descr="テキスト&#10;&#10;自動的に生成された説明">
            <a:extLst>
              <a:ext uri="{FF2B5EF4-FFF2-40B4-BE49-F238E27FC236}">
                <a16:creationId xmlns:a16="http://schemas.microsoft.com/office/drawing/2014/main" id="{4CE4281E-5EA7-1214-7356-D4FAC4EBEF8D}"/>
              </a:ext>
            </a:extLst>
          </p:cNvPr>
          <p:cNvPicPr>
            <a:picLocks noChangeAspect="1"/>
          </p:cNvPicPr>
          <p:nvPr/>
        </p:nvPicPr>
        <p:blipFill>
          <a:blip r:embed="rId8"/>
          <a:srcRect l="15839" t="7560" r="24353" b="4616"/>
          <a:stretch/>
        </p:blipFill>
        <p:spPr>
          <a:xfrm>
            <a:off x="1372358" y="2556688"/>
            <a:ext cx="720210" cy="793774"/>
          </a:xfrm>
          <a:prstGeom prst="rect">
            <a:avLst/>
          </a:prstGeom>
        </p:spPr>
      </p:pic>
      <p:pic>
        <p:nvPicPr>
          <p:cNvPr id="45" name="図 44" descr="テキスト&#10;&#10;自動的に生成された説明">
            <a:extLst>
              <a:ext uri="{FF2B5EF4-FFF2-40B4-BE49-F238E27FC236}">
                <a16:creationId xmlns:a16="http://schemas.microsoft.com/office/drawing/2014/main" id="{A7EC1084-368D-93F1-A3DB-4FF725AB014F}"/>
              </a:ext>
            </a:extLst>
          </p:cNvPr>
          <p:cNvPicPr>
            <a:picLocks noChangeAspect="1"/>
          </p:cNvPicPr>
          <p:nvPr/>
        </p:nvPicPr>
        <p:blipFill>
          <a:blip r:embed="rId8"/>
          <a:srcRect l="15839" t="7560" r="24353" b="4616"/>
          <a:stretch/>
        </p:blipFill>
        <p:spPr>
          <a:xfrm>
            <a:off x="1388527" y="3365273"/>
            <a:ext cx="720210" cy="793774"/>
          </a:xfrm>
          <a:prstGeom prst="rect">
            <a:avLst/>
          </a:prstGeom>
        </p:spPr>
      </p:pic>
      <p:pic>
        <p:nvPicPr>
          <p:cNvPr id="46" name="図 45" descr="テキスト&#10;&#10;自動的に生成された説明">
            <a:extLst>
              <a:ext uri="{FF2B5EF4-FFF2-40B4-BE49-F238E27FC236}">
                <a16:creationId xmlns:a16="http://schemas.microsoft.com/office/drawing/2014/main" id="{3E217B05-16C5-65CF-56BD-EDB99F430986}"/>
              </a:ext>
            </a:extLst>
          </p:cNvPr>
          <p:cNvPicPr>
            <a:picLocks noChangeAspect="1"/>
          </p:cNvPicPr>
          <p:nvPr/>
        </p:nvPicPr>
        <p:blipFill>
          <a:blip r:embed="rId8"/>
          <a:srcRect l="15839" t="7560" r="24353" b="4616"/>
          <a:stretch/>
        </p:blipFill>
        <p:spPr>
          <a:xfrm>
            <a:off x="1372358" y="4564732"/>
            <a:ext cx="720210" cy="793774"/>
          </a:xfrm>
          <a:prstGeom prst="rect">
            <a:avLst/>
          </a:prstGeom>
        </p:spPr>
      </p:pic>
      <p:sp>
        <p:nvSpPr>
          <p:cNvPr id="47" name="テキスト ボックス 46">
            <a:extLst>
              <a:ext uri="{FF2B5EF4-FFF2-40B4-BE49-F238E27FC236}">
                <a16:creationId xmlns:a16="http://schemas.microsoft.com/office/drawing/2014/main" id="{CB9438EE-29A4-3230-BD67-34F7EB72A006}"/>
              </a:ext>
            </a:extLst>
          </p:cNvPr>
          <p:cNvSpPr txBox="1"/>
          <p:nvPr/>
        </p:nvSpPr>
        <p:spPr>
          <a:xfrm>
            <a:off x="2976600" y="4760460"/>
            <a:ext cx="11693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800" b="1" dirty="0">
                <a:latin typeface="ＭＳ Ｐゴシック" panose="020B0600070205080204" pitchFamily="50" charset="-128"/>
                <a:ea typeface="ＭＳ Ｐゴシック" panose="020B0600070205080204" pitchFamily="50" charset="-128"/>
              </a:rPr>
              <a:t>プロンプト</a:t>
            </a:r>
            <a:endParaRPr kumimoji="1" lang="en-US" altLang="ja-JP" sz="1800" b="1"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652211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FB8702D-DF52-54A2-20B5-A937A3B825C1}"/>
              </a:ext>
            </a:extLst>
          </p:cNvPr>
          <p:cNvSpPr txBox="1"/>
          <p:nvPr/>
        </p:nvSpPr>
        <p:spPr>
          <a:xfrm>
            <a:off x="1950991" y="960126"/>
            <a:ext cx="5242017" cy="4937747"/>
          </a:xfrm>
          <a:prstGeom prst="rect">
            <a:avLst/>
          </a:prstGeom>
          <a:noFill/>
          <a:ln>
            <a:noFill/>
          </a:ln>
        </p:spPr>
        <p:txBody>
          <a:bodyPr wrap="square" tIns="35100" rtlCol="0">
            <a:spAutoFit/>
          </a:bodyPr>
          <a:lstStyle/>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はじめに</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要素技術</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提案手法</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b="1" dirty="0">
                <a:solidFill>
                  <a:prstClr val="black"/>
                </a:solidFill>
                <a:latin typeface="ＭＳ Ｐゴシック" panose="020B0600070205080204" pitchFamily="50" charset="-128"/>
                <a:ea typeface="ＭＳ Ｐゴシック" panose="020B0600070205080204" pitchFamily="50" charset="-128"/>
              </a:rPr>
              <a:t> 実験</a:t>
            </a:r>
            <a:endParaRPr kumimoji="1" lang="en-US" altLang="ja-JP" sz="3600" b="1" dirty="0">
              <a:solidFill>
                <a:prstClr val="black"/>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rPr>
              <a:t> </a:t>
            </a: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実験結果</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まとめと今後の課題</a:t>
            </a:r>
          </a:p>
        </p:txBody>
      </p:sp>
      <p:sp>
        <p:nvSpPr>
          <p:cNvPr id="4" name="スライド番号プレースホルダー 3">
            <a:extLst>
              <a:ext uri="{FF2B5EF4-FFF2-40B4-BE49-F238E27FC236}">
                <a16:creationId xmlns:a16="http://schemas.microsoft.com/office/drawing/2014/main" id="{1E8422C7-973B-3322-E8D4-EF2E3543F9A7}"/>
              </a:ext>
            </a:extLst>
          </p:cNvPr>
          <p:cNvSpPr>
            <a:spLocks noGrp="1"/>
          </p:cNvSpPr>
          <p:nvPr>
            <p:ph type="sldNum" sz="quarter" idx="12"/>
          </p:nvPr>
        </p:nvSpPr>
        <p:spPr/>
        <p:txBody>
          <a:bodyPr/>
          <a:lstStyle/>
          <a:p>
            <a:fld id="{B67975F5-DE1D-4BC9-B096-95CE2BC3E8B5}" type="slidenum">
              <a:rPr kumimoji="1" lang="ja-JP" altLang="en-US" smtClean="0"/>
              <a:t>13</a:t>
            </a:fld>
            <a:endParaRPr kumimoji="1" lang="ja-JP" altLang="en-US" dirty="0"/>
          </a:p>
        </p:txBody>
      </p:sp>
      <p:sp>
        <p:nvSpPr>
          <p:cNvPr id="5" name="タイトル 1">
            <a:extLst>
              <a:ext uri="{FF2B5EF4-FFF2-40B4-BE49-F238E27FC236}">
                <a16:creationId xmlns:a16="http://schemas.microsoft.com/office/drawing/2014/main" id="{D725A97D-0DDC-7A00-CE5B-A97C6DA9626F}"/>
              </a:ext>
            </a:extLst>
          </p:cNvPr>
          <p:cNvSpPr txBox="1">
            <a:spLocks/>
          </p:cNvSpPr>
          <p:nvPr/>
        </p:nvSpPr>
        <p:spPr>
          <a:xfrm>
            <a:off x="80928" y="68956"/>
            <a:ext cx="3280851"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発表の流れ</a:t>
            </a:r>
          </a:p>
        </p:txBody>
      </p:sp>
    </p:spTree>
    <p:extLst>
      <p:ext uri="{BB962C8B-B14F-4D97-AF65-F5344CB8AC3E}">
        <p14:creationId xmlns:p14="http://schemas.microsoft.com/office/powerpoint/2010/main" val="1132442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428A5767-FE28-947F-2426-E77D8E353B9F}"/>
              </a:ext>
            </a:extLst>
          </p:cNvPr>
          <p:cNvSpPr>
            <a:spLocks noGrp="1"/>
          </p:cNvSpPr>
          <p:nvPr>
            <p:ph type="sldNum" sz="quarter" idx="12"/>
          </p:nvPr>
        </p:nvSpPr>
        <p:spPr/>
        <p:txBody>
          <a:bodyPr/>
          <a:lstStyle/>
          <a:p>
            <a:fld id="{B67975F5-DE1D-4BC9-B096-95CE2BC3E8B5}" type="slidenum">
              <a:rPr kumimoji="1" lang="ja-JP" altLang="en-US" smtClean="0"/>
              <a:t>14</a:t>
            </a:fld>
            <a:endParaRPr kumimoji="1" lang="ja-JP" altLang="en-US" dirty="0"/>
          </a:p>
        </p:txBody>
      </p:sp>
      <p:sp>
        <p:nvSpPr>
          <p:cNvPr id="12" name="タイトル 1">
            <a:extLst>
              <a:ext uri="{FF2B5EF4-FFF2-40B4-BE49-F238E27FC236}">
                <a16:creationId xmlns:a16="http://schemas.microsoft.com/office/drawing/2014/main" id="{8B4A258B-3E8C-426A-6EBD-892CFB68F165}"/>
              </a:ext>
            </a:extLst>
          </p:cNvPr>
          <p:cNvSpPr txBox="1">
            <a:spLocks/>
          </p:cNvSpPr>
          <p:nvPr/>
        </p:nvSpPr>
        <p:spPr>
          <a:xfrm>
            <a:off x="80928" y="68956"/>
            <a:ext cx="5583272"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a:t>
            </a:r>
          </a:p>
        </p:txBody>
      </p:sp>
      <p:sp>
        <p:nvSpPr>
          <p:cNvPr id="2" name="テキスト ボックス 1">
            <a:extLst>
              <a:ext uri="{FF2B5EF4-FFF2-40B4-BE49-F238E27FC236}">
                <a16:creationId xmlns:a16="http://schemas.microsoft.com/office/drawing/2014/main" id="{4E4DA43C-6B69-58FF-71E6-4DBD6D5A26D5}"/>
              </a:ext>
            </a:extLst>
          </p:cNvPr>
          <p:cNvSpPr txBox="1"/>
          <p:nvPr/>
        </p:nvSpPr>
        <p:spPr>
          <a:xfrm>
            <a:off x="80928" y="696982"/>
            <a:ext cx="9159664" cy="4991751"/>
          </a:xfrm>
          <a:prstGeom prst="rect">
            <a:avLst/>
          </a:prstGeom>
          <a:noFill/>
        </p:spPr>
        <p:txBody>
          <a:bodyPr wrap="square" rtlCol="0">
            <a:spAutoFit/>
          </a:bodyPr>
          <a:lstStyle/>
          <a:p>
            <a:pPr marL="457200" indent="-457200">
              <a:lnSpc>
                <a:spcPct val="150000"/>
              </a:lnSpc>
              <a:buClr>
                <a:schemeClr val="tx1"/>
              </a:buClr>
              <a:buFont typeface="Wingdings" panose="05000000000000000000" pitchFamily="2" charset="2"/>
              <a:buChar char="u"/>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実験データ</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l"/>
            </a:pPr>
            <a:r>
              <a:rPr kumimoji="1" lang="en-US" altLang="ja-JP" sz="2400" dirty="0">
                <a:solidFill>
                  <a:prstClr val="black"/>
                </a:solidFill>
                <a:latin typeface="ＭＳ Ｐゴシック" panose="020B0600070205080204" pitchFamily="50" charset="-128"/>
                <a:ea typeface="ＭＳ Ｐゴシック" panose="020B0600070205080204" pitchFamily="50" charset="-128"/>
              </a:rPr>
              <a:t>2024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年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月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日に発生した能登半島地震の災害報告書</a:t>
            </a:r>
            <a:endParaRPr kumimoji="1" lang="en-US" altLang="ja-JP" sz="24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l"/>
            </a:pPr>
            <a:r>
              <a:rPr kumimoji="1" lang="en-US" altLang="ja-JP" sz="2400" dirty="0">
                <a:solidFill>
                  <a:prstClr val="black"/>
                </a:solidFill>
                <a:latin typeface="ＭＳ Ｐゴシック" panose="020B0600070205080204" pitchFamily="50" charset="-128"/>
                <a:ea typeface="ＭＳ Ｐゴシック" panose="020B0600070205080204" pitchFamily="50" charset="-128"/>
              </a:rPr>
              <a:t>7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つのデータ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作成日</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 1/2,  1/8,  2/2,  4/2,  6/4,  8/21,  10/1)</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u"/>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実験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1</a:t>
            </a:r>
          </a:p>
          <a:p>
            <a:pPr marL="457200" indent="-457200">
              <a:lnSpc>
                <a:spcPct val="150000"/>
              </a:lnSpc>
              <a:buClr>
                <a:schemeClr val="tx1"/>
              </a:buClr>
              <a:buFont typeface="Wingdings" panose="05000000000000000000" pitchFamily="2" charset="2"/>
              <a:buChar char="l"/>
            </a:pPr>
            <a:r>
              <a:rPr kumimoji="1" lang="ja-JP" altLang="en-US" sz="2400" dirty="0">
                <a:solidFill>
                  <a:prstClr val="black"/>
                </a:solidFill>
                <a:latin typeface="ＭＳ Ｐゴシック" panose="020B0600070205080204" pitchFamily="50" charset="-128"/>
                <a:ea typeface="ＭＳ Ｐゴシック" panose="020B0600070205080204" pitchFamily="50" charset="-128"/>
              </a:rPr>
              <a:t>災害報告書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 PDF →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テキストデータ</a:t>
            </a:r>
          </a:p>
          <a:p>
            <a:pPr marL="457200" indent="-457200">
              <a:lnSpc>
                <a:spcPct val="150000"/>
              </a:lnSpc>
              <a:buClr>
                <a:schemeClr val="tx1"/>
              </a:buClr>
              <a:buFont typeface="Wingdings" panose="05000000000000000000" pitchFamily="2" charset="2"/>
              <a:buChar char="l"/>
            </a:pPr>
            <a:r>
              <a:rPr kumimoji="1" lang="ja-JP" altLang="en-US" sz="2400" dirty="0">
                <a:solidFill>
                  <a:prstClr val="black"/>
                </a:solidFill>
                <a:latin typeface="ＭＳ Ｐゴシック" panose="020B0600070205080204" pitchFamily="50" charset="-128"/>
                <a:ea typeface="ＭＳ Ｐゴシック" panose="020B0600070205080204" pitchFamily="50" charset="-128"/>
              </a:rPr>
              <a:t>災害報告書を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GPT-4o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の入力として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を抽出</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u"/>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実験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2</a:t>
            </a:r>
          </a:p>
          <a:p>
            <a:pPr marL="457200" indent="-457200">
              <a:lnSpc>
                <a:spcPct val="150000"/>
              </a:lnSpc>
              <a:buClr>
                <a:schemeClr val="tx1"/>
              </a:buClr>
              <a:buFont typeface="Wingdings" panose="05000000000000000000" pitchFamily="2" charset="2"/>
              <a:buChar char="l"/>
            </a:pPr>
            <a:r>
              <a:rPr kumimoji="1" lang="ja-JP" altLang="en-US" sz="2400" dirty="0">
                <a:solidFill>
                  <a:prstClr val="black"/>
                </a:solidFill>
                <a:latin typeface="ＭＳ Ｐゴシック" panose="020B0600070205080204" pitchFamily="50" charset="-128"/>
                <a:ea typeface="ＭＳ Ｐゴシック" panose="020B0600070205080204" pitchFamily="50" charset="-128"/>
              </a:rPr>
              <a:t>実験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で抽出した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からの</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の可視化</a:t>
            </a:r>
          </a:p>
        </p:txBody>
      </p:sp>
    </p:spTree>
    <p:extLst>
      <p:ext uri="{BB962C8B-B14F-4D97-AF65-F5344CB8AC3E}">
        <p14:creationId xmlns:p14="http://schemas.microsoft.com/office/powerpoint/2010/main" val="2973686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8510D-293F-75F4-7797-72EA9B4E530F}"/>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B992D9B6-F2AC-6ACC-F890-0E8F355E5CCB}"/>
              </a:ext>
            </a:extLst>
          </p:cNvPr>
          <p:cNvSpPr>
            <a:spLocks noGrp="1"/>
          </p:cNvSpPr>
          <p:nvPr>
            <p:ph type="sldNum" sz="quarter" idx="12"/>
          </p:nvPr>
        </p:nvSpPr>
        <p:spPr/>
        <p:txBody>
          <a:bodyPr/>
          <a:lstStyle/>
          <a:p>
            <a:fld id="{B67975F5-DE1D-4BC9-B096-95CE2BC3E8B5}" type="slidenum">
              <a:rPr kumimoji="1" lang="ja-JP" altLang="en-US" smtClean="0"/>
              <a:t>15</a:t>
            </a:fld>
            <a:endParaRPr kumimoji="1" lang="ja-JP" altLang="en-US" dirty="0"/>
          </a:p>
        </p:txBody>
      </p:sp>
      <p:sp>
        <p:nvSpPr>
          <p:cNvPr id="12" name="タイトル 1">
            <a:extLst>
              <a:ext uri="{FF2B5EF4-FFF2-40B4-BE49-F238E27FC236}">
                <a16:creationId xmlns:a16="http://schemas.microsoft.com/office/drawing/2014/main" id="{7E13C588-485C-65B0-B316-3CE9436ADA19}"/>
              </a:ext>
            </a:extLst>
          </p:cNvPr>
          <p:cNvSpPr txBox="1">
            <a:spLocks/>
          </p:cNvSpPr>
          <p:nvPr/>
        </p:nvSpPr>
        <p:spPr>
          <a:xfrm>
            <a:off x="80928" y="65687"/>
            <a:ext cx="4270738"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実験データ</a:t>
            </a:r>
          </a:p>
        </p:txBody>
      </p:sp>
      <p:sp>
        <p:nvSpPr>
          <p:cNvPr id="7" name="テキスト ボックス 6">
            <a:extLst>
              <a:ext uri="{FF2B5EF4-FFF2-40B4-BE49-F238E27FC236}">
                <a16:creationId xmlns:a16="http://schemas.microsoft.com/office/drawing/2014/main" id="{9177EF8A-B177-5FFF-F618-86AE1AF7F13D}"/>
              </a:ext>
            </a:extLst>
          </p:cNvPr>
          <p:cNvSpPr txBox="1"/>
          <p:nvPr/>
        </p:nvSpPr>
        <p:spPr>
          <a:xfrm>
            <a:off x="2828210" y="1951685"/>
            <a:ext cx="3046911" cy="461665"/>
          </a:xfrm>
          <a:prstGeom prst="rect">
            <a:avLst/>
          </a:prstGeom>
          <a:noFill/>
        </p:spPr>
        <p:txBody>
          <a:bodyPr wrap="square">
            <a:spAutoFit/>
          </a:bodyPr>
          <a:lstStyle/>
          <a:p>
            <a:pPr algn="ctr"/>
            <a:r>
              <a:rPr kumimoji="1" lang="en-US" altLang="ja-JP" sz="2400" dirty="0">
                <a:latin typeface="ＭＳ Ｐゴシック" panose="020B0600070205080204" pitchFamily="50" charset="-128"/>
                <a:ea typeface="ＭＳ Ｐゴシック" panose="020B0600070205080204" pitchFamily="50" charset="-128"/>
              </a:rPr>
              <a:t>【2024 </a:t>
            </a:r>
            <a:r>
              <a:rPr kumimoji="1" lang="ja-JP" altLang="en-US" sz="2400" dirty="0">
                <a:latin typeface="ＭＳ Ｐゴシック" panose="020B0600070205080204" pitchFamily="50" charset="-128"/>
                <a:ea typeface="ＭＳ Ｐゴシック" panose="020B0600070205080204" pitchFamily="50" charset="-128"/>
              </a:rPr>
              <a:t>年 </a:t>
            </a:r>
            <a:r>
              <a:rPr kumimoji="1" lang="en-US" altLang="ja-JP" sz="2400" dirty="0">
                <a:latin typeface="ＭＳ Ｐゴシック" panose="020B0600070205080204" pitchFamily="50" charset="-128"/>
                <a:ea typeface="ＭＳ Ｐゴシック" panose="020B0600070205080204" pitchFamily="50" charset="-128"/>
              </a:rPr>
              <a:t>1 </a:t>
            </a:r>
            <a:r>
              <a:rPr kumimoji="1" lang="ja-JP" altLang="en-US" sz="2400" dirty="0">
                <a:latin typeface="ＭＳ Ｐゴシック" panose="020B0600070205080204" pitchFamily="50" charset="-128"/>
                <a:ea typeface="ＭＳ Ｐゴシック" panose="020B0600070205080204" pitchFamily="50" charset="-128"/>
              </a:rPr>
              <a:t>月 </a:t>
            </a:r>
            <a:r>
              <a:rPr kumimoji="1" lang="en-US" altLang="ja-JP" sz="2400" dirty="0">
                <a:latin typeface="ＭＳ Ｐゴシック" panose="020B0600070205080204" pitchFamily="50" charset="-128"/>
                <a:ea typeface="ＭＳ Ｐゴシック" panose="020B0600070205080204" pitchFamily="50" charset="-128"/>
              </a:rPr>
              <a:t>2 </a:t>
            </a:r>
            <a:r>
              <a:rPr kumimoji="1" lang="ja-JP" altLang="en-US" sz="2400" dirty="0">
                <a:latin typeface="ＭＳ Ｐゴシック" panose="020B0600070205080204" pitchFamily="50" charset="-128"/>
                <a:ea typeface="ＭＳ Ｐゴシック" panose="020B0600070205080204" pitchFamily="50" charset="-128"/>
              </a:rPr>
              <a:t>日</a:t>
            </a:r>
            <a:r>
              <a:rPr kumimoji="1" lang="en-US" altLang="ja-JP" sz="2400" dirty="0">
                <a:latin typeface="ＭＳ Ｐゴシック" panose="020B0600070205080204" pitchFamily="50" charset="-128"/>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p:txBody>
      </p:sp>
      <p:pic>
        <p:nvPicPr>
          <p:cNvPr id="10" name="図 9" descr="テキスト&#10;&#10;自動的に生成された説明">
            <a:extLst>
              <a:ext uri="{FF2B5EF4-FFF2-40B4-BE49-F238E27FC236}">
                <a16:creationId xmlns:a16="http://schemas.microsoft.com/office/drawing/2014/main" id="{1A34631F-2442-4669-414A-7471E632A62B}"/>
              </a:ext>
            </a:extLst>
          </p:cNvPr>
          <p:cNvPicPr>
            <a:picLocks noChangeAspect="1"/>
          </p:cNvPicPr>
          <p:nvPr/>
        </p:nvPicPr>
        <p:blipFill>
          <a:blip r:embed="rId3">
            <a:extLst>
              <a:ext uri="{28A0092B-C50C-407E-A947-70E740481C1C}">
                <a14:useLocalDpi xmlns:a14="http://schemas.microsoft.com/office/drawing/2010/main" val="0"/>
              </a:ext>
            </a:extLst>
          </a:blip>
          <a:srcRect l="16551" t="43458" r="37126" b="33363"/>
          <a:stretch/>
        </p:blipFill>
        <p:spPr>
          <a:xfrm>
            <a:off x="1414539" y="2424244"/>
            <a:ext cx="6314920" cy="2106619"/>
          </a:xfrm>
          <a:prstGeom prst="rect">
            <a:avLst/>
          </a:prstGeom>
          <a:ln>
            <a:solidFill>
              <a:schemeClr val="accent1"/>
            </a:solidFill>
          </a:ln>
        </p:spPr>
      </p:pic>
      <p:pic>
        <p:nvPicPr>
          <p:cNvPr id="13" name="図 12" descr="グラフィカル ユーザー インターフェイス, テキスト&#10;&#10;自動的に生成された説明">
            <a:extLst>
              <a:ext uri="{FF2B5EF4-FFF2-40B4-BE49-F238E27FC236}">
                <a16:creationId xmlns:a16="http://schemas.microsoft.com/office/drawing/2014/main" id="{769B23F2-1752-6484-D910-D51B791F3207}"/>
              </a:ext>
            </a:extLst>
          </p:cNvPr>
          <p:cNvPicPr>
            <a:picLocks noChangeAspect="1"/>
          </p:cNvPicPr>
          <p:nvPr/>
        </p:nvPicPr>
        <p:blipFill>
          <a:blip r:embed="rId4">
            <a:extLst>
              <a:ext uri="{28A0092B-C50C-407E-A947-70E740481C1C}">
                <a14:useLocalDpi xmlns:a14="http://schemas.microsoft.com/office/drawing/2010/main" val="0"/>
              </a:ext>
            </a:extLst>
          </a:blip>
          <a:srcRect l="18873" t="47623" r="21357" b="40972"/>
          <a:stretch/>
        </p:blipFill>
        <p:spPr>
          <a:xfrm>
            <a:off x="162745" y="5107394"/>
            <a:ext cx="8900327" cy="1132204"/>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9397095D-EFB5-EB5A-5EBA-7224033E5C8C}"/>
              </a:ext>
            </a:extLst>
          </p:cNvPr>
          <p:cNvSpPr txBox="1"/>
          <p:nvPr/>
        </p:nvSpPr>
        <p:spPr>
          <a:xfrm>
            <a:off x="2828210" y="4645729"/>
            <a:ext cx="3046911" cy="461665"/>
          </a:xfrm>
          <a:prstGeom prst="rect">
            <a:avLst/>
          </a:prstGeom>
          <a:noFill/>
        </p:spPr>
        <p:txBody>
          <a:bodyPr wrap="square">
            <a:spAutoFit/>
          </a:bodyPr>
          <a:lstStyle/>
          <a:p>
            <a:pPr algn="ctr"/>
            <a:r>
              <a:rPr kumimoji="1" lang="en-US" altLang="ja-JP" sz="2400" dirty="0">
                <a:latin typeface="ＭＳ Ｐゴシック" panose="020B0600070205080204" pitchFamily="50" charset="-128"/>
                <a:ea typeface="ＭＳ Ｐゴシック" panose="020B0600070205080204" pitchFamily="50" charset="-128"/>
              </a:rPr>
              <a:t>【2024 </a:t>
            </a:r>
            <a:r>
              <a:rPr kumimoji="1" lang="ja-JP" altLang="en-US" sz="2400" dirty="0">
                <a:latin typeface="ＭＳ Ｐゴシック" panose="020B0600070205080204" pitchFamily="50" charset="-128"/>
                <a:ea typeface="ＭＳ Ｐゴシック" panose="020B0600070205080204" pitchFamily="50" charset="-128"/>
              </a:rPr>
              <a:t>年 </a:t>
            </a:r>
            <a:r>
              <a:rPr kumimoji="1" lang="en-US" altLang="ja-JP" sz="2400" dirty="0">
                <a:latin typeface="ＭＳ Ｐゴシック" panose="020B0600070205080204" pitchFamily="50" charset="-128"/>
                <a:ea typeface="ＭＳ Ｐゴシック" panose="020B0600070205080204" pitchFamily="50" charset="-128"/>
              </a:rPr>
              <a:t>1 </a:t>
            </a:r>
            <a:r>
              <a:rPr kumimoji="1" lang="ja-JP" altLang="en-US" sz="2400" dirty="0">
                <a:latin typeface="ＭＳ Ｐゴシック" panose="020B0600070205080204" pitchFamily="50" charset="-128"/>
                <a:ea typeface="ＭＳ Ｐゴシック" panose="020B0600070205080204" pitchFamily="50" charset="-128"/>
              </a:rPr>
              <a:t>月 </a:t>
            </a:r>
            <a:r>
              <a:rPr kumimoji="1" lang="en-US" altLang="ja-JP" sz="2400" dirty="0">
                <a:latin typeface="ＭＳ Ｐゴシック" panose="020B0600070205080204" pitchFamily="50" charset="-128"/>
                <a:ea typeface="ＭＳ Ｐゴシック" panose="020B0600070205080204" pitchFamily="50" charset="-128"/>
              </a:rPr>
              <a:t>8 </a:t>
            </a:r>
            <a:r>
              <a:rPr kumimoji="1" lang="ja-JP" altLang="en-US" sz="2400" dirty="0">
                <a:latin typeface="ＭＳ Ｐゴシック" panose="020B0600070205080204" pitchFamily="50" charset="-128"/>
                <a:ea typeface="ＭＳ Ｐゴシック" panose="020B0600070205080204" pitchFamily="50" charset="-128"/>
              </a:rPr>
              <a:t>日</a:t>
            </a:r>
            <a:r>
              <a:rPr kumimoji="1" lang="en-US" altLang="ja-JP" sz="2400" dirty="0">
                <a:latin typeface="ＭＳ Ｐゴシック" panose="020B0600070205080204" pitchFamily="50" charset="-128"/>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2" name="テキスト ボックス 1">
            <a:extLst>
              <a:ext uri="{FF2B5EF4-FFF2-40B4-BE49-F238E27FC236}">
                <a16:creationId xmlns:a16="http://schemas.microsoft.com/office/drawing/2014/main" id="{5838FE97-6D3B-5F9C-851C-0F9100AF32FD}"/>
              </a:ext>
            </a:extLst>
          </p:cNvPr>
          <p:cNvSpPr txBox="1"/>
          <p:nvPr/>
        </p:nvSpPr>
        <p:spPr>
          <a:xfrm>
            <a:off x="80928" y="512235"/>
            <a:ext cx="9204741" cy="1390765"/>
          </a:xfrm>
          <a:prstGeom prst="rect">
            <a:avLst/>
          </a:prstGeom>
          <a:noFill/>
        </p:spPr>
        <p:txBody>
          <a:bodyPr wrap="square" rtlCol="0">
            <a:spAutoFit/>
          </a:bodyPr>
          <a:lstStyle/>
          <a:p>
            <a:pPr marL="214313" indent="-214313">
              <a:lnSpc>
                <a:spcPct val="150000"/>
              </a:lnSpc>
              <a:buFont typeface="Wingdings" panose="05000000000000000000" pitchFamily="2" charset="2"/>
              <a:buChar char="Ø"/>
            </a:pPr>
            <a:r>
              <a:rPr kumimoji="1" lang="en-US" altLang="ja-JP" sz="36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内閣府による災害データ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(PDF)</a:t>
            </a:r>
          </a:p>
          <a:p>
            <a:pPr marL="571500" indent="-571500">
              <a:lnSpc>
                <a:spcPct val="150000"/>
              </a:lnSpc>
              <a:buFont typeface="Wingdings" panose="05000000000000000000" pitchFamily="2" charset="2"/>
              <a:buChar char="p"/>
            </a:pPr>
            <a:r>
              <a:rPr kumimoji="1" lang="en-US" altLang="ja-JP" sz="2400" dirty="0">
                <a:solidFill>
                  <a:prstClr val="black"/>
                </a:solidFill>
                <a:latin typeface="ＭＳ Ｐゴシック" panose="020B0600070205080204" pitchFamily="50" charset="-128"/>
                <a:ea typeface="ＭＳ Ｐゴシック" panose="020B0600070205080204" pitchFamily="50" charset="-128"/>
              </a:rPr>
              <a:t>2024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年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月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日に発生した能登半島地震の災害報告書</a:t>
            </a:r>
            <a:endParaRPr kumimoji="1" lang="ja-JP" altLang="en-US" sz="3200" dirty="0">
              <a:solidFill>
                <a:prstClr val="black"/>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104778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428A5767-FE28-947F-2426-E77D8E353B9F}"/>
              </a:ext>
            </a:extLst>
          </p:cNvPr>
          <p:cNvSpPr>
            <a:spLocks noGrp="1"/>
          </p:cNvSpPr>
          <p:nvPr>
            <p:ph type="sldNum" sz="quarter" idx="12"/>
          </p:nvPr>
        </p:nvSpPr>
        <p:spPr/>
        <p:txBody>
          <a:bodyPr/>
          <a:lstStyle/>
          <a:p>
            <a:fld id="{B67975F5-DE1D-4BC9-B096-95CE2BC3E8B5}" type="slidenum">
              <a:rPr kumimoji="1" lang="ja-JP" altLang="en-US" smtClean="0"/>
              <a:t>16</a:t>
            </a:fld>
            <a:endParaRPr kumimoji="1" lang="ja-JP" altLang="en-US" dirty="0"/>
          </a:p>
        </p:txBody>
      </p:sp>
      <p:sp>
        <p:nvSpPr>
          <p:cNvPr id="12" name="タイトル 1">
            <a:extLst>
              <a:ext uri="{FF2B5EF4-FFF2-40B4-BE49-F238E27FC236}">
                <a16:creationId xmlns:a16="http://schemas.microsoft.com/office/drawing/2014/main" id="{8B4A258B-3E8C-426A-6EBD-892CFB68F165}"/>
              </a:ext>
            </a:extLst>
          </p:cNvPr>
          <p:cNvSpPr txBox="1">
            <a:spLocks/>
          </p:cNvSpPr>
          <p:nvPr/>
        </p:nvSpPr>
        <p:spPr>
          <a:xfrm>
            <a:off x="80928" y="65687"/>
            <a:ext cx="4270738"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a:t>
            </a:r>
            <a:endParaRPr lang="ja-JP" altLang="en-US" sz="4000" dirty="0">
              <a:latin typeface="ＭＳ Ｐゴシック" panose="020B0600070205080204" pitchFamily="50" charset="-128"/>
              <a:ea typeface="ＭＳ Ｐゴシック" panose="020B0600070205080204" pitchFamily="50" charset="-128"/>
            </a:endParaRPr>
          </a:p>
        </p:txBody>
      </p:sp>
      <p:sp>
        <p:nvSpPr>
          <p:cNvPr id="4" name="正方形/長方形 3">
            <a:extLst>
              <a:ext uri="{FF2B5EF4-FFF2-40B4-BE49-F238E27FC236}">
                <a16:creationId xmlns:a16="http://schemas.microsoft.com/office/drawing/2014/main" id="{1BD34DE7-AE57-FE20-85F1-B328B88BF806}"/>
              </a:ext>
            </a:extLst>
          </p:cNvPr>
          <p:cNvSpPr/>
          <p:nvPr/>
        </p:nvSpPr>
        <p:spPr>
          <a:xfrm>
            <a:off x="51371" y="1505408"/>
            <a:ext cx="9041258" cy="404288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4C2D249-6433-B960-91DC-DA5F44B6C2EC}"/>
              </a:ext>
            </a:extLst>
          </p:cNvPr>
          <p:cNvSpPr txBox="1"/>
          <p:nvPr/>
        </p:nvSpPr>
        <p:spPr>
          <a:xfrm>
            <a:off x="5785335" y="4949909"/>
            <a:ext cx="1076602" cy="461665"/>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triple</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BB04E8B6-28A9-1DDE-6D32-913184206108}"/>
              </a:ext>
            </a:extLst>
          </p:cNvPr>
          <p:cNvSpPr txBox="1"/>
          <p:nvPr/>
        </p:nvSpPr>
        <p:spPr>
          <a:xfrm>
            <a:off x="393189" y="1648269"/>
            <a:ext cx="1671981" cy="461665"/>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災害データ</a:t>
            </a:r>
          </a:p>
        </p:txBody>
      </p:sp>
      <p:sp>
        <p:nvSpPr>
          <p:cNvPr id="8" name="テキスト ボックス 7">
            <a:extLst>
              <a:ext uri="{FF2B5EF4-FFF2-40B4-BE49-F238E27FC236}">
                <a16:creationId xmlns:a16="http://schemas.microsoft.com/office/drawing/2014/main" id="{F370308C-8473-240D-D00E-1AE3387C42DA}"/>
              </a:ext>
            </a:extLst>
          </p:cNvPr>
          <p:cNvSpPr txBox="1"/>
          <p:nvPr/>
        </p:nvSpPr>
        <p:spPr>
          <a:xfrm>
            <a:off x="5716480" y="1616876"/>
            <a:ext cx="2770043" cy="523220"/>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800" dirty="0">
                <a:latin typeface="ＭＳ Ｐゴシック" panose="020B0600070205080204" pitchFamily="50" charset="-128"/>
                <a:ea typeface="ＭＳ Ｐゴシック" panose="020B0600070205080204" pitchFamily="50" charset="-128"/>
              </a:rPr>
              <a:t>Knowledge Graph</a:t>
            </a:r>
            <a:endParaRPr kumimoji="1" lang="ja-JP" altLang="en-US" sz="2800" dirty="0">
              <a:latin typeface="ＭＳ Ｐゴシック" panose="020B0600070205080204" pitchFamily="50" charset="-128"/>
              <a:ea typeface="ＭＳ Ｐゴシック" panose="020B0600070205080204" pitchFamily="50" charset="-128"/>
            </a:endParaRPr>
          </a:p>
        </p:txBody>
      </p:sp>
      <p:sp>
        <p:nvSpPr>
          <p:cNvPr id="9" name="矢印: 右 8">
            <a:extLst>
              <a:ext uri="{FF2B5EF4-FFF2-40B4-BE49-F238E27FC236}">
                <a16:creationId xmlns:a16="http://schemas.microsoft.com/office/drawing/2014/main" id="{42A23A9E-2610-9D99-04F4-B2EBCD852830}"/>
              </a:ext>
            </a:extLst>
          </p:cNvPr>
          <p:cNvSpPr/>
          <p:nvPr/>
        </p:nvSpPr>
        <p:spPr>
          <a:xfrm>
            <a:off x="989163" y="2571021"/>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nvGrpSpPr>
          <p:cNvPr id="10" name="グループ化 9">
            <a:extLst>
              <a:ext uri="{FF2B5EF4-FFF2-40B4-BE49-F238E27FC236}">
                <a16:creationId xmlns:a16="http://schemas.microsoft.com/office/drawing/2014/main" id="{D34CD7AE-5C9B-2282-53FF-60BABE01097C}"/>
              </a:ext>
            </a:extLst>
          </p:cNvPr>
          <p:cNvGrpSpPr/>
          <p:nvPr/>
        </p:nvGrpSpPr>
        <p:grpSpPr>
          <a:xfrm>
            <a:off x="7528579" y="3040369"/>
            <a:ext cx="1378281" cy="1310453"/>
            <a:chOff x="7528580" y="2161540"/>
            <a:chExt cx="1378281" cy="1310453"/>
          </a:xfrm>
        </p:grpSpPr>
        <p:grpSp>
          <p:nvGrpSpPr>
            <p:cNvPr id="11" name="グループ化 10">
              <a:extLst>
                <a:ext uri="{FF2B5EF4-FFF2-40B4-BE49-F238E27FC236}">
                  <a16:creationId xmlns:a16="http://schemas.microsoft.com/office/drawing/2014/main" id="{107099AC-BC44-7346-DE3C-B98F1EA2EE65}"/>
                </a:ext>
              </a:extLst>
            </p:cNvPr>
            <p:cNvGrpSpPr/>
            <p:nvPr/>
          </p:nvGrpSpPr>
          <p:grpSpPr>
            <a:xfrm>
              <a:off x="7528580" y="2161540"/>
              <a:ext cx="1378281" cy="754564"/>
              <a:chOff x="6678249" y="2775556"/>
              <a:chExt cx="1770425" cy="1436905"/>
            </a:xfrm>
          </p:grpSpPr>
          <p:sp>
            <p:nvSpPr>
              <p:cNvPr id="17" name="楕円 16">
                <a:extLst>
                  <a:ext uri="{FF2B5EF4-FFF2-40B4-BE49-F238E27FC236}">
                    <a16:creationId xmlns:a16="http://schemas.microsoft.com/office/drawing/2014/main" id="{2DCCA6D0-6B26-80E4-B190-2B47E869F25F}"/>
                  </a:ext>
                </a:extLst>
              </p:cNvPr>
              <p:cNvSpPr/>
              <p:nvPr/>
            </p:nvSpPr>
            <p:spPr>
              <a:xfrm>
                <a:off x="6678249"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8" name="楕円 17">
                <a:extLst>
                  <a:ext uri="{FF2B5EF4-FFF2-40B4-BE49-F238E27FC236}">
                    <a16:creationId xmlns:a16="http://schemas.microsoft.com/office/drawing/2014/main" id="{CE86ECD3-533A-5473-CC6F-C3FA0D8E16AB}"/>
                  </a:ext>
                </a:extLst>
              </p:cNvPr>
              <p:cNvSpPr/>
              <p:nvPr/>
            </p:nvSpPr>
            <p:spPr>
              <a:xfrm>
                <a:off x="6881909"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5081738A-7D38-B730-80E9-15E9036A7213}"/>
                  </a:ext>
                </a:extLst>
              </p:cNvPr>
              <p:cNvSpPr/>
              <p:nvPr/>
            </p:nvSpPr>
            <p:spPr>
              <a:xfrm>
                <a:off x="8069359" y="3771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0E4DFBCB-DFAF-BB35-D88C-F495CD586830}"/>
                  </a:ext>
                </a:extLst>
              </p:cNvPr>
              <p:cNvSpPr/>
              <p:nvPr/>
            </p:nvSpPr>
            <p:spPr>
              <a:xfrm>
                <a:off x="8224934"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8FF7BF7-26CF-3C4E-D693-3E1896AACB5E}"/>
                  </a:ext>
                </a:extLst>
              </p:cNvPr>
              <p:cNvSpPr/>
              <p:nvPr/>
            </p:nvSpPr>
            <p:spPr>
              <a:xfrm>
                <a:off x="7313710"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764409CD-E331-51A0-4D0F-1919A5D886A8}"/>
                  </a:ext>
                </a:extLst>
              </p:cNvPr>
              <p:cNvSpPr/>
              <p:nvPr/>
            </p:nvSpPr>
            <p:spPr>
              <a:xfrm>
                <a:off x="7329584" y="277555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955D84C-D75C-1CA3-DC96-E0244E1C4428}"/>
                  </a:ext>
                </a:extLst>
              </p:cNvPr>
              <p:cNvCxnSpPr>
                <a:cxnSpLocks/>
                <a:stCxn id="22" idx="2"/>
                <a:endCxn id="18" idx="0"/>
              </p:cNvCxnSpPr>
              <p:nvPr/>
            </p:nvCxnSpPr>
            <p:spPr>
              <a:xfrm flipH="1">
                <a:off x="6993779" y="2949230"/>
                <a:ext cx="335805" cy="213676"/>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8A76FBA6-E7E5-0140-259A-FAD3F22FB922}"/>
                  </a:ext>
                </a:extLst>
              </p:cNvPr>
              <p:cNvCxnSpPr>
                <a:cxnSpLocks/>
                <a:stCxn id="21" idx="1"/>
                <a:endCxn id="18" idx="5"/>
              </p:cNvCxnSpPr>
              <p:nvPr/>
            </p:nvCxnSpPr>
            <p:spPr>
              <a:xfrm flipH="1" flipV="1">
                <a:off x="7072883" y="3459386"/>
                <a:ext cx="273593" cy="456594"/>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1C4C7256-2E29-A9CF-4DBF-7A132EC5DADF}"/>
                  </a:ext>
                </a:extLst>
              </p:cNvPr>
              <p:cNvCxnSpPr>
                <a:cxnSpLocks/>
                <a:stCxn id="17" idx="0"/>
                <a:endCxn id="18" idx="3"/>
              </p:cNvCxnSpPr>
              <p:nvPr/>
            </p:nvCxnSpPr>
            <p:spPr>
              <a:xfrm flipV="1">
                <a:off x="6790119" y="3459386"/>
                <a:ext cx="124556" cy="40572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F065DAD5-8908-2B61-6A41-92EB59F7B2E0}"/>
                  </a:ext>
                </a:extLst>
              </p:cNvPr>
              <p:cNvCxnSpPr>
                <a:cxnSpLocks/>
                <a:stCxn id="19" idx="2"/>
                <a:endCxn id="21" idx="6"/>
              </p:cNvCxnSpPr>
              <p:nvPr/>
            </p:nvCxnSpPr>
            <p:spPr>
              <a:xfrm flipH="1">
                <a:off x="7537450" y="3945580"/>
                <a:ext cx="531909" cy="93207"/>
              </a:xfrm>
              <a:prstGeom prst="line">
                <a:avLst/>
              </a:prstGeom>
              <a:ln/>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4A942960-F6E2-C49B-01AD-B9FF808E3CB7}"/>
                  </a:ext>
                </a:extLst>
              </p:cNvPr>
              <p:cNvCxnSpPr>
                <a:cxnSpLocks/>
                <a:stCxn id="20" idx="4"/>
                <a:endCxn id="19" idx="0"/>
              </p:cNvCxnSpPr>
              <p:nvPr/>
            </p:nvCxnSpPr>
            <p:spPr>
              <a:xfrm flipH="1">
                <a:off x="8181229" y="3510254"/>
                <a:ext cx="155575" cy="261652"/>
              </a:xfrm>
              <a:prstGeom prst="line">
                <a:avLst/>
              </a:prstGeom>
              <a:ln>
                <a:prstDash val="solid"/>
              </a:ln>
            </p:spPr>
            <p:style>
              <a:lnRef idx="1">
                <a:schemeClr val="dk1"/>
              </a:lnRef>
              <a:fillRef idx="0">
                <a:schemeClr val="dk1"/>
              </a:fillRef>
              <a:effectRef idx="0">
                <a:schemeClr val="dk1"/>
              </a:effectRef>
              <a:fontRef idx="minor">
                <a:schemeClr val="tx1"/>
              </a:fontRef>
            </p:style>
          </p:cxnSp>
        </p:grpSp>
        <p:sp>
          <p:nvSpPr>
            <p:cNvPr id="13" name="楕円 12">
              <a:extLst>
                <a:ext uri="{FF2B5EF4-FFF2-40B4-BE49-F238E27FC236}">
                  <a16:creationId xmlns:a16="http://schemas.microsoft.com/office/drawing/2014/main" id="{38ED2E91-9DBE-15A5-E651-B0E9B0A50FC1}"/>
                </a:ext>
              </a:extLst>
            </p:cNvPr>
            <p:cNvSpPr/>
            <p:nvPr/>
          </p:nvSpPr>
          <p:spPr>
            <a:xfrm>
              <a:off x="7800830" y="3076403"/>
              <a:ext cx="174182" cy="1824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32AA7A50-28FC-C79E-2131-7456EF4BA203}"/>
                </a:ext>
              </a:extLst>
            </p:cNvPr>
            <p:cNvSpPr/>
            <p:nvPr/>
          </p:nvSpPr>
          <p:spPr>
            <a:xfrm>
              <a:off x="8499212" y="3289590"/>
              <a:ext cx="174182" cy="1824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091AD270-90D4-688D-EF9C-961BB28A09F5}"/>
                </a:ext>
              </a:extLst>
            </p:cNvPr>
            <p:cNvCxnSpPr>
              <a:cxnSpLocks/>
              <a:stCxn id="13" idx="1"/>
              <a:endCxn id="17" idx="4"/>
            </p:cNvCxnSpPr>
            <p:nvPr/>
          </p:nvCxnSpPr>
          <p:spPr>
            <a:xfrm flipH="1" flipV="1">
              <a:off x="7615671" y="2916104"/>
              <a:ext cx="210668" cy="187011"/>
            </a:xfrm>
            <a:prstGeom prst="line">
              <a:avLst/>
            </a:prstGeom>
            <a:ln/>
          </p:spPr>
          <p:style>
            <a:lnRef idx="1">
              <a:schemeClr val="dk1"/>
            </a:lnRef>
            <a:fillRef idx="0">
              <a:schemeClr val="dk1"/>
            </a:fillRef>
            <a:effectRef idx="0">
              <a:schemeClr val="dk1"/>
            </a:effectRef>
            <a:fontRef idx="minor">
              <a:schemeClr val="tx1"/>
            </a:fontRef>
          </p:style>
        </p:cxnSp>
        <p:cxnSp>
          <p:nvCxnSpPr>
            <p:cNvPr id="16" name="直線コネクタ 15">
              <a:extLst>
                <a:ext uri="{FF2B5EF4-FFF2-40B4-BE49-F238E27FC236}">
                  <a16:creationId xmlns:a16="http://schemas.microsoft.com/office/drawing/2014/main" id="{C013DCD8-0EA2-14C0-EF52-1E14E4412C71}"/>
                </a:ext>
              </a:extLst>
            </p:cNvPr>
            <p:cNvCxnSpPr>
              <a:cxnSpLocks/>
              <a:stCxn id="21" idx="4"/>
              <a:endCxn id="14" idx="1"/>
            </p:cNvCxnSpPr>
            <p:nvPr/>
          </p:nvCxnSpPr>
          <p:spPr>
            <a:xfrm>
              <a:off x="8110379" y="2916104"/>
              <a:ext cx="414341" cy="400198"/>
            </a:xfrm>
            <a:prstGeom prst="line">
              <a:avLst/>
            </a:prstGeom>
            <a:ln/>
          </p:spPr>
          <p:style>
            <a:lnRef idx="1">
              <a:schemeClr val="dk1"/>
            </a:lnRef>
            <a:fillRef idx="0">
              <a:schemeClr val="dk1"/>
            </a:fillRef>
            <a:effectRef idx="0">
              <a:schemeClr val="dk1"/>
            </a:effectRef>
            <a:fontRef idx="minor">
              <a:schemeClr val="tx1"/>
            </a:fontRef>
          </p:style>
        </p:cxnSp>
      </p:grpSp>
      <p:sp>
        <p:nvSpPr>
          <p:cNvPr id="28" name="矢印: 右 27">
            <a:extLst>
              <a:ext uri="{FF2B5EF4-FFF2-40B4-BE49-F238E27FC236}">
                <a16:creationId xmlns:a16="http://schemas.microsoft.com/office/drawing/2014/main" id="{B45018F7-4233-F827-69DB-FC8BB1D059E5}"/>
              </a:ext>
            </a:extLst>
          </p:cNvPr>
          <p:cNvSpPr/>
          <p:nvPr/>
        </p:nvSpPr>
        <p:spPr>
          <a:xfrm>
            <a:off x="4957373" y="2563639"/>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29" name="図 28" descr="テキスト&#10;&#10;自動的に生成された説明">
            <a:extLst>
              <a:ext uri="{FF2B5EF4-FFF2-40B4-BE49-F238E27FC236}">
                <a16:creationId xmlns:a16="http://schemas.microsoft.com/office/drawing/2014/main" id="{D2DB941E-1F3B-EE34-EA1A-B437D364B7FF}"/>
              </a:ext>
            </a:extLst>
          </p:cNvPr>
          <p:cNvPicPr>
            <a:picLocks noChangeAspect="1"/>
          </p:cNvPicPr>
          <p:nvPr/>
        </p:nvPicPr>
        <p:blipFill>
          <a:blip r:embed="rId3"/>
          <a:srcRect l="28269" t="13917" r="28598" b="13654"/>
          <a:stretch/>
        </p:blipFill>
        <p:spPr>
          <a:xfrm>
            <a:off x="236905" y="2304043"/>
            <a:ext cx="626436" cy="789516"/>
          </a:xfrm>
          <a:prstGeom prst="rect">
            <a:avLst/>
          </a:prstGeom>
        </p:spPr>
      </p:pic>
      <p:pic>
        <p:nvPicPr>
          <p:cNvPr id="30" name="図 29" descr="テキスト&#10;&#10;自動的に生成された説明">
            <a:extLst>
              <a:ext uri="{FF2B5EF4-FFF2-40B4-BE49-F238E27FC236}">
                <a16:creationId xmlns:a16="http://schemas.microsoft.com/office/drawing/2014/main" id="{79DF8269-BC74-6A14-81FE-DCE786C3F87E}"/>
              </a:ext>
            </a:extLst>
          </p:cNvPr>
          <p:cNvPicPr>
            <a:picLocks noChangeAspect="1"/>
          </p:cNvPicPr>
          <p:nvPr/>
        </p:nvPicPr>
        <p:blipFill>
          <a:blip r:embed="rId3"/>
          <a:srcRect l="28269" t="13917" r="28598" b="13654"/>
          <a:stretch/>
        </p:blipFill>
        <p:spPr>
          <a:xfrm>
            <a:off x="235221" y="3123257"/>
            <a:ext cx="626436" cy="789516"/>
          </a:xfrm>
          <a:prstGeom prst="rect">
            <a:avLst/>
          </a:prstGeom>
        </p:spPr>
      </p:pic>
      <p:pic>
        <p:nvPicPr>
          <p:cNvPr id="31" name="図 30" descr="テキスト&#10;&#10;自動的に生成された説明">
            <a:extLst>
              <a:ext uri="{FF2B5EF4-FFF2-40B4-BE49-F238E27FC236}">
                <a16:creationId xmlns:a16="http://schemas.microsoft.com/office/drawing/2014/main" id="{9AFE79A1-7331-692F-6A09-BBBE01761CC6}"/>
              </a:ext>
            </a:extLst>
          </p:cNvPr>
          <p:cNvPicPr>
            <a:picLocks noChangeAspect="1"/>
          </p:cNvPicPr>
          <p:nvPr/>
        </p:nvPicPr>
        <p:blipFill>
          <a:blip r:embed="rId3"/>
          <a:srcRect l="28269" t="13917" r="28598" b="13654"/>
          <a:stretch/>
        </p:blipFill>
        <p:spPr>
          <a:xfrm>
            <a:off x="235221" y="4315982"/>
            <a:ext cx="626436" cy="789516"/>
          </a:xfrm>
          <a:prstGeom prst="rect">
            <a:avLst/>
          </a:prstGeom>
        </p:spPr>
      </p:pic>
      <p:sp>
        <p:nvSpPr>
          <p:cNvPr id="32" name="矢印: 右 31">
            <a:extLst>
              <a:ext uri="{FF2B5EF4-FFF2-40B4-BE49-F238E27FC236}">
                <a16:creationId xmlns:a16="http://schemas.microsoft.com/office/drawing/2014/main" id="{54748189-916A-CA8E-4945-4A6BF534B521}"/>
              </a:ext>
            </a:extLst>
          </p:cNvPr>
          <p:cNvSpPr/>
          <p:nvPr/>
        </p:nvSpPr>
        <p:spPr>
          <a:xfrm>
            <a:off x="2225969" y="2567837"/>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547A00C0-F4A5-E94C-9C0D-11652363D976}"/>
              </a:ext>
            </a:extLst>
          </p:cNvPr>
          <p:cNvSpPr/>
          <p:nvPr/>
        </p:nvSpPr>
        <p:spPr>
          <a:xfrm>
            <a:off x="985906" y="3340769"/>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4" name="矢印: 右 33">
            <a:extLst>
              <a:ext uri="{FF2B5EF4-FFF2-40B4-BE49-F238E27FC236}">
                <a16:creationId xmlns:a16="http://schemas.microsoft.com/office/drawing/2014/main" id="{42D7BF36-5CBB-0819-0A53-49607499D36E}"/>
              </a:ext>
            </a:extLst>
          </p:cNvPr>
          <p:cNvSpPr/>
          <p:nvPr/>
        </p:nvSpPr>
        <p:spPr>
          <a:xfrm>
            <a:off x="985906" y="4548586"/>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A586F482-3817-0811-5C4B-5E787D3D9F8A}"/>
              </a:ext>
            </a:extLst>
          </p:cNvPr>
          <p:cNvSpPr/>
          <p:nvPr/>
        </p:nvSpPr>
        <p:spPr>
          <a:xfrm>
            <a:off x="2787489" y="2295787"/>
            <a:ext cx="1998076" cy="27292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200" dirty="0">
                <a:latin typeface="ＭＳ Ｐゴシック" panose="020B0600070205080204" pitchFamily="50" charset="-128"/>
                <a:ea typeface="ＭＳ Ｐゴシック" panose="020B0600070205080204" pitchFamily="50" charset="-128"/>
              </a:rPr>
              <a:t>GPT-4o</a:t>
            </a: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p:txBody>
      </p:sp>
      <p:sp>
        <p:nvSpPr>
          <p:cNvPr id="36" name="矢印: 右 35">
            <a:extLst>
              <a:ext uri="{FF2B5EF4-FFF2-40B4-BE49-F238E27FC236}">
                <a16:creationId xmlns:a16="http://schemas.microsoft.com/office/drawing/2014/main" id="{050321B7-ADA9-5920-A036-8ED9D7C0EEE9}"/>
              </a:ext>
            </a:extLst>
          </p:cNvPr>
          <p:cNvSpPr/>
          <p:nvPr/>
        </p:nvSpPr>
        <p:spPr>
          <a:xfrm>
            <a:off x="2226901" y="3340769"/>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7BFFF01A-8FCB-DC9B-0E98-A41AE5574BE5}"/>
              </a:ext>
            </a:extLst>
          </p:cNvPr>
          <p:cNvSpPr/>
          <p:nvPr/>
        </p:nvSpPr>
        <p:spPr>
          <a:xfrm>
            <a:off x="2223098" y="4548585"/>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mc:AlternateContent xmlns:mc="http://schemas.openxmlformats.org/markup-compatibility/2006">
        <mc:Choice xmlns:a14="http://schemas.microsoft.com/office/drawing/2010/main" Requires="a14">
          <p:sp>
            <p:nvSpPr>
              <p:cNvPr id="38" name="テキスト ボックス 37">
                <a:extLst>
                  <a:ext uri="{FF2B5EF4-FFF2-40B4-BE49-F238E27FC236}">
                    <a16:creationId xmlns:a16="http://schemas.microsoft.com/office/drawing/2014/main" id="{2AD44FD8-EACB-AD6A-2264-B252CEF619BC}"/>
                  </a:ext>
                </a:extLst>
              </p:cNvPr>
              <p:cNvSpPr txBox="1"/>
              <p:nvPr/>
            </p:nvSpPr>
            <p:spPr>
              <a:xfrm>
                <a:off x="424331" y="3927296"/>
                <a:ext cx="2482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p:sp>
            <p:nvSpPr>
              <p:cNvPr id="38" name="テキスト ボックス 37">
                <a:extLst>
                  <a:ext uri="{FF2B5EF4-FFF2-40B4-BE49-F238E27FC236}">
                    <a16:creationId xmlns:a16="http://schemas.microsoft.com/office/drawing/2014/main" id="{2AD44FD8-EACB-AD6A-2264-B252CEF619BC}"/>
                  </a:ext>
                </a:extLst>
              </p:cNvPr>
              <p:cNvSpPr txBox="1">
                <a:spLocks noRot="1" noChangeAspect="1" noMove="1" noResize="1" noEditPoints="1" noAdjustHandles="1" noChangeArrowheads="1" noChangeShapeType="1" noTextEdit="1"/>
              </p:cNvSpPr>
              <p:nvPr/>
            </p:nvSpPr>
            <p:spPr>
              <a:xfrm>
                <a:off x="424331" y="3927296"/>
                <a:ext cx="248215" cy="400110"/>
              </a:xfrm>
              <a:prstGeom prst="rect">
                <a:avLst/>
              </a:prstGeom>
              <a:blipFill>
                <a:blip r:embed="rId4"/>
                <a:stretch>
                  <a:fillRect r="-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9" name="テキスト ボックス 38">
                <a:extLst>
                  <a:ext uri="{FF2B5EF4-FFF2-40B4-BE49-F238E27FC236}">
                    <a16:creationId xmlns:a16="http://schemas.microsoft.com/office/drawing/2014/main" id="{B8D6757C-255D-C905-E9CF-CA6D05008988}"/>
                  </a:ext>
                </a:extLst>
              </p:cNvPr>
              <p:cNvSpPr txBox="1"/>
              <p:nvPr/>
            </p:nvSpPr>
            <p:spPr>
              <a:xfrm>
                <a:off x="1662202" y="3950712"/>
                <a:ext cx="2482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p:sp>
            <p:nvSpPr>
              <p:cNvPr id="39" name="テキスト ボックス 38">
                <a:extLst>
                  <a:ext uri="{FF2B5EF4-FFF2-40B4-BE49-F238E27FC236}">
                    <a16:creationId xmlns:a16="http://schemas.microsoft.com/office/drawing/2014/main" id="{B8D6757C-255D-C905-E9CF-CA6D05008988}"/>
                  </a:ext>
                </a:extLst>
              </p:cNvPr>
              <p:cNvSpPr txBox="1">
                <a:spLocks noRot="1" noChangeAspect="1" noMove="1" noResize="1" noEditPoints="1" noAdjustHandles="1" noChangeArrowheads="1" noChangeShapeType="1" noTextEdit="1"/>
              </p:cNvSpPr>
              <p:nvPr/>
            </p:nvSpPr>
            <p:spPr>
              <a:xfrm>
                <a:off x="1662202" y="3950712"/>
                <a:ext cx="248215" cy="400110"/>
              </a:xfrm>
              <a:prstGeom prst="rect">
                <a:avLst/>
              </a:prstGeom>
              <a:blipFill>
                <a:blip r:embed="rId5"/>
                <a:stretch>
                  <a:fillRect r="-5000"/>
                </a:stretch>
              </a:blipFill>
            </p:spPr>
            <p:txBody>
              <a:bodyPr/>
              <a:lstStyle/>
              <a:p>
                <a:r>
                  <a:rPr lang="ja-JP" altLang="en-US">
                    <a:noFill/>
                  </a:rPr>
                  <a:t> </a:t>
                </a:r>
              </a:p>
            </p:txBody>
          </p:sp>
        </mc:Fallback>
      </mc:AlternateContent>
      <p:sp>
        <p:nvSpPr>
          <p:cNvPr id="40" name="矢印: 右 39">
            <a:extLst>
              <a:ext uri="{FF2B5EF4-FFF2-40B4-BE49-F238E27FC236}">
                <a16:creationId xmlns:a16="http://schemas.microsoft.com/office/drawing/2014/main" id="{5133A486-BA66-FE23-0E0C-208520AF726A}"/>
              </a:ext>
            </a:extLst>
          </p:cNvPr>
          <p:cNvSpPr/>
          <p:nvPr/>
        </p:nvSpPr>
        <p:spPr>
          <a:xfrm>
            <a:off x="4947786" y="3336633"/>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1" name="矢印: 右 40">
            <a:extLst>
              <a:ext uri="{FF2B5EF4-FFF2-40B4-BE49-F238E27FC236}">
                <a16:creationId xmlns:a16="http://schemas.microsoft.com/office/drawing/2014/main" id="{B00A3924-9B14-A6EC-4D00-A2E0FE9C2A7B}"/>
              </a:ext>
            </a:extLst>
          </p:cNvPr>
          <p:cNvSpPr/>
          <p:nvPr/>
        </p:nvSpPr>
        <p:spPr>
          <a:xfrm>
            <a:off x="4957373" y="4548584"/>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aphicFrame>
        <p:nvGraphicFramePr>
          <p:cNvPr id="42" name="表 41">
            <a:extLst>
              <a:ext uri="{FF2B5EF4-FFF2-40B4-BE49-F238E27FC236}">
                <a16:creationId xmlns:a16="http://schemas.microsoft.com/office/drawing/2014/main" id="{88D0AE95-7E12-5CA0-4BC5-25F148783E77}"/>
              </a:ext>
            </a:extLst>
          </p:cNvPr>
          <p:cNvGraphicFramePr>
            <a:graphicFrameLocks noGrp="1"/>
          </p:cNvGraphicFramePr>
          <p:nvPr>
            <p:extLst>
              <p:ext uri="{D42A27DB-BD31-4B8C-83A1-F6EECF244321}">
                <p14:modId xmlns:p14="http://schemas.microsoft.com/office/powerpoint/2010/main" val="633168196"/>
              </p:ext>
            </p:extLst>
          </p:nvPr>
        </p:nvGraphicFramePr>
        <p:xfrm>
          <a:off x="5483656" y="2295787"/>
          <a:ext cx="1378281" cy="2729264"/>
        </p:xfrm>
        <a:graphic>
          <a:graphicData uri="http://schemas.openxmlformats.org/drawingml/2006/table">
            <a:tbl>
              <a:tblPr firstRow="1" bandRow="1">
                <a:tableStyleId>{5940675A-B579-460E-94D1-54222C63F5DA}</a:tableStyleId>
              </a:tblPr>
              <a:tblGrid>
                <a:gridCol w="459427">
                  <a:extLst>
                    <a:ext uri="{9D8B030D-6E8A-4147-A177-3AD203B41FA5}">
                      <a16:colId xmlns:a16="http://schemas.microsoft.com/office/drawing/2014/main" val="3187875622"/>
                    </a:ext>
                  </a:extLst>
                </a:gridCol>
                <a:gridCol w="459427">
                  <a:extLst>
                    <a:ext uri="{9D8B030D-6E8A-4147-A177-3AD203B41FA5}">
                      <a16:colId xmlns:a16="http://schemas.microsoft.com/office/drawing/2014/main" val="3850109251"/>
                    </a:ext>
                  </a:extLst>
                </a:gridCol>
                <a:gridCol w="459427">
                  <a:extLst>
                    <a:ext uri="{9D8B030D-6E8A-4147-A177-3AD203B41FA5}">
                      <a16:colId xmlns:a16="http://schemas.microsoft.com/office/drawing/2014/main" val="3202127648"/>
                    </a:ext>
                  </a:extLst>
                </a:gridCol>
              </a:tblGrid>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62464442"/>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985059991"/>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045631418"/>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846269739"/>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548580898"/>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29259941"/>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181218387"/>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92918859"/>
                  </a:ext>
                </a:extLst>
              </a:tr>
            </a:tbl>
          </a:graphicData>
        </a:graphic>
      </p:graphicFrame>
      <p:sp>
        <p:nvSpPr>
          <p:cNvPr id="43" name="矢印: 右 42">
            <a:extLst>
              <a:ext uri="{FF2B5EF4-FFF2-40B4-BE49-F238E27FC236}">
                <a16:creationId xmlns:a16="http://schemas.microsoft.com/office/drawing/2014/main" id="{242DB2AD-6CE0-22AB-CCB9-57137420CD53}"/>
              </a:ext>
            </a:extLst>
          </p:cNvPr>
          <p:cNvSpPr/>
          <p:nvPr/>
        </p:nvSpPr>
        <p:spPr>
          <a:xfrm>
            <a:off x="7022200" y="3493485"/>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44" name="グラフィックス 43" descr="ドキュメント 枠線">
            <a:extLst>
              <a:ext uri="{FF2B5EF4-FFF2-40B4-BE49-F238E27FC236}">
                <a16:creationId xmlns:a16="http://schemas.microsoft.com/office/drawing/2014/main" id="{C5014757-5CED-80DF-9668-ABB9A41242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0217" y="2951674"/>
            <a:ext cx="1998076" cy="1998076"/>
          </a:xfrm>
          <a:prstGeom prst="rect">
            <a:avLst/>
          </a:prstGeom>
        </p:spPr>
      </p:pic>
      <p:pic>
        <p:nvPicPr>
          <p:cNvPr id="45" name="図 44" descr="テキスト&#10;&#10;自動的に生成された説明">
            <a:extLst>
              <a:ext uri="{FF2B5EF4-FFF2-40B4-BE49-F238E27FC236}">
                <a16:creationId xmlns:a16="http://schemas.microsoft.com/office/drawing/2014/main" id="{36A770DF-C7C6-1626-C253-D41C5D92F883}"/>
              </a:ext>
            </a:extLst>
          </p:cNvPr>
          <p:cNvPicPr>
            <a:picLocks noChangeAspect="1"/>
          </p:cNvPicPr>
          <p:nvPr/>
        </p:nvPicPr>
        <p:blipFill>
          <a:blip r:embed="rId8"/>
          <a:srcRect l="15839" t="7560" r="24353" b="4616"/>
          <a:stretch/>
        </p:blipFill>
        <p:spPr>
          <a:xfrm>
            <a:off x="1372358" y="2299785"/>
            <a:ext cx="720210" cy="793774"/>
          </a:xfrm>
          <a:prstGeom prst="rect">
            <a:avLst/>
          </a:prstGeom>
        </p:spPr>
      </p:pic>
      <p:pic>
        <p:nvPicPr>
          <p:cNvPr id="46" name="図 45" descr="テキスト&#10;&#10;自動的に生成された説明">
            <a:extLst>
              <a:ext uri="{FF2B5EF4-FFF2-40B4-BE49-F238E27FC236}">
                <a16:creationId xmlns:a16="http://schemas.microsoft.com/office/drawing/2014/main" id="{8F44DB3F-0D59-B66D-4FB7-8D6A49B6C101}"/>
              </a:ext>
            </a:extLst>
          </p:cNvPr>
          <p:cNvPicPr>
            <a:picLocks noChangeAspect="1"/>
          </p:cNvPicPr>
          <p:nvPr/>
        </p:nvPicPr>
        <p:blipFill>
          <a:blip r:embed="rId8"/>
          <a:srcRect l="15839" t="7560" r="24353" b="4616"/>
          <a:stretch/>
        </p:blipFill>
        <p:spPr>
          <a:xfrm>
            <a:off x="1388527" y="3108370"/>
            <a:ext cx="720210" cy="793774"/>
          </a:xfrm>
          <a:prstGeom prst="rect">
            <a:avLst/>
          </a:prstGeom>
        </p:spPr>
      </p:pic>
      <p:pic>
        <p:nvPicPr>
          <p:cNvPr id="47" name="図 46" descr="テキスト&#10;&#10;自動的に生成された説明">
            <a:extLst>
              <a:ext uri="{FF2B5EF4-FFF2-40B4-BE49-F238E27FC236}">
                <a16:creationId xmlns:a16="http://schemas.microsoft.com/office/drawing/2014/main" id="{DC6B1FAE-961F-58A3-12C1-9434E5D419E3}"/>
              </a:ext>
            </a:extLst>
          </p:cNvPr>
          <p:cNvPicPr>
            <a:picLocks noChangeAspect="1"/>
          </p:cNvPicPr>
          <p:nvPr/>
        </p:nvPicPr>
        <p:blipFill>
          <a:blip r:embed="rId8"/>
          <a:srcRect l="15839" t="7560" r="24353" b="4616"/>
          <a:stretch/>
        </p:blipFill>
        <p:spPr>
          <a:xfrm>
            <a:off x="1372358" y="4307829"/>
            <a:ext cx="720210" cy="793774"/>
          </a:xfrm>
          <a:prstGeom prst="rect">
            <a:avLst/>
          </a:prstGeom>
        </p:spPr>
      </p:pic>
      <p:sp>
        <p:nvSpPr>
          <p:cNvPr id="48" name="テキスト ボックス 47">
            <a:extLst>
              <a:ext uri="{FF2B5EF4-FFF2-40B4-BE49-F238E27FC236}">
                <a16:creationId xmlns:a16="http://schemas.microsoft.com/office/drawing/2014/main" id="{FA04A6CB-4E47-7854-E959-B01033C131F1}"/>
              </a:ext>
            </a:extLst>
          </p:cNvPr>
          <p:cNvSpPr txBox="1"/>
          <p:nvPr/>
        </p:nvSpPr>
        <p:spPr>
          <a:xfrm>
            <a:off x="2976600" y="4503557"/>
            <a:ext cx="11693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800" b="1" dirty="0">
                <a:latin typeface="ＭＳ Ｐゴシック" panose="020B0600070205080204" pitchFamily="50" charset="-128"/>
                <a:ea typeface="ＭＳ Ｐゴシック" panose="020B0600070205080204" pitchFamily="50" charset="-128"/>
              </a:rPr>
              <a:t>プロンプト</a:t>
            </a:r>
            <a:endParaRPr kumimoji="1" lang="en-US" altLang="ja-JP" sz="1800" b="1" dirty="0">
              <a:latin typeface="ＭＳ Ｐゴシック" panose="020B0600070205080204" pitchFamily="50" charset="-128"/>
              <a:ea typeface="ＭＳ Ｐゴシック" panose="020B0600070205080204" pitchFamily="50" charset="-128"/>
            </a:endParaRPr>
          </a:p>
        </p:txBody>
      </p:sp>
      <p:sp>
        <p:nvSpPr>
          <p:cNvPr id="49" name="フレーム 48">
            <a:extLst>
              <a:ext uri="{FF2B5EF4-FFF2-40B4-BE49-F238E27FC236}">
                <a16:creationId xmlns:a16="http://schemas.microsoft.com/office/drawing/2014/main" id="{6A8BB2D3-B6A0-41BA-084C-3D357CB79CDD}"/>
              </a:ext>
            </a:extLst>
          </p:cNvPr>
          <p:cNvSpPr/>
          <p:nvPr/>
        </p:nvSpPr>
        <p:spPr>
          <a:xfrm>
            <a:off x="88061" y="1616875"/>
            <a:ext cx="7027922" cy="3841257"/>
          </a:xfrm>
          <a:prstGeom prst="frame">
            <a:avLst>
              <a:gd name="adj1" fmla="val 241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10BB66C3-56A0-CB92-284E-A0C67EF1EAB4}"/>
              </a:ext>
            </a:extLst>
          </p:cNvPr>
          <p:cNvSpPr txBox="1"/>
          <p:nvPr/>
        </p:nvSpPr>
        <p:spPr>
          <a:xfrm>
            <a:off x="235221" y="5579299"/>
            <a:ext cx="6038894" cy="523220"/>
          </a:xfrm>
          <a:prstGeom prst="rect">
            <a:avLst/>
          </a:prstGeom>
          <a:noFill/>
        </p:spPr>
        <p:txBody>
          <a:bodyPr wrap="square">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入力</a:t>
            </a:r>
            <a:r>
              <a:rPr kumimoji="1" lang="en-US" altLang="ja-JP" sz="2800" dirty="0">
                <a:latin typeface="ＭＳ Ｐゴシック" panose="020B0600070205080204" pitchFamily="50" charset="-128"/>
                <a:ea typeface="ＭＳ Ｐゴシック" panose="020B0600070205080204" pitchFamily="50" charset="-128"/>
              </a:rPr>
              <a:t>: </a:t>
            </a:r>
            <a:r>
              <a:rPr kumimoji="1" lang="ja-JP" altLang="en-US" sz="2800" dirty="0">
                <a:latin typeface="ＭＳ Ｐゴシック" panose="020B0600070205080204" pitchFamily="50" charset="-128"/>
                <a:ea typeface="ＭＳ Ｐゴシック" panose="020B0600070205080204" pitchFamily="50" charset="-128"/>
              </a:rPr>
              <a:t>各災害報告書の最初 </a:t>
            </a:r>
            <a:r>
              <a:rPr kumimoji="1" lang="en-US" altLang="ja-JP" sz="2800" dirty="0">
                <a:latin typeface="ＭＳ Ｐゴシック" panose="020B0600070205080204" pitchFamily="50" charset="-128"/>
                <a:ea typeface="ＭＳ Ｐゴシック" panose="020B0600070205080204" pitchFamily="50" charset="-128"/>
              </a:rPr>
              <a:t>10 </a:t>
            </a:r>
            <a:r>
              <a:rPr kumimoji="1" lang="ja-JP" altLang="en-US" sz="2800" dirty="0">
                <a:latin typeface="ＭＳ Ｐゴシック" panose="020B0600070205080204" pitchFamily="50" charset="-128"/>
                <a:ea typeface="ＭＳ Ｐゴシック" panose="020B0600070205080204" pitchFamily="50" charset="-128"/>
              </a:rPr>
              <a:t>ページ</a:t>
            </a:r>
          </a:p>
        </p:txBody>
      </p:sp>
      <p:cxnSp>
        <p:nvCxnSpPr>
          <p:cNvPr id="55" name="直線コネクタ 54">
            <a:extLst>
              <a:ext uri="{FF2B5EF4-FFF2-40B4-BE49-F238E27FC236}">
                <a16:creationId xmlns:a16="http://schemas.microsoft.com/office/drawing/2014/main" id="{C0CAD9A7-03C0-780D-D74D-B59FFC85DA8A}"/>
              </a:ext>
            </a:extLst>
          </p:cNvPr>
          <p:cNvCxnSpPr>
            <a:cxnSpLocks/>
          </p:cNvCxnSpPr>
          <p:nvPr/>
        </p:nvCxnSpPr>
        <p:spPr>
          <a:xfrm flipH="1" flipV="1">
            <a:off x="604684" y="5167839"/>
            <a:ext cx="135545" cy="506660"/>
          </a:xfrm>
          <a:prstGeom prst="line">
            <a:avLst/>
          </a:prstGeom>
          <a:ln w="571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2F9630A6-F1E2-9694-B665-8033237B55F9}"/>
              </a:ext>
            </a:extLst>
          </p:cNvPr>
          <p:cNvSpPr txBox="1"/>
          <p:nvPr/>
        </p:nvSpPr>
        <p:spPr>
          <a:xfrm>
            <a:off x="92604" y="701493"/>
            <a:ext cx="8253490" cy="637675"/>
          </a:xfrm>
          <a:prstGeom prst="rect">
            <a:avLst/>
          </a:prstGeom>
          <a:noFill/>
        </p:spPr>
        <p:txBody>
          <a:bodyPr wrap="square">
            <a:spAutoFit/>
          </a:bodyPr>
          <a:lstStyle/>
          <a:p>
            <a:pPr>
              <a:lnSpc>
                <a:spcPct val="150000"/>
              </a:lnSpc>
              <a:buClr>
                <a:schemeClr val="tx1"/>
              </a:buClr>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災害報告書を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GPT-4o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の入力として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を抽出</a:t>
            </a:r>
            <a:endParaRPr kumimoji="1" lang="en-US" altLang="ja-JP" sz="3600" dirty="0">
              <a:solidFill>
                <a:prstClr val="black"/>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36791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4BD07-F98D-4CB2-9D67-D883A40360B3}"/>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19487C13-1480-B2C2-D793-58D5E5E95BAA}"/>
              </a:ext>
            </a:extLst>
          </p:cNvPr>
          <p:cNvSpPr>
            <a:spLocks noGrp="1"/>
          </p:cNvSpPr>
          <p:nvPr>
            <p:ph type="sldNum" sz="quarter" idx="12"/>
          </p:nvPr>
        </p:nvSpPr>
        <p:spPr/>
        <p:txBody>
          <a:bodyPr/>
          <a:lstStyle/>
          <a:p>
            <a:fld id="{B67975F5-DE1D-4BC9-B096-95CE2BC3E8B5}" type="slidenum">
              <a:rPr kumimoji="1" lang="ja-JP" altLang="en-US" smtClean="0"/>
              <a:t>17</a:t>
            </a:fld>
            <a:endParaRPr kumimoji="1" lang="ja-JP" altLang="en-US" dirty="0"/>
          </a:p>
        </p:txBody>
      </p:sp>
      <p:sp>
        <p:nvSpPr>
          <p:cNvPr id="12" name="タイトル 1">
            <a:extLst>
              <a:ext uri="{FF2B5EF4-FFF2-40B4-BE49-F238E27FC236}">
                <a16:creationId xmlns:a16="http://schemas.microsoft.com/office/drawing/2014/main" id="{CF8C9F8B-8D63-9F4B-8CC4-2DD0AA05388F}"/>
              </a:ext>
            </a:extLst>
          </p:cNvPr>
          <p:cNvSpPr txBox="1">
            <a:spLocks/>
          </p:cNvSpPr>
          <p:nvPr/>
        </p:nvSpPr>
        <p:spPr>
          <a:xfrm>
            <a:off x="80927" y="65687"/>
            <a:ext cx="5624413"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（プロンプト）</a:t>
            </a:r>
          </a:p>
        </p:txBody>
      </p:sp>
      <mc:AlternateContent xmlns:mc="http://schemas.openxmlformats.org/markup-compatibility/2006">
        <mc:Choice xmlns:a14="http://schemas.microsoft.com/office/drawing/2010/main" Requires="a14">
          <p:sp>
            <p:nvSpPr>
              <p:cNvPr id="2" name="正方形/長方形 1">
                <a:extLst>
                  <a:ext uri="{FF2B5EF4-FFF2-40B4-BE49-F238E27FC236}">
                    <a16:creationId xmlns:a16="http://schemas.microsoft.com/office/drawing/2014/main" id="{5F872445-0E79-4553-EE5B-D7D1648EAA8E}"/>
                  </a:ext>
                </a:extLst>
              </p:cNvPr>
              <p:cNvSpPr/>
              <p:nvPr/>
            </p:nvSpPr>
            <p:spPr>
              <a:xfrm>
                <a:off x="80928" y="854873"/>
                <a:ext cx="8982144" cy="30494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kumimoji="1" lang="ja-JP" altLang="en-US" dirty="0">
                    <a:latin typeface="ＭＳ Ｐゴシック" panose="020B0600070205080204" pitchFamily="50" charset="-128"/>
                    <a:ea typeface="ＭＳ Ｐゴシック" panose="020B0600070205080204" pitchFamily="50" charset="-128"/>
                  </a:rPr>
                  <a:t>あなたは災害報告書の中で重要な用語とその関係性を抽出し、ナレッジグラフとして作成する役割を担っています。このナレッジグラフは、災害データの保存・継承を目的とし、特に災害同士の関係性を明確にすることを目指しています。</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入力文：災害の報告書</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以下の条件に従って、重要な用語とその関係性を整理してください。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14:m>
                  <m:oMathPara xmlns:m="http://schemas.openxmlformats.org/officeDocument/2006/math">
                    <m:oMathParaPr>
                      <m:jc m:val="centerGroup"/>
                    </m:oMathParaPr>
                    <m:oMath xmlns:m="http://schemas.openxmlformats.org/officeDocument/2006/math">
                      <m:r>
                        <a:rPr kumimoji="1" lang="en-US" altLang="ja-JP" sz="2800" i="1" smtClean="0">
                          <a:latin typeface="Cambria Math" panose="02040503050406030204" pitchFamily="18" charset="0"/>
                          <a:ea typeface="Cambria Math" panose="02040503050406030204" pitchFamily="18" charset="0"/>
                        </a:rPr>
                        <m:t>⋮</m:t>
                      </m:r>
                    </m:oMath>
                  </m:oMathPara>
                </a14:m>
                <a:endParaRPr kumimoji="1" lang="en-US" altLang="ja-JP" sz="2800" dirty="0">
                  <a:latin typeface="ＭＳ Ｐゴシック" panose="020B0600070205080204" pitchFamily="50" charset="-128"/>
                  <a:ea typeface="ＭＳ Ｐゴシック" panose="020B0600070205080204" pitchFamily="50" charset="-128"/>
                </a:endParaRPr>
              </a:p>
              <a:p>
                <a:pPr algn="just"/>
                <a:r>
                  <a:rPr kumimoji="1" lang="ja-JP" altLang="en-US" sz="2400" b="1" dirty="0">
                    <a:latin typeface="ＭＳ Ｐゴシック" panose="020B0600070205080204" pitchFamily="50" charset="-128"/>
                    <a:ea typeface="ＭＳ Ｐゴシック" panose="020B0600070205080204" pitchFamily="50" charset="-128"/>
                  </a:rPr>
                  <a:t>三つ組は</a:t>
                </a:r>
                <a:r>
                  <a:rPr kumimoji="1" lang="en-US" altLang="ja-JP" sz="2400" b="1" dirty="0">
                    <a:latin typeface="ＭＳ Ｐゴシック" panose="020B0600070205080204" pitchFamily="50" charset="-128"/>
                    <a:ea typeface="ＭＳ Ｐゴシック" panose="020B0600070205080204" pitchFamily="50" charset="-128"/>
                  </a:rPr>
                  <a:t>50</a:t>
                </a:r>
                <a:r>
                  <a:rPr kumimoji="1" lang="ja-JP" altLang="en-US" sz="2400" b="1" dirty="0">
                    <a:latin typeface="ＭＳ Ｐゴシック" panose="020B0600070205080204" pitchFamily="50" charset="-128"/>
                    <a:ea typeface="ＭＳ Ｐゴシック" panose="020B0600070205080204" pitchFamily="50" charset="-128"/>
                  </a:rPr>
                  <a:t>個以下にしてください。</a:t>
                </a:r>
              </a:p>
            </p:txBody>
          </p:sp>
        </mc:Choice>
        <mc:Fallback>
          <p:sp>
            <p:nvSpPr>
              <p:cNvPr id="2" name="正方形/長方形 1">
                <a:extLst>
                  <a:ext uri="{FF2B5EF4-FFF2-40B4-BE49-F238E27FC236}">
                    <a16:creationId xmlns:a16="http://schemas.microsoft.com/office/drawing/2014/main" id="{5F872445-0E79-4553-EE5B-D7D1648EAA8E}"/>
                  </a:ext>
                </a:extLst>
              </p:cNvPr>
              <p:cNvSpPr>
                <a:spLocks noRot="1" noChangeAspect="1" noMove="1" noResize="1" noEditPoints="1" noAdjustHandles="1" noChangeArrowheads="1" noChangeShapeType="1" noTextEdit="1"/>
              </p:cNvSpPr>
              <p:nvPr/>
            </p:nvSpPr>
            <p:spPr>
              <a:xfrm>
                <a:off x="80928" y="854873"/>
                <a:ext cx="8982144" cy="3049469"/>
              </a:xfrm>
              <a:prstGeom prst="rect">
                <a:avLst/>
              </a:prstGeom>
              <a:blipFill>
                <a:blip r:embed="rId3"/>
                <a:stretch>
                  <a:fillRect l="-948" r="-406" b="-19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BC5F5071-8784-6ADD-E031-E4E171D9EF6C}"/>
              </a:ext>
            </a:extLst>
          </p:cNvPr>
          <p:cNvSpPr txBox="1"/>
          <p:nvPr/>
        </p:nvSpPr>
        <p:spPr>
          <a:xfrm>
            <a:off x="80927" y="4072789"/>
            <a:ext cx="9243399" cy="1930337"/>
          </a:xfrm>
          <a:prstGeom prst="rect">
            <a:avLst/>
          </a:prstGeom>
          <a:noFill/>
        </p:spPr>
        <p:txBody>
          <a:bodyPr wrap="square">
            <a:spAutoFit/>
          </a:bodyPr>
          <a:lstStyle/>
          <a:p>
            <a:pPr>
              <a:lnSpc>
                <a:spcPct val="150000"/>
              </a:lnSpc>
              <a:buClr>
                <a:schemeClr val="tx1"/>
              </a:buClr>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条件</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2800" dirty="0">
                <a:latin typeface="ＭＳ Ｐゴシック" panose="020B0600070205080204" pitchFamily="50" charset="-128"/>
                <a:ea typeface="ＭＳ Ｐゴシック" panose="020B0600070205080204" pitchFamily="50" charset="-128"/>
              </a:rPr>
              <a:t>「災害名称」「発生日時」のような</a:t>
            </a:r>
            <a:r>
              <a:rPr kumimoji="1" lang="ja-JP" altLang="en-US" sz="2800" b="1" dirty="0">
                <a:latin typeface="ＭＳ Ｐゴシック" panose="020B0600070205080204" pitchFamily="50" charset="-128"/>
                <a:ea typeface="ＭＳ Ｐゴシック" panose="020B0600070205080204" pitchFamily="50" charset="-128"/>
              </a:rPr>
              <a:t>重要な </a:t>
            </a:r>
            <a:r>
              <a:rPr kumimoji="1" lang="en-US" altLang="ja-JP" sz="2800" b="1" dirty="0">
                <a:latin typeface="ＭＳ Ｐゴシック" panose="020B0600070205080204" pitchFamily="50" charset="-128"/>
                <a:ea typeface="ＭＳ Ｐゴシック" panose="020B0600070205080204" pitchFamily="50" charset="-128"/>
              </a:rPr>
              <a:t>entity </a:t>
            </a:r>
            <a:r>
              <a:rPr kumimoji="1" lang="ja-JP" altLang="en-US" sz="2800" b="1" dirty="0">
                <a:latin typeface="ＭＳ Ｐゴシック" panose="020B0600070205080204" pitchFamily="50" charset="-128"/>
                <a:ea typeface="ＭＳ Ｐゴシック" panose="020B0600070205080204" pitchFamily="50" charset="-128"/>
              </a:rPr>
              <a:t>の抽出</a:t>
            </a:r>
            <a:endParaRPr kumimoji="1" lang="en-US" altLang="ja-JP" sz="2800" b="1" dirty="0">
              <a:latin typeface="ＭＳ Ｐゴシック" panose="020B0600070205080204" pitchFamily="50" charset="-128"/>
              <a:ea typeface="ＭＳ Ｐゴシック" panose="020B0600070205080204" pitchFamily="50" charset="-128"/>
            </a:endParaRPr>
          </a:p>
          <a:p>
            <a:pPr>
              <a:lnSpc>
                <a:spcPct val="150000"/>
              </a:lnSpc>
              <a:buClr>
                <a:schemeClr val="tx1"/>
              </a:buClr>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条件</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 entity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間の</a:t>
            </a:r>
            <a:r>
              <a:rPr kumimoji="1" lang="ja-JP" altLang="en-US" sz="2800" b="1" dirty="0">
                <a:solidFill>
                  <a:prstClr val="black"/>
                </a:solidFill>
                <a:latin typeface="ＭＳ Ｐゴシック" panose="020B0600070205080204" pitchFamily="50" charset="-128"/>
                <a:ea typeface="ＭＳ Ｐゴシック" panose="020B0600070205080204" pitchFamily="50" charset="-128"/>
              </a:rPr>
              <a:t>関係性の推測</a:t>
            </a:r>
            <a:endParaRPr kumimoji="1" lang="en-US" altLang="ja-JP" sz="2800" b="1" dirty="0">
              <a:solidFill>
                <a:prstClr val="black"/>
              </a:solidFill>
              <a:latin typeface="ＭＳ Ｐゴシック" panose="020B0600070205080204" pitchFamily="50" charset="-128"/>
              <a:ea typeface="ＭＳ Ｐゴシック" panose="020B0600070205080204" pitchFamily="50" charset="-128"/>
            </a:endParaRPr>
          </a:p>
          <a:p>
            <a:pPr>
              <a:lnSpc>
                <a:spcPct val="150000"/>
              </a:lnSpc>
              <a:buClr>
                <a:schemeClr val="tx1"/>
              </a:buClr>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条件</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各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に対する</a:t>
            </a:r>
            <a:r>
              <a:rPr kumimoji="1" lang="ja-JP" altLang="en-US" sz="2800" b="1" dirty="0">
                <a:latin typeface="ＭＳ Ｐゴシック" panose="020B0600070205080204" pitchFamily="50" charset="-128"/>
                <a:ea typeface="ＭＳ Ｐゴシック" panose="020B0600070205080204" pitchFamily="50" charset="-128"/>
              </a:rPr>
              <a:t>重要度 </a:t>
            </a:r>
            <a:r>
              <a:rPr kumimoji="1" lang="en-US" altLang="ja-JP" sz="2800" b="1" dirty="0">
                <a:latin typeface="ＭＳ Ｐゴシック" panose="020B0600070205080204" pitchFamily="50" charset="-128"/>
                <a:ea typeface="ＭＳ Ｐゴシック" panose="020B0600070205080204" pitchFamily="50" charset="-128"/>
              </a:rPr>
              <a:t>(1</a:t>
            </a:r>
            <a:r>
              <a:rPr kumimoji="1" lang="ja-JP" altLang="en-US" sz="2800" b="1" dirty="0">
                <a:latin typeface="ＭＳ Ｐゴシック" panose="020B0600070205080204" pitchFamily="50" charset="-128"/>
                <a:ea typeface="ＭＳ Ｐゴシック" panose="020B0600070205080204" pitchFamily="50" charset="-128"/>
              </a:rPr>
              <a:t>～</a:t>
            </a:r>
            <a:r>
              <a:rPr kumimoji="1" lang="en-US" altLang="ja-JP" sz="2800" b="1" dirty="0">
                <a:latin typeface="ＭＳ Ｐゴシック" panose="020B0600070205080204" pitchFamily="50" charset="-128"/>
                <a:ea typeface="ＭＳ Ｐゴシック" panose="020B0600070205080204" pitchFamily="50" charset="-128"/>
              </a:rPr>
              <a:t>5) </a:t>
            </a:r>
            <a:r>
              <a:rPr kumimoji="1" lang="ja-JP" altLang="en-US" sz="2800" b="1" dirty="0">
                <a:latin typeface="ＭＳ Ｐゴシック" panose="020B0600070205080204" pitchFamily="50" charset="-128"/>
                <a:ea typeface="ＭＳ Ｐゴシック" panose="020B0600070205080204" pitchFamily="50" charset="-128"/>
              </a:rPr>
              <a:t>の設定</a:t>
            </a:r>
            <a:endParaRPr kumimoji="1" lang="en-US" altLang="ja-JP" sz="2400" b="1"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796584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428A5767-FE28-947F-2426-E77D8E353B9F}"/>
              </a:ext>
            </a:extLst>
          </p:cNvPr>
          <p:cNvSpPr>
            <a:spLocks noGrp="1"/>
          </p:cNvSpPr>
          <p:nvPr>
            <p:ph type="sldNum" sz="quarter" idx="12"/>
          </p:nvPr>
        </p:nvSpPr>
        <p:spPr/>
        <p:txBody>
          <a:bodyPr/>
          <a:lstStyle/>
          <a:p>
            <a:fld id="{B67975F5-DE1D-4BC9-B096-95CE2BC3E8B5}" type="slidenum">
              <a:rPr kumimoji="1" lang="ja-JP" altLang="en-US" smtClean="0"/>
              <a:t>18</a:t>
            </a:fld>
            <a:endParaRPr kumimoji="1" lang="ja-JP" altLang="en-US" dirty="0"/>
          </a:p>
        </p:txBody>
      </p:sp>
      <p:sp>
        <p:nvSpPr>
          <p:cNvPr id="12" name="タイトル 1">
            <a:extLst>
              <a:ext uri="{FF2B5EF4-FFF2-40B4-BE49-F238E27FC236}">
                <a16:creationId xmlns:a16="http://schemas.microsoft.com/office/drawing/2014/main" id="{8B4A258B-3E8C-426A-6EBD-892CFB68F165}"/>
              </a:ext>
            </a:extLst>
          </p:cNvPr>
          <p:cNvSpPr txBox="1">
            <a:spLocks/>
          </p:cNvSpPr>
          <p:nvPr/>
        </p:nvSpPr>
        <p:spPr>
          <a:xfrm>
            <a:off x="80928" y="65687"/>
            <a:ext cx="4270738"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2</a:t>
            </a:r>
            <a:endParaRPr lang="ja-JP" altLang="en-US" sz="4000" dirty="0">
              <a:latin typeface="ＭＳ Ｐゴシック" panose="020B0600070205080204" pitchFamily="50" charset="-128"/>
              <a:ea typeface="ＭＳ Ｐゴシック" panose="020B0600070205080204" pitchFamily="50" charset="-128"/>
            </a:endParaRPr>
          </a:p>
        </p:txBody>
      </p:sp>
      <p:sp>
        <p:nvSpPr>
          <p:cNvPr id="4" name="正方形/長方形 3">
            <a:extLst>
              <a:ext uri="{FF2B5EF4-FFF2-40B4-BE49-F238E27FC236}">
                <a16:creationId xmlns:a16="http://schemas.microsoft.com/office/drawing/2014/main" id="{4E72AE4C-34CF-EC01-2FFC-B48A32953968}"/>
              </a:ext>
            </a:extLst>
          </p:cNvPr>
          <p:cNvSpPr/>
          <p:nvPr/>
        </p:nvSpPr>
        <p:spPr>
          <a:xfrm>
            <a:off x="51371" y="1904552"/>
            <a:ext cx="9041258" cy="404288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02C12DB0-3D74-0B28-6D45-78B89E28490A}"/>
              </a:ext>
            </a:extLst>
          </p:cNvPr>
          <p:cNvSpPr txBox="1"/>
          <p:nvPr/>
        </p:nvSpPr>
        <p:spPr>
          <a:xfrm>
            <a:off x="5785335" y="5349053"/>
            <a:ext cx="1076602" cy="461665"/>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triple</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02088691-0429-BA30-284C-942280FE8832}"/>
              </a:ext>
            </a:extLst>
          </p:cNvPr>
          <p:cNvSpPr txBox="1"/>
          <p:nvPr/>
        </p:nvSpPr>
        <p:spPr>
          <a:xfrm>
            <a:off x="393189" y="2047413"/>
            <a:ext cx="1671981" cy="461665"/>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災害データ</a:t>
            </a:r>
          </a:p>
        </p:txBody>
      </p:sp>
      <p:sp>
        <p:nvSpPr>
          <p:cNvPr id="8" name="テキスト ボックス 7">
            <a:extLst>
              <a:ext uri="{FF2B5EF4-FFF2-40B4-BE49-F238E27FC236}">
                <a16:creationId xmlns:a16="http://schemas.microsoft.com/office/drawing/2014/main" id="{57FBB387-8D56-DA41-D43E-F1E3EC6BCEFE}"/>
              </a:ext>
            </a:extLst>
          </p:cNvPr>
          <p:cNvSpPr txBox="1"/>
          <p:nvPr/>
        </p:nvSpPr>
        <p:spPr>
          <a:xfrm>
            <a:off x="5716480" y="2016020"/>
            <a:ext cx="2770043" cy="523220"/>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800" dirty="0">
                <a:latin typeface="ＭＳ Ｐゴシック" panose="020B0600070205080204" pitchFamily="50" charset="-128"/>
                <a:ea typeface="ＭＳ Ｐゴシック" panose="020B0600070205080204" pitchFamily="50" charset="-128"/>
              </a:rPr>
              <a:t>Knowledge Graph</a:t>
            </a:r>
            <a:endParaRPr kumimoji="1" lang="ja-JP" altLang="en-US" sz="2800" dirty="0">
              <a:latin typeface="ＭＳ Ｐゴシック" panose="020B0600070205080204" pitchFamily="50" charset="-128"/>
              <a:ea typeface="ＭＳ Ｐゴシック" panose="020B0600070205080204" pitchFamily="50" charset="-128"/>
            </a:endParaRPr>
          </a:p>
        </p:txBody>
      </p:sp>
      <p:sp>
        <p:nvSpPr>
          <p:cNvPr id="9" name="矢印: 右 8">
            <a:extLst>
              <a:ext uri="{FF2B5EF4-FFF2-40B4-BE49-F238E27FC236}">
                <a16:creationId xmlns:a16="http://schemas.microsoft.com/office/drawing/2014/main" id="{0DB28D57-CA37-5F11-44B0-7D28FEAFCBFF}"/>
              </a:ext>
            </a:extLst>
          </p:cNvPr>
          <p:cNvSpPr/>
          <p:nvPr/>
        </p:nvSpPr>
        <p:spPr>
          <a:xfrm>
            <a:off x="989163" y="2970165"/>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nvGrpSpPr>
          <p:cNvPr id="10" name="グループ化 9">
            <a:extLst>
              <a:ext uri="{FF2B5EF4-FFF2-40B4-BE49-F238E27FC236}">
                <a16:creationId xmlns:a16="http://schemas.microsoft.com/office/drawing/2014/main" id="{1F8C0D2E-68A2-0BEF-006C-906D56DD5E7C}"/>
              </a:ext>
            </a:extLst>
          </p:cNvPr>
          <p:cNvGrpSpPr/>
          <p:nvPr/>
        </p:nvGrpSpPr>
        <p:grpSpPr>
          <a:xfrm>
            <a:off x="7528579" y="3439513"/>
            <a:ext cx="1378281" cy="1310453"/>
            <a:chOff x="7528580" y="2161540"/>
            <a:chExt cx="1378281" cy="1310453"/>
          </a:xfrm>
        </p:grpSpPr>
        <p:grpSp>
          <p:nvGrpSpPr>
            <p:cNvPr id="11" name="グループ化 10">
              <a:extLst>
                <a:ext uri="{FF2B5EF4-FFF2-40B4-BE49-F238E27FC236}">
                  <a16:creationId xmlns:a16="http://schemas.microsoft.com/office/drawing/2014/main" id="{DF30F308-96C3-288B-0B68-FF7AAB974CCC}"/>
                </a:ext>
              </a:extLst>
            </p:cNvPr>
            <p:cNvGrpSpPr/>
            <p:nvPr/>
          </p:nvGrpSpPr>
          <p:grpSpPr>
            <a:xfrm>
              <a:off x="7528580" y="2161540"/>
              <a:ext cx="1378281" cy="754564"/>
              <a:chOff x="6678249" y="2775556"/>
              <a:chExt cx="1770425" cy="1436905"/>
            </a:xfrm>
          </p:grpSpPr>
          <p:sp>
            <p:nvSpPr>
              <p:cNvPr id="17" name="楕円 16">
                <a:extLst>
                  <a:ext uri="{FF2B5EF4-FFF2-40B4-BE49-F238E27FC236}">
                    <a16:creationId xmlns:a16="http://schemas.microsoft.com/office/drawing/2014/main" id="{F8E1BBC4-98A6-CDB7-C6AD-EEC5C1871961}"/>
                  </a:ext>
                </a:extLst>
              </p:cNvPr>
              <p:cNvSpPr/>
              <p:nvPr/>
            </p:nvSpPr>
            <p:spPr>
              <a:xfrm>
                <a:off x="6678249"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8" name="楕円 17">
                <a:extLst>
                  <a:ext uri="{FF2B5EF4-FFF2-40B4-BE49-F238E27FC236}">
                    <a16:creationId xmlns:a16="http://schemas.microsoft.com/office/drawing/2014/main" id="{152A7DC5-6833-1F41-014E-5DA15F3FEFA4}"/>
                  </a:ext>
                </a:extLst>
              </p:cNvPr>
              <p:cNvSpPr/>
              <p:nvPr/>
            </p:nvSpPr>
            <p:spPr>
              <a:xfrm>
                <a:off x="6881909"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A964D34A-3A63-6504-2C34-B31ACE51E64E}"/>
                  </a:ext>
                </a:extLst>
              </p:cNvPr>
              <p:cNvSpPr/>
              <p:nvPr/>
            </p:nvSpPr>
            <p:spPr>
              <a:xfrm>
                <a:off x="8069359" y="3771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4306A863-35D6-C8B9-129C-6F9839937297}"/>
                  </a:ext>
                </a:extLst>
              </p:cNvPr>
              <p:cNvSpPr/>
              <p:nvPr/>
            </p:nvSpPr>
            <p:spPr>
              <a:xfrm>
                <a:off x="8224934"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5EE22CE6-313B-3279-B835-EB046B6EA441}"/>
                  </a:ext>
                </a:extLst>
              </p:cNvPr>
              <p:cNvSpPr/>
              <p:nvPr/>
            </p:nvSpPr>
            <p:spPr>
              <a:xfrm>
                <a:off x="7313710"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F092DE5-5BB1-B472-072D-EEB9110315DA}"/>
                  </a:ext>
                </a:extLst>
              </p:cNvPr>
              <p:cNvSpPr/>
              <p:nvPr/>
            </p:nvSpPr>
            <p:spPr>
              <a:xfrm>
                <a:off x="7329584" y="277555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11997B8C-7C5B-B77E-7ED0-6B64EF79F1C0}"/>
                  </a:ext>
                </a:extLst>
              </p:cNvPr>
              <p:cNvCxnSpPr>
                <a:cxnSpLocks/>
                <a:stCxn id="22" idx="2"/>
                <a:endCxn id="18" idx="0"/>
              </p:cNvCxnSpPr>
              <p:nvPr/>
            </p:nvCxnSpPr>
            <p:spPr>
              <a:xfrm flipH="1">
                <a:off x="6993779" y="2949230"/>
                <a:ext cx="335805" cy="213676"/>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A658B544-0655-684B-5037-ACFA858ACD5E}"/>
                  </a:ext>
                </a:extLst>
              </p:cNvPr>
              <p:cNvCxnSpPr>
                <a:cxnSpLocks/>
                <a:stCxn id="21" idx="1"/>
                <a:endCxn id="18" idx="5"/>
              </p:cNvCxnSpPr>
              <p:nvPr/>
            </p:nvCxnSpPr>
            <p:spPr>
              <a:xfrm flipH="1" flipV="1">
                <a:off x="7072883" y="3459386"/>
                <a:ext cx="273593" cy="456594"/>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ED2A9F61-DBDD-BA11-B72F-44E76EA4FEBF}"/>
                  </a:ext>
                </a:extLst>
              </p:cNvPr>
              <p:cNvCxnSpPr>
                <a:cxnSpLocks/>
                <a:stCxn id="17" idx="0"/>
                <a:endCxn id="18" idx="3"/>
              </p:cNvCxnSpPr>
              <p:nvPr/>
            </p:nvCxnSpPr>
            <p:spPr>
              <a:xfrm flipV="1">
                <a:off x="6790119" y="3459386"/>
                <a:ext cx="124556" cy="40572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FAF1FDDA-C817-8910-2C7E-C757A6ECE0B3}"/>
                  </a:ext>
                </a:extLst>
              </p:cNvPr>
              <p:cNvCxnSpPr>
                <a:cxnSpLocks/>
                <a:stCxn id="19" idx="2"/>
                <a:endCxn id="21" idx="6"/>
              </p:cNvCxnSpPr>
              <p:nvPr/>
            </p:nvCxnSpPr>
            <p:spPr>
              <a:xfrm flipH="1">
                <a:off x="7537450" y="3945580"/>
                <a:ext cx="531909" cy="93207"/>
              </a:xfrm>
              <a:prstGeom prst="line">
                <a:avLst/>
              </a:prstGeom>
              <a:ln/>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9C7E8EE3-3474-0AEB-BB44-5F7C33DBCEAB}"/>
                  </a:ext>
                </a:extLst>
              </p:cNvPr>
              <p:cNvCxnSpPr>
                <a:cxnSpLocks/>
                <a:stCxn id="20" idx="4"/>
                <a:endCxn id="19" idx="0"/>
              </p:cNvCxnSpPr>
              <p:nvPr/>
            </p:nvCxnSpPr>
            <p:spPr>
              <a:xfrm flipH="1">
                <a:off x="8181229" y="3510254"/>
                <a:ext cx="155575" cy="261652"/>
              </a:xfrm>
              <a:prstGeom prst="line">
                <a:avLst/>
              </a:prstGeom>
              <a:ln>
                <a:prstDash val="solid"/>
              </a:ln>
            </p:spPr>
            <p:style>
              <a:lnRef idx="1">
                <a:schemeClr val="dk1"/>
              </a:lnRef>
              <a:fillRef idx="0">
                <a:schemeClr val="dk1"/>
              </a:fillRef>
              <a:effectRef idx="0">
                <a:schemeClr val="dk1"/>
              </a:effectRef>
              <a:fontRef idx="minor">
                <a:schemeClr val="tx1"/>
              </a:fontRef>
            </p:style>
          </p:cxnSp>
        </p:grpSp>
        <p:sp>
          <p:nvSpPr>
            <p:cNvPr id="13" name="楕円 12">
              <a:extLst>
                <a:ext uri="{FF2B5EF4-FFF2-40B4-BE49-F238E27FC236}">
                  <a16:creationId xmlns:a16="http://schemas.microsoft.com/office/drawing/2014/main" id="{EE506230-F811-9536-D040-FEC269437DC4}"/>
                </a:ext>
              </a:extLst>
            </p:cNvPr>
            <p:cNvSpPr/>
            <p:nvPr/>
          </p:nvSpPr>
          <p:spPr>
            <a:xfrm>
              <a:off x="7800830" y="3076403"/>
              <a:ext cx="174182" cy="1824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1C4DB62E-9AF3-415B-4E86-E4B4C61DA34E}"/>
                </a:ext>
              </a:extLst>
            </p:cNvPr>
            <p:cNvSpPr/>
            <p:nvPr/>
          </p:nvSpPr>
          <p:spPr>
            <a:xfrm>
              <a:off x="8499212" y="3289590"/>
              <a:ext cx="174182" cy="1824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CC174F1-9381-6E49-D937-6CC4A109B0FF}"/>
                </a:ext>
              </a:extLst>
            </p:cNvPr>
            <p:cNvCxnSpPr>
              <a:cxnSpLocks/>
              <a:stCxn id="13" idx="1"/>
              <a:endCxn id="17" idx="4"/>
            </p:cNvCxnSpPr>
            <p:nvPr/>
          </p:nvCxnSpPr>
          <p:spPr>
            <a:xfrm flipH="1" flipV="1">
              <a:off x="7615671" y="2916104"/>
              <a:ext cx="210668" cy="187011"/>
            </a:xfrm>
            <a:prstGeom prst="line">
              <a:avLst/>
            </a:prstGeom>
            <a:ln/>
          </p:spPr>
          <p:style>
            <a:lnRef idx="1">
              <a:schemeClr val="dk1"/>
            </a:lnRef>
            <a:fillRef idx="0">
              <a:schemeClr val="dk1"/>
            </a:fillRef>
            <a:effectRef idx="0">
              <a:schemeClr val="dk1"/>
            </a:effectRef>
            <a:fontRef idx="minor">
              <a:schemeClr val="tx1"/>
            </a:fontRef>
          </p:style>
        </p:cxnSp>
        <p:cxnSp>
          <p:nvCxnSpPr>
            <p:cNvPr id="16" name="直線コネクタ 15">
              <a:extLst>
                <a:ext uri="{FF2B5EF4-FFF2-40B4-BE49-F238E27FC236}">
                  <a16:creationId xmlns:a16="http://schemas.microsoft.com/office/drawing/2014/main" id="{5B78D091-AB66-4B88-C990-A10D8DE6C6CB}"/>
                </a:ext>
              </a:extLst>
            </p:cNvPr>
            <p:cNvCxnSpPr>
              <a:cxnSpLocks/>
              <a:stCxn id="21" idx="4"/>
              <a:endCxn id="14" idx="1"/>
            </p:cNvCxnSpPr>
            <p:nvPr/>
          </p:nvCxnSpPr>
          <p:spPr>
            <a:xfrm>
              <a:off x="8110379" y="2916104"/>
              <a:ext cx="414341" cy="400198"/>
            </a:xfrm>
            <a:prstGeom prst="line">
              <a:avLst/>
            </a:prstGeom>
            <a:ln/>
          </p:spPr>
          <p:style>
            <a:lnRef idx="1">
              <a:schemeClr val="dk1"/>
            </a:lnRef>
            <a:fillRef idx="0">
              <a:schemeClr val="dk1"/>
            </a:fillRef>
            <a:effectRef idx="0">
              <a:schemeClr val="dk1"/>
            </a:effectRef>
            <a:fontRef idx="minor">
              <a:schemeClr val="tx1"/>
            </a:fontRef>
          </p:style>
        </p:cxnSp>
      </p:grpSp>
      <p:sp>
        <p:nvSpPr>
          <p:cNvPr id="28" name="矢印: 右 27">
            <a:extLst>
              <a:ext uri="{FF2B5EF4-FFF2-40B4-BE49-F238E27FC236}">
                <a16:creationId xmlns:a16="http://schemas.microsoft.com/office/drawing/2014/main" id="{BDF18837-A71C-61DE-5A9D-8F3C73A96303}"/>
              </a:ext>
            </a:extLst>
          </p:cNvPr>
          <p:cNvSpPr/>
          <p:nvPr/>
        </p:nvSpPr>
        <p:spPr>
          <a:xfrm>
            <a:off x="4957373" y="2962783"/>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29" name="図 28" descr="テキスト&#10;&#10;自動的に生成された説明">
            <a:extLst>
              <a:ext uri="{FF2B5EF4-FFF2-40B4-BE49-F238E27FC236}">
                <a16:creationId xmlns:a16="http://schemas.microsoft.com/office/drawing/2014/main" id="{97E0E3D3-1A46-A9F0-A941-B3A7FA4D745D}"/>
              </a:ext>
            </a:extLst>
          </p:cNvPr>
          <p:cNvPicPr>
            <a:picLocks noChangeAspect="1"/>
          </p:cNvPicPr>
          <p:nvPr/>
        </p:nvPicPr>
        <p:blipFill>
          <a:blip r:embed="rId3"/>
          <a:srcRect l="28269" t="13917" r="28598" b="13654"/>
          <a:stretch/>
        </p:blipFill>
        <p:spPr>
          <a:xfrm>
            <a:off x="236905" y="2703187"/>
            <a:ext cx="626436" cy="789516"/>
          </a:xfrm>
          <a:prstGeom prst="rect">
            <a:avLst/>
          </a:prstGeom>
        </p:spPr>
      </p:pic>
      <p:pic>
        <p:nvPicPr>
          <p:cNvPr id="30" name="図 29" descr="テキスト&#10;&#10;自動的に生成された説明">
            <a:extLst>
              <a:ext uri="{FF2B5EF4-FFF2-40B4-BE49-F238E27FC236}">
                <a16:creationId xmlns:a16="http://schemas.microsoft.com/office/drawing/2014/main" id="{BC1047FC-4D10-AC3D-1A0B-DDE4413E1A63}"/>
              </a:ext>
            </a:extLst>
          </p:cNvPr>
          <p:cNvPicPr>
            <a:picLocks noChangeAspect="1"/>
          </p:cNvPicPr>
          <p:nvPr/>
        </p:nvPicPr>
        <p:blipFill>
          <a:blip r:embed="rId3"/>
          <a:srcRect l="28269" t="13917" r="28598" b="13654"/>
          <a:stretch/>
        </p:blipFill>
        <p:spPr>
          <a:xfrm>
            <a:off x="235221" y="3522401"/>
            <a:ext cx="626436" cy="789516"/>
          </a:xfrm>
          <a:prstGeom prst="rect">
            <a:avLst/>
          </a:prstGeom>
        </p:spPr>
      </p:pic>
      <p:pic>
        <p:nvPicPr>
          <p:cNvPr id="31" name="図 30" descr="テキスト&#10;&#10;自動的に生成された説明">
            <a:extLst>
              <a:ext uri="{FF2B5EF4-FFF2-40B4-BE49-F238E27FC236}">
                <a16:creationId xmlns:a16="http://schemas.microsoft.com/office/drawing/2014/main" id="{29D1EB7B-E708-80C3-4A19-8F7739EE19CB}"/>
              </a:ext>
            </a:extLst>
          </p:cNvPr>
          <p:cNvPicPr>
            <a:picLocks noChangeAspect="1"/>
          </p:cNvPicPr>
          <p:nvPr/>
        </p:nvPicPr>
        <p:blipFill>
          <a:blip r:embed="rId3"/>
          <a:srcRect l="28269" t="13917" r="28598" b="13654"/>
          <a:stretch/>
        </p:blipFill>
        <p:spPr>
          <a:xfrm>
            <a:off x="235221" y="4715126"/>
            <a:ext cx="626436" cy="789516"/>
          </a:xfrm>
          <a:prstGeom prst="rect">
            <a:avLst/>
          </a:prstGeom>
        </p:spPr>
      </p:pic>
      <p:sp>
        <p:nvSpPr>
          <p:cNvPr id="32" name="矢印: 右 31">
            <a:extLst>
              <a:ext uri="{FF2B5EF4-FFF2-40B4-BE49-F238E27FC236}">
                <a16:creationId xmlns:a16="http://schemas.microsoft.com/office/drawing/2014/main" id="{FD3934B2-FF2A-B738-70C5-AAD878FBD979}"/>
              </a:ext>
            </a:extLst>
          </p:cNvPr>
          <p:cNvSpPr/>
          <p:nvPr/>
        </p:nvSpPr>
        <p:spPr>
          <a:xfrm>
            <a:off x="2225969" y="2966981"/>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B3442B26-905B-FF6C-36BB-E700770EB44F}"/>
              </a:ext>
            </a:extLst>
          </p:cNvPr>
          <p:cNvSpPr/>
          <p:nvPr/>
        </p:nvSpPr>
        <p:spPr>
          <a:xfrm>
            <a:off x="985906" y="3739913"/>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4" name="矢印: 右 33">
            <a:extLst>
              <a:ext uri="{FF2B5EF4-FFF2-40B4-BE49-F238E27FC236}">
                <a16:creationId xmlns:a16="http://schemas.microsoft.com/office/drawing/2014/main" id="{83FDABF9-9E26-4F1E-E906-E2C0091D8681}"/>
              </a:ext>
            </a:extLst>
          </p:cNvPr>
          <p:cNvSpPr/>
          <p:nvPr/>
        </p:nvSpPr>
        <p:spPr>
          <a:xfrm>
            <a:off x="985906" y="4947730"/>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DFA19D9-E099-7D2E-9746-D0EF0D4254E5}"/>
              </a:ext>
            </a:extLst>
          </p:cNvPr>
          <p:cNvSpPr/>
          <p:nvPr/>
        </p:nvSpPr>
        <p:spPr>
          <a:xfrm>
            <a:off x="2787489" y="2694931"/>
            <a:ext cx="1998076" cy="27292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200" dirty="0">
                <a:latin typeface="ＭＳ Ｐゴシック" panose="020B0600070205080204" pitchFamily="50" charset="-128"/>
                <a:ea typeface="ＭＳ Ｐゴシック" panose="020B0600070205080204" pitchFamily="50" charset="-128"/>
              </a:rPr>
              <a:t>GPT-4o</a:t>
            </a: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p:txBody>
      </p:sp>
      <p:sp>
        <p:nvSpPr>
          <p:cNvPr id="36" name="矢印: 右 35">
            <a:extLst>
              <a:ext uri="{FF2B5EF4-FFF2-40B4-BE49-F238E27FC236}">
                <a16:creationId xmlns:a16="http://schemas.microsoft.com/office/drawing/2014/main" id="{4F2A38BF-D78E-C351-6FE5-2DC6BB24B21D}"/>
              </a:ext>
            </a:extLst>
          </p:cNvPr>
          <p:cNvSpPr/>
          <p:nvPr/>
        </p:nvSpPr>
        <p:spPr>
          <a:xfrm>
            <a:off x="2226901" y="3739913"/>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693CE2C9-F109-F5FD-D2FE-9FC8ABDF53A2}"/>
              </a:ext>
            </a:extLst>
          </p:cNvPr>
          <p:cNvSpPr/>
          <p:nvPr/>
        </p:nvSpPr>
        <p:spPr>
          <a:xfrm>
            <a:off x="2223098" y="4947729"/>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mc:AlternateContent xmlns:mc="http://schemas.openxmlformats.org/markup-compatibility/2006">
        <mc:Choice xmlns:a14="http://schemas.microsoft.com/office/drawing/2010/main" Requires="a14">
          <p:sp>
            <p:nvSpPr>
              <p:cNvPr id="38" name="テキスト ボックス 37">
                <a:extLst>
                  <a:ext uri="{FF2B5EF4-FFF2-40B4-BE49-F238E27FC236}">
                    <a16:creationId xmlns:a16="http://schemas.microsoft.com/office/drawing/2014/main" id="{4FD233E3-5AF0-28DA-BB44-2D39D53979FF}"/>
                  </a:ext>
                </a:extLst>
              </p:cNvPr>
              <p:cNvSpPr txBox="1"/>
              <p:nvPr/>
            </p:nvSpPr>
            <p:spPr>
              <a:xfrm>
                <a:off x="424331" y="4326440"/>
                <a:ext cx="2482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p:sp>
            <p:nvSpPr>
              <p:cNvPr id="38" name="テキスト ボックス 37">
                <a:extLst>
                  <a:ext uri="{FF2B5EF4-FFF2-40B4-BE49-F238E27FC236}">
                    <a16:creationId xmlns:a16="http://schemas.microsoft.com/office/drawing/2014/main" id="{4FD233E3-5AF0-28DA-BB44-2D39D53979FF}"/>
                  </a:ext>
                </a:extLst>
              </p:cNvPr>
              <p:cNvSpPr txBox="1">
                <a:spLocks noRot="1" noChangeAspect="1" noMove="1" noResize="1" noEditPoints="1" noAdjustHandles="1" noChangeArrowheads="1" noChangeShapeType="1" noTextEdit="1"/>
              </p:cNvSpPr>
              <p:nvPr/>
            </p:nvSpPr>
            <p:spPr>
              <a:xfrm>
                <a:off x="424331" y="4326440"/>
                <a:ext cx="248215" cy="400110"/>
              </a:xfrm>
              <a:prstGeom prst="rect">
                <a:avLst/>
              </a:prstGeom>
              <a:blipFill>
                <a:blip r:embed="rId4"/>
                <a:stretch>
                  <a:fillRect r="-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9" name="テキスト ボックス 38">
                <a:extLst>
                  <a:ext uri="{FF2B5EF4-FFF2-40B4-BE49-F238E27FC236}">
                    <a16:creationId xmlns:a16="http://schemas.microsoft.com/office/drawing/2014/main" id="{195C369D-A54A-0CE6-BA3F-E1F5DE4C4CEF}"/>
                  </a:ext>
                </a:extLst>
              </p:cNvPr>
              <p:cNvSpPr txBox="1"/>
              <p:nvPr/>
            </p:nvSpPr>
            <p:spPr>
              <a:xfrm>
                <a:off x="1662202" y="4349856"/>
                <a:ext cx="2482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p:sp>
            <p:nvSpPr>
              <p:cNvPr id="39" name="テキスト ボックス 38">
                <a:extLst>
                  <a:ext uri="{FF2B5EF4-FFF2-40B4-BE49-F238E27FC236}">
                    <a16:creationId xmlns:a16="http://schemas.microsoft.com/office/drawing/2014/main" id="{195C369D-A54A-0CE6-BA3F-E1F5DE4C4CEF}"/>
                  </a:ext>
                </a:extLst>
              </p:cNvPr>
              <p:cNvSpPr txBox="1">
                <a:spLocks noRot="1" noChangeAspect="1" noMove="1" noResize="1" noEditPoints="1" noAdjustHandles="1" noChangeArrowheads="1" noChangeShapeType="1" noTextEdit="1"/>
              </p:cNvSpPr>
              <p:nvPr/>
            </p:nvSpPr>
            <p:spPr>
              <a:xfrm>
                <a:off x="1662202" y="4349856"/>
                <a:ext cx="248215" cy="400110"/>
              </a:xfrm>
              <a:prstGeom prst="rect">
                <a:avLst/>
              </a:prstGeom>
              <a:blipFill>
                <a:blip r:embed="rId5"/>
                <a:stretch>
                  <a:fillRect r="-5000"/>
                </a:stretch>
              </a:blipFill>
            </p:spPr>
            <p:txBody>
              <a:bodyPr/>
              <a:lstStyle/>
              <a:p>
                <a:r>
                  <a:rPr lang="ja-JP" altLang="en-US">
                    <a:noFill/>
                  </a:rPr>
                  <a:t> </a:t>
                </a:r>
              </a:p>
            </p:txBody>
          </p:sp>
        </mc:Fallback>
      </mc:AlternateContent>
      <p:sp>
        <p:nvSpPr>
          <p:cNvPr id="40" name="矢印: 右 39">
            <a:extLst>
              <a:ext uri="{FF2B5EF4-FFF2-40B4-BE49-F238E27FC236}">
                <a16:creationId xmlns:a16="http://schemas.microsoft.com/office/drawing/2014/main" id="{B97BE056-D72D-AB11-7D49-3C8ED4BA99A1}"/>
              </a:ext>
            </a:extLst>
          </p:cNvPr>
          <p:cNvSpPr/>
          <p:nvPr/>
        </p:nvSpPr>
        <p:spPr>
          <a:xfrm>
            <a:off x="4947786" y="3735777"/>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1" name="矢印: 右 40">
            <a:extLst>
              <a:ext uri="{FF2B5EF4-FFF2-40B4-BE49-F238E27FC236}">
                <a16:creationId xmlns:a16="http://schemas.microsoft.com/office/drawing/2014/main" id="{17013C56-AB0C-1B8A-F438-897B52652526}"/>
              </a:ext>
            </a:extLst>
          </p:cNvPr>
          <p:cNvSpPr/>
          <p:nvPr/>
        </p:nvSpPr>
        <p:spPr>
          <a:xfrm>
            <a:off x="4957373" y="4947728"/>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aphicFrame>
        <p:nvGraphicFramePr>
          <p:cNvPr id="42" name="表 41">
            <a:extLst>
              <a:ext uri="{FF2B5EF4-FFF2-40B4-BE49-F238E27FC236}">
                <a16:creationId xmlns:a16="http://schemas.microsoft.com/office/drawing/2014/main" id="{EA03D5AB-9A08-D185-ACDB-A6494AC37380}"/>
              </a:ext>
            </a:extLst>
          </p:cNvPr>
          <p:cNvGraphicFramePr>
            <a:graphicFrameLocks noGrp="1"/>
          </p:cNvGraphicFramePr>
          <p:nvPr>
            <p:extLst>
              <p:ext uri="{D42A27DB-BD31-4B8C-83A1-F6EECF244321}">
                <p14:modId xmlns:p14="http://schemas.microsoft.com/office/powerpoint/2010/main" val="1341055510"/>
              </p:ext>
            </p:extLst>
          </p:nvPr>
        </p:nvGraphicFramePr>
        <p:xfrm>
          <a:off x="5483656" y="2694931"/>
          <a:ext cx="1378281" cy="2729264"/>
        </p:xfrm>
        <a:graphic>
          <a:graphicData uri="http://schemas.openxmlformats.org/drawingml/2006/table">
            <a:tbl>
              <a:tblPr firstRow="1" bandRow="1">
                <a:tableStyleId>{5940675A-B579-460E-94D1-54222C63F5DA}</a:tableStyleId>
              </a:tblPr>
              <a:tblGrid>
                <a:gridCol w="459427">
                  <a:extLst>
                    <a:ext uri="{9D8B030D-6E8A-4147-A177-3AD203B41FA5}">
                      <a16:colId xmlns:a16="http://schemas.microsoft.com/office/drawing/2014/main" val="3187875622"/>
                    </a:ext>
                  </a:extLst>
                </a:gridCol>
                <a:gridCol w="459427">
                  <a:extLst>
                    <a:ext uri="{9D8B030D-6E8A-4147-A177-3AD203B41FA5}">
                      <a16:colId xmlns:a16="http://schemas.microsoft.com/office/drawing/2014/main" val="3850109251"/>
                    </a:ext>
                  </a:extLst>
                </a:gridCol>
                <a:gridCol w="459427">
                  <a:extLst>
                    <a:ext uri="{9D8B030D-6E8A-4147-A177-3AD203B41FA5}">
                      <a16:colId xmlns:a16="http://schemas.microsoft.com/office/drawing/2014/main" val="3202127648"/>
                    </a:ext>
                  </a:extLst>
                </a:gridCol>
              </a:tblGrid>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62464442"/>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985059991"/>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045631418"/>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846269739"/>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548580898"/>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29259941"/>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181218387"/>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92918859"/>
                  </a:ext>
                </a:extLst>
              </a:tr>
            </a:tbl>
          </a:graphicData>
        </a:graphic>
      </p:graphicFrame>
      <p:sp>
        <p:nvSpPr>
          <p:cNvPr id="43" name="矢印: 右 42">
            <a:extLst>
              <a:ext uri="{FF2B5EF4-FFF2-40B4-BE49-F238E27FC236}">
                <a16:creationId xmlns:a16="http://schemas.microsoft.com/office/drawing/2014/main" id="{CDABCCA9-82CE-7F4B-ED4C-23E834888F15}"/>
              </a:ext>
            </a:extLst>
          </p:cNvPr>
          <p:cNvSpPr/>
          <p:nvPr/>
        </p:nvSpPr>
        <p:spPr>
          <a:xfrm>
            <a:off x="7022200" y="3892629"/>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44" name="グラフィックス 43" descr="ドキュメント 枠線">
            <a:extLst>
              <a:ext uri="{FF2B5EF4-FFF2-40B4-BE49-F238E27FC236}">
                <a16:creationId xmlns:a16="http://schemas.microsoft.com/office/drawing/2014/main" id="{71768D39-4F84-C2EA-E611-57515D4F47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0217" y="3350818"/>
            <a:ext cx="1998076" cy="1998076"/>
          </a:xfrm>
          <a:prstGeom prst="rect">
            <a:avLst/>
          </a:prstGeom>
        </p:spPr>
      </p:pic>
      <p:pic>
        <p:nvPicPr>
          <p:cNvPr id="45" name="図 44" descr="テキスト&#10;&#10;自動的に生成された説明">
            <a:extLst>
              <a:ext uri="{FF2B5EF4-FFF2-40B4-BE49-F238E27FC236}">
                <a16:creationId xmlns:a16="http://schemas.microsoft.com/office/drawing/2014/main" id="{14D45226-0BC4-16E6-45B7-E8E528332862}"/>
              </a:ext>
            </a:extLst>
          </p:cNvPr>
          <p:cNvPicPr>
            <a:picLocks noChangeAspect="1"/>
          </p:cNvPicPr>
          <p:nvPr/>
        </p:nvPicPr>
        <p:blipFill>
          <a:blip r:embed="rId8"/>
          <a:srcRect l="15839" t="7560" r="24353" b="4616"/>
          <a:stretch/>
        </p:blipFill>
        <p:spPr>
          <a:xfrm>
            <a:off x="1372358" y="2698929"/>
            <a:ext cx="720210" cy="793774"/>
          </a:xfrm>
          <a:prstGeom prst="rect">
            <a:avLst/>
          </a:prstGeom>
        </p:spPr>
      </p:pic>
      <p:pic>
        <p:nvPicPr>
          <p:cNvPr id="46" name="図 45" descr="テキスト&#10;&#10;自動的に生成された説明">
            <a:extLst>
              <a:ext uri="{FF2B5EF4-FFF2-40B4-BE49-F238E27FC236}">
                <a16:creationId xmlns:a16="http://schemas.microsoft.com/office/drawing/2014/main" id="{8257F40A-B7C2-C7A1-9998-46FFFC6EF1CB}"/>
              </a:ext>
            </a:extLst>
          </p:cNvPr>
          <p:cNvPicPr>
            <a:picLocks noChangeAspect="1"/>
          </p:cNvPicPr>
          <p:nvPr/>
        </p:nvPicPr>
        <p:blipFill>
          <a:blip r:embed="rId8"/>
          <a:srcRect l="15839" t="7560" r="24353" b="4616"/>
          <a:stretch/>
        </p:blipFill>
        <p:spPr>
          <a:xfrm>
            <a:off x="1388527" y="3507514"/>
            <a:ext cx="720210" cy="793774"/>
          </a:xfrm>
          <a:prstGeom prst="rect">
            <a:avLst/>
          </a:prstGeom>
        </p:spPr>
      </p:pic>
      <p:pic>
        <p:nvPicPr>
          <p:cNvPr id="47" name="図 46" descr="テキスト&#10;&#10;自動的に生成された説明">
            <a:extLst>
              <a:ext uri="{FF2B5EF4-FFF2-40B4-BE49-F238E27FC236}">
                <a16:creationId xmlns:a16="http://schemas.microsoft.com/office/drawing/2014/main" id="{56414437-667E-76B0-4836-7BFEF4F3B260}"/>
              </a:ext>
            </a:extLst>
          </p:cNvPr>
          <p:cNvPicPr>
            <a:picLocks noChangeAspect="1"/>
          </p:cNvPicPr>
          <p:nvPr/>
        </p:nvPicPr>
        <p:blipFill>
          <a:blip r:embed="rId8"/>
          <a:srcRect l="15839" t="7560" r="24353" b="4616"/>
          <a:stretch/>
        </p:blipFill>
        <p:spPr>
          <a:xfrm>
            <a:off x="1372358" y="4706973"/>
            <a:ext cx="720210" cy="793774"/>
          </a:xfrm>
          <a:prstGeom prst="rect">
            <a:avLst/>
          </a:prstGeom>
        </p:spPr>
      </p:pic>
      <p:sp>
        <p:nvSpPr>
          <p:cNvPr id="48" name="テキスト ボックス 47">
            <a:extLst>
              <a:ext uri="{FF2B5EF4-FFF2-40B4-BE49-F238E27FC236}">
                <a16:creationId xmlns:a16="http://schemas.microsoft.com/office/drawing/2014/main" id="{6E739EEE-FCCF-BCD2-3D09-D562A96254AE}"/>
              </a:ext>
            </a:extLst>
          </p:cNvPr>
          <p:cNvSpPr txBox="1"/>
          <p:nvPr/>
        </p:nvSpPr>
        <p:spPr>
          <a:xfrm>
            <a:off x="2976600" y="4902701"/>
            <a:ext cx="11693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800" b="1" dirty="0">
                <a:latin typeface="ＭＳ Ｐゴシック" panose="020B0600070205080204" pitchFamily="50" charset="-128"/>
                <a:ea typeface="ＭＳ Ｐゴシック" panose="020B0600070205080204" pitchFamily="50" charset="-128"/>
              </a:rPr>
              <a:t>プロンプト</a:t>
            </a:r>
            <a:endParaRPr kumimoji="1" lang="en-US" altLang="ja-JP" sz="1800" b="1" dirty="0">
              <a:latin typeface="ＭＳ Ｐゴシック" panose="020B0600070205080204" pitchFamily="50" charset="-128"/>
              <a:ea typeface="ＭＳ Ｐゴシック" panose="020B0600070205080204" pitchFamily="50" charset="-128"/>
            </a:endParaRPr>
          </a:p>
        </p:txBody>
      </p:sp>
      <p:sp>
        <p:nvSpPr>
          <p:cNvPr id="49" name="フレーム 48">
            <a:extLst>
              <a:ext uri="{FF2B5EF4-FFF2-40B4-BE49-F238E27FC236}">
                <a16:creationId xmlns:a16="http://schemas.microsoft.com/office/drawing/2014/main" id="{66A47FDB-3D3B-1148-09B8-69BEC3FB5CD3}"/>
              </a:ext>
            </a:extLst>
          </p:cNvPr>
          <p:cNvSpPr/>
          <p:nvPr/>
        </p:nvSpPr>
        <p:spPr>
          <a:xfrm>
            <a:off x="5334238" y="2016020"/>
            <a:ext cx="3703386" cy="3841257"/>
          </a:xfrm>
          <a:prstGeom prst="frame">
            <a:avLst>
              <a:gd name="adj1" fmla="val 241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C9427B5A-9569-EF62-C2E4-5695D79C2367}"/>
              </a:ext>
            </a:extLst>
          </p:cNvPr>
          <p:cNvSpPr txBox="1"/>
          <p:nvPr/>
        </p:nvSpPr>
        <p:spPr>
          <a:xfrm>
            <a:off x="80928" y="1041877"/>
            <a:ext cx="9133268" cy="523220"/>
          </a:xfrm>
          <a:prstGeom prst="rect">
            <a:avLst/>
          </a:prstGeom>
          <a:noFill/>
        </p:spPr>
        <p:txBody>
          <a:bodyPr wrap="square">
            <a:spAutoFit/>
          </a:bodyPr>
          <a:lstStyle/>
          <a:p>
            <a:r>
              <a:rPr kumimoji="1" lang="ja-JP" altLang="en-US" sz="2800" dirty="0">
                <a:solidFill>
                  <a:prstClr val="black"/>
                </a:solidFill>
                <a:latin typeface="ＭＳ Ｐゴシック" panose="020B0600070205080204" pitchFamily="50" charset="-128"/>
                <a:ea typeface="ＭＳ Ｐゴシック" panose="020B0600070205080204" pitchFamily="50" charset="-128"/>
              </a:rPr>
              <a:t>実験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で抽出した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からの</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の可視化</a:t>
            </a:r>
            <a:endParaRPr lang="ja-JP" altLang="en-US" sz="2800" dirty="0"/>
          </a:p>
        </p:txBody>
      </p:sp>
    </p:spTree>
    <p:extLst>
      <p:ext uri="{BB962C8B-B14F-4D97-AF65-F5344CB8AC3E}">
        <p14:creationId xmlns:p14="http://schemas.microsoft.com/office/powerpoint/2010/main" val="355257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FB8702D-DF52-54A2-20B5-A937A3B825C1}"/>
              </a:ext>
            </a:extLst>
          </p:cNvPr>
          <p:cNvSpPr txBox="1"/>
          <p:nvPr/>
        </p:nvSpPr>
        <p:spPr>
          <a:xfrm>
            <a:off x="1950991" y="912075"/>
            <a:ext cx="5242017" cy="4937747"/>
          </a:xfrm>
          <a:prstGeom prst="rect">
            <a:avLst/>
          </a:prstGeom>
          <a:noFill/>
          <a:ln>
            <a:noFill/>
          </a:ln>
        </p:spPr>
        <p:txBody>
          <a:bodyPr wrap="square" tIns="35100" rtlCol="0">
            <a:spAutoFit/>
          </a:bodyPr>
          <a:lstStyle/>
          <a:p>
            <a:pPr marL="257175" indent="-257175">
              <a:lnSpc>
                <a:spcPct val="150000"/>
              </a:lnSpc>
              <a:buFont typeface="+mj-lt"/>
              <a:buAutoNum type="arabicPeriod"/>
            </a:pPr>
            <a:r>
              <a:rPr kumimoji="1" lang="ja-JP" altLang="en-US" sz="3600" dirty="0">
                <a:solidFill>
                  <a:prstClr val="black"/>
                </a:solidFill>
                <a:latin typeface="ＭＳ Ｐゴシック" panose="020B0600070205080204" pitchFamily="50" charset="-128"/>
                <a:ea typeface="ＭＳ Ｐゴシック" panose="020B0600070205080204" pitchFamily="50" charset="-128"/>
              </a:rPr>
              <a:t> はじめに</a:t>
            </a:r>
            <a:endParaRPr kumimoji="1" lang="en-US" altLang="ja-JP" sz="3600" dirty="0">
              <a:solidFill>
                <a:prstClr val="black"/>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prstClr val="black"/>
                </a:solidFill>
                <a:latin typeface="ＭＳ Ｐゴシック" panose="020B0600070205080204" pitchFamily="50" charset="-128"/>
                <a:ea typeface="ＭＳ Ｐゴシック" panose="020B0600070205080204" pitchFamily="50" charset="-128"/>
              </a:rPr>
              <a:t> 要素技術</a:t>
            </a:r>
            <a:endParaRPr kumimoji="1" lang="en-US" altLang="ja-JP" sz="3600" dirty="0">
              <a:solidFill>
                <a:prstClr val="black"/>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prstClr val="black"/>
                </a:solidFill>
                <a:latin typeface="ＭＳ Ｐゴシック" panose="020B0600070205080204" pitchFamily="50" charset="-128"/>
                <a:ea typeface="ＭＳ Ｐゴシック" panose="020B0600070205080204" pitchFamily="50" charset="-128"/>
              </a:rPr>
              <a:t> 提案手法</a:t>
            </a:r>
            <a:endParaRPr kumimoji="1" lang="en-US" altLang="ja-JP" sz="3600" dirty="0">
              <a:solidFill>
                <a:prstClr val="black"/>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prstClr val="black"/>
                </a:solidFill>
                <a:latin typeface="ＭＳ Ｐゴシック" panose="020B0600070205080204" pitchFamily="50" charset="-128"/>
                <a:ea typeface="ＭＳ Ｐゴシック" panose="020B0600070205080204" pitchFamily="50" charset="-128"/>
              </a:rPr>
              <a:t> 実験</a:t>
            </a:r>
            <a:endParaRPr kumimoji="1" lang="en-US" altLang="ja-JP" sz="3600" dirty="0">
              <a:solidFill>
                <a:prstClr val="black"/>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en-US" altLang="ja-JP" sz="36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3600" dirty="0">
                <a:solidFill>
                  <a:prstClr val="black"/>
                </a:solidFill>
                <a:latin typeface="ＭＳ Ｐゴシック" panose="020B0600070205080204" pitchFamily="50" charset="-128"/>
                <a:ea typeface="ＭＳ Ｐゴシック" panose="020B0600070205080204" pitchFamily="50" charset="-128"/>
              </a:rPr>
              <a:t>実験結果</a:t>
            </a:r>
            <a:endParaRPr kumimoji="1" lang="en-US" altLang="ja-JP" sz="3600" dirty="0">
              <a:solidFill>
                <a:prstClr val="black"/>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prstClr val="black"/>
                </a:solidFill>
                <a:latin typeface="ＭＳ Ｐゴシック" panose="020B0600070205080204" pitchFamily="50" charset="-128"/>
                <a:ea typeface="ＭＳ Ｐゴシック" panose="020B0600070205080204" pitchFamily="50" charset="-128"/>
              </a:rPr>
              <a:t> まとめと今後の課題</a:t>
            </a:r>
          </a:p>
        </p:txBody>
      </p:sp>
      <p:sp>
        <p:nvSpPr>
          <p:cNvPr id="4" name="スライド番号プレースホルダー 3">
            <a:extLst>
              <a:ext uri="{FF2B5EF4-FFF2-40B4-BE49-F238E27FC236}">
                <a16:creationId xmlns:a16="http://schemas.microsoft.com/office/drawing/2014/main" id="{1E8422C7-973B-3322-E8D4-EF2E3543F9A7}"/>
              </a:ext>
            </a:extLst>
          </p:cNvPr>
          <p:cNvSpPr>
            <a:spLocks noGrp="1"/>
          </p:cNvSpPr>
          <p:nvPr>
            <p:ph type="sldNum" sz="quarter" idx="12"/>
          </p:nvPr>
        </p:nvSpPr>
        <p:spPr/>
        <p:txBody>
          <a:bodyPr/>
          <a:lstStyle/>
          <a:p>
            <a:fld id="{B67975F5-DE1D-4BC9-B096-95CE2BC3E8B5}" type="slidenum">
              <a:rPr kumimoji="1" lang="ja-JP" altLang="en-US" smtClean="0"/>
              <a:t>1</a:t>
            </a:fld>
            <a:endParaRPr kumimoji="1" lang="ja-JP" altLang="en-US" dirty="0"/>
          </a:p>
        </p:txBody>
      </p:sp>
      <p:sp>
        <p:nvSpPr>
          <p:cNvPr id="5" name="タイトル 1">
            <a:extLst>
              <a:ext uri="{FF2B5EF4-FFF2-40B4-BE49-F238E27FC236}">
                <a16:creationId xmlns:a16="http://schemas.microsoft.com/office/drawing/2014/main" id="{D725A97D-0DDC-7A00-CE5B-A97C6DA9626F}"/>
              </a:ext>
            </a:extLst>
          </p:cNvPr>
          <p:cNvSpPr txBox="1">
            <a:spLocks/>
          </p:cNvSpPr>
          <p:nvPr/>
        </p:nvSpPr>
        <p:spPr>
          <a:xfrm>
            <a:off x="80928" y="68956"/>
            <a:ext cx="3280851"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発表の流れ</a:t>
            </a:r>
          </a:p>
        </p:txBody>
      </p:sp>
    </p:spTree>
    <p:extLst>
      <p:ext uri="{BB962C8B-B14F-4D97-AF65-F5344CB8AC3E}">
        <p14:creationId xmlns:p14="http://schemas.microsoft.com/office/powerpoint/2010/main" val="1391693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8EA5-5D80-1254-1977-5668C87D7849}"/>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735FF055-0FE8-F049-4A91-32634A10E3C5}"/>
              </a:ext>
            </a:extLst>
          </p:cNvPr>
          <p:cNvSpPr>
            <a:spLocks noGrp="1"/>
          </p:cNvSpPr>
          <p:nvPr>
            <p:ph type="sldNum" sz="quarter" idx="12"/>
          </p:nvPr>
        </p:nvSpPr>
        <p:spPr/>
        <p:txBody>
          <a:bodyPr/>
          <a:lstStyle/>
          <a:p>
            <a:fld id="{B67975F5-DE1D-4BC9-B096-95CE2BC3E8B5}" type="slidenum">
              <a:rPr kumimoji="1" lang="ja-JP" altLang="en-US" smtClean="0"/>
              <a:t>19</a:t>
            </a:fld>
            <a:endParaRPr kumimoji="1" lang="ja-JP" altLang="en-US" dirty="0"/>
          </a:p>
        </p:txBody>
      </p:sp>
      <p:sp>
        <p:nvSpPr>
          <p:cNvPr id="12" name="タイトル 1">
            <a:extLst>
              <a:ext uri="{FF2B5EF4-FFF2-40B4-BE49-F238E27FC236}">
                <a16:creationId xmlns:a16="http://schemas.microsoft.com/office/drawing/2014/main" id="{23E5FD18-6743-986A-FB72-BC469770ABB6}"/>
              </a:ext>
            </a:extLst>
          </p:cNvPr>
          <p:cNvSpPr txBox="1">
            <a:spLocks/>
          </p:cNvSpPr>
          <p:nvPr/>
        </p:nvSpPr>
        <p:spPr>
          <a:xfrm>
            <a:off x="80927" y="65687"/>
            <a:ext cx="8110036"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2 (</a:t>
            </a:r>
            <a:r>
              <a:rPr lang="ja-JP" altLang="en-US" sz="4000" dirty="0">
                <a:latin typeface="ＭＳ Ｐゴシック" panose="020B0600070205080204" pitchFamily="50" charset="-128"/>
                <a:ea typeface="ＭＳ Ｐゴシック" panose="020B0600070205080204" pitchFamily="50" charset="-128"/>
              </a:rPr>
              <a:t>重要度 </a:t>
            </a:r>
            <a:r>
              <a:rPr lang="en-US" altLang="ja-JP" sz="4000" dirty="0">
                <a:latin typeface="ＭＳ Ｐゴシック" panose="020B0600070205080204" pitchFamily="50" charset="-128"/>
                <a:ea typeface="ＭＳ Ｐゴシック" panose="020B0600070205080204" pitchFamily="50" charset="-128"/>
              </a:rPr>
              <a:t>= </a:t>
            </a:r>
            <a:r>
              <a:rPr lang="ja-JP" altLang="en-US" sz="4000" dirty="0">
                <a:latin typeface="ＭＳ Ｐゴシック" panose="020B0600070205080204" pitchFamily="50" charset="-128"/>
                <a:ea typeface="ＭＳ Ｐゴシック" panose="020B0600070205080204" pitchFamily="50" charset="-128"/>
              </a:rPr>
              <a:t>ノードの大きさ</a:t>
            </a:r>
            <a:r>
              <a:rPr lang="en-US" altLang="ja-JP" sz="4000" dirty="0">
                <a:latin typeface="ＭＳ Ｐゴシック" panose="020B0600070205080204" pitchFamily="50" charset="-128"/>
                <a:ea typeface="ＭＳ Ｐゴシック" panose="020B0600070205080204" pitchFamily="50" charset="-128"/>
              </a:rPr>
              <a:t>)</a:t>
            </a:r>
            <a:endParaRPr lang="ja-JP" altLang="en-US" sz="4000" dirty="0">
              <a:latin typeface="ＭＳ Ｐゴシック" panose="020B0600070205080204" pitchFamily="50" charset="-128"/>
              <a:ea typeface="ＭＳ Ｐゴシック" panose="020B0600070205080204" pitchFamily="50" charset="-128"/>
            </a:endParaRPr>
          </a:p>
        </p:txBody>
      </p:sp>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97FF47F1-9215-B65E-4481-A2FA0D69F54F}"/>
                  </a:ext>
                </a:extLst>
              </p:cNvPr>
              <p:cNvSpPr txBox="1"/>
              <p:nvPr/>
            </p:nvSpPr>
            <p:spPr>
              <a:xfrm>
                <a:off x="1654934" y="728447"/>
                <a:ext cx="5399033" cy="1856662"/>
              </a:xfrm>
              <a:prstGeom prst="rect">
                <a:avLst/>
              </a:prstGeom>
              <a:noFill/>
            </p:spPr>
            <p:txBody>
              <a:bodyPr wrap="square">
                <a:spAutoFit/>
              </a:bodyPr>
              <a:lstStyle/>
              <a:p>
                <a:pPr>
                  <a:lnSpc>
                    <a:spcPct val="150000"/>
                  </a:lnSpc>
                  <a:buClr>
                    <a:schemeClr val="tx1"/>
                  </a:buClr>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ea typeface="ＭＳ Ｐゴシック" panose="020B0600070205080204" pitchFamily="50" charset="-128"/>
                        </a:rPr>
                        <m:t>𝐼</m:t>
                      </m:r>
                      <m:d>
                        <m:dPr>
                          <m:ctrlPr>
                            <a:rPr kumimoji="1" lang="en-US" altLang="ja-JP" sz="3600" b="0" i="1" smtClean="0">
                              <a:latin typeface="Cambria Math" panose="02040503050406030204" pitchFamily="18" charset="0"/>
                              <a:ea typeface="ＭＳ Ｐゴシック" panose="020B0600070205080204" pitchFamily="50" charset="-128"/>
                            </a:rPr>
                          </m:ctrlPr>
                        </m:dPr>
                        <m:e>
                          <m:sSub>
                            <m:sSubPr>
                              <m:ctrlPr>
                                <a:rPr kumimoji="1" lang="en-US" altLang="ja-JP" sz="3600" b="0" i="1" smtClean="0">
                                  <a:latin typeface="Cambria Math" panose="02040503050406030204" pitchFamily="18" charset="0"/>
                                  <a:ea typeface="ＭＳ Ｐゴシック" panose="020B0600070205080204" pitchFamily="50" charset="-128"/>
                                </a:rPr>
                              </m:ctrlPr>
                            </m:sSubPr>
                            <m:e>
                              <m:r>
                                <m:rPr>
                                  <m:sty m:val="p"/>
                                </m:rPr>
                                <a:rPr kumimoji="1" lang="en-US" altLang="ja-JP" sz="3600" b="0" i="0" smtClean="0">
                                  <a:latin typeface="Cambria Math" panose="02040503050406030204" pitchFamily="18" charset="0"/>
                                  <a:ea typeface="ＭＳ Ｐゴシック" panose="020B0600070205080204" pitchFamily="50" charset="-128"/>
                                </a:rPr>
                                <m:t>E</m:t>
                              </m:r>
                            </m:e>
                            <m:sub>
                              <m:r>
                                <a:rPr kumimoji="1" lang="en-US" altLang="ja-JP" sz="3600" b="0" i="1" smtClean="0">
                                  <a:latin typeface="Cambria Math" panose="02040503050406030204" pitchFamily="18" charset="0"/>
                                  <a:ea typeface="ＭＳ Ｐゴシック" panose="020B0600070205080204" pitchFamily="50" charset="-128"/>
                                </a:rPr>
                                <m:t>𝑘</m:t>
                              </m:r>
                            </m:sub>
                          </m:sSub>
                        </m:e>
                      </m:d>
                      <m:r>
                        <a:rPr kumimoji="1" lang="en-US" altLang="ja-JP" sz="3600" b="0" i="1" smtClean="0">
                          <a:latin typeface="Cambria Math" panose="02040503050406030204" pitchFamily="18" charset="0"/>
                          <a:ea typeface="ＭＳ Ｐゴシック" panose="020B0600070205080204" pitchFamily="50" charset="-128"/>
                        </a:rPr>
                        <m:t>= </m:t>
                      </m:r>
                      <m:f>
                        <m:fPr>
                          <m:ctrlPr>
                            <a:rPr kumimoji="1" lang="en-US" altLang="ja-JP" sz="3600" b="0" i="1" smtClean="0">
                              <a:latin typeface="Cambria Math" panose="02040503050406030204" pitchFamily="18" charset="0"/>
                              <a:ea typeface="ＭＳ Ｐゴシック" panose="020B0600070205080204" pitchFamily="50" charset="-128"/>
                            </a:rPr>
                          </m:ctrlPr>
                        </m:fPr>
                        <m:num>
                          <m:nary>
                            <m:naryPr>
                              <m:chr m:val="∑"/>
                              <m:ctrlPr>
                                <a:rPr kumimoji="1" lang="en-US" altLang="ja-JP" sz="3600" b="0" i="1" smtClean="0">
                                  <a:latin typeface="Cambria Math" panose="02040503050406030204" pitchFamily="18" charset="0"/>
                                  <a:ea typeface="ＭＳ Ｐゴシック" panose="020B0600070205080204" pitchFamily="50" charset="-128"/>
                                </a:rPr>
                              </m:ctrlPr>
                            </m:naryPr>
                            <m:sub>
                              <m:r>
                                <m:rPr>
                                  <m:brk m:alnAt="23"/>
                                </m:rPr>
                                <a:rPr kumimoji="1" lang="en-US" altLang="ja-JP" sz="3600" b="0" i="1" smtClean="0">
                                  <a:latin typeface="Cambria Math" panose="02040503050406030204" pitchFamily="18" charset="0"/>
                                  <a:ea typeface="ＭＳ Ｐゴシック" panose="020B0600070205080204" pitchFamily="50" charset="-128"/>
                                </a:rPr>
                                <m:t>𝑗</m:t>
                              </m:r>
                              <m:r>
                                <a:rPr kumimoji="1" lang="en-US" altLang="ja-JP" sz="3600" b="0" i="1" smtClean="0">
                                  <a:latin typeface="Cambria Math" panose="02040503050406030204" pitchFamily="18" charset="0"/>
                                  <a:ea typeface="ＭＳ Ｐゴシック" panose="020B0600070205080204" pitchFamily="50" charset="-128"/>
                                </a:rPr>
                                <m:t>=1</m:t>
                              </m:r>
                            </m:sub>
                            <m:sup>
                              <m:r>
                                <a:rPr kumimoji="1" lang="en-US" altLang="ja-JP" sz="3600" b="0" i="1" smtClean="0">
                                  <a:latin typeface="Cambria Math" panose="02040503050406030204" pitchFamily="18" charset="0"/>
                                  <a:ea typeface="ＭＳ Ｐゴシック" panose="020B0600070205080204" pitchFamily="50" charset="-128"/>
                                </a:rPr>
                                <m:t>𝑛</m:t>
                              </m:r>
                            </m:sup>
                            <m:e>
                              <m:r>
                                <a:rPr kumimoji="1" lang="en-US" altLang="ja-JP" sz="3600" b="0" i="1" smtClean="0">
                                  <a:latin typeface="Cambria Math" panose="02040503050406030204" pitchFamily="18" charset="0"/>
                                  <a:ea typeface="ＭＳ Ｐゴシック" panose="020B0600070205080204" pitchFamily="50" charset="-128"/>
                                </a:rPr>
                                <m:t>𝐼</m:t>
                              </m:r>
                              <m:d>
                                <m:dPr>
                                  <m:ctrlPr>
                                    <a:rPr kumimoji="1" lang="en-US" altLang="ja-JP" sz="3600" b="0" i="1" smtClean="0">
                                      <a:latin typeface="Cambria Math" panose="02040503050406030204" pitchFamily="18" charset="0"/>
                                      <a:ea typeface="ＭＳ Ｐゴシック" panose="020B0600070205080204" pitchFamily="50" charset="-128"/>
                                    </a:rPr>
                                  </m:ctrlPr>
                                </m:dPr>
                                <m:e>
                                  <m:sSub>
                                    <m:sSubPr>
                                      <m:ctrlPr>
                                        <a:rPr kumimoji="1" lang="en-US" altLang="ja-JP" sz="3600" b="0" i="1" smtClean="0">
                                          <a:latin typeface="Cambria Math" panose="02040503050406030204" pitchFamily="18" charset="0"/>
                                          <a:ea typeface="ＭＳ Ｐゴシック" panose="020B0600070205080204" pitchFamily="50" charset="-128"/>
                                        </a:rPr>
                                      </m:ctrlPr>
                                    </m:sSubPr>
                                    <m:e>
                                      <m:r>
                                        <m:rPr>
                                          <m:sty m:val="p"/>
                                        </m:rPr>
                                        <a:rPr kumimoji="1" lang="en-US" altLang="ja-JP" sz="3600" b="0" i="0" smtClean="0">
                                          <a:latin typeface="Cambria Math" panose="02040503050406030204" pitchFamily="18" charset="0"/>
                                          <a:ea typeface="ＭＳ Ｐゴシック" panose="020B0600070205080204" pitchFamily="50" charset="-128"/>
                                        </a:rPr>
                                        <m:t>T</m:t>
                                      </m:r>
                                    </m:e>
                                    <m:sub>
                                      <m:sSub>
                                        <m:sSubPr>
                                          <m:ctrlPr>
                                            <a:rPr kumimoji="1" lang="en-US" altLang="ja-JP" sz="3600" b="0" i="1" smtClean="0">
                                              <a:latin typeface="Cambria Math" panose="02040503050406030204" pitchFamily="18" charset="0"/>
                                              <a:ea typeface="ＭＳ Ｐゴシック" panose="020B0600070205080204" pitchFamily="50" charset="-128"/>
                                            </a:rPr>
                                          </m:ctrlPr>
                                        </m:sSubPr>
                                        <m:e>
                                          <m:r>
                                            <m:rPr>
                                              <m:sty m:val="p"/>
                                            </m:rPr>
                                            <a:rPr kumimoji="1" lang="en-US" altLang="ja-JP" sz="3600" b="0" i="0" smtClean="0">
                                              <a:latin typeface="Cambria Math" panose="02040503050406030204" pitchFamily="18" charset="0"/>
                                              <a:ea typeface="ＭＳ Ｐゴシック" panose="020B0600070205080204" pitchFamily="50" charset="-128"/>
                                            </a:rPr>
                                            <m:t>E</m:t>
                                          </m:r>
                                        </m:e>
                                        <m:sub>
                                          <m:r>
                                            <a:rPr kumimoji="1" lang="en-US" altLang="ja-JP" sz="3600" b="0" i="1" smtClean="0">
                                              <a:latin typeface="Cambria Math" panose="02040503050406030204" pitchFamily="18" charset="0"/>
                                              <a:ea typeface="ＭＳ Ｐゴシック" panose="020B0600070205080204" pitchFamily="50" charset="-128"/>
                                            </a:rPr>
                                            <m:t>𝑘</m:t>
                                          </m:r>
                                        </m:sub>
                                      </m:sSub>
                                      <m:r>
                                        <a:rPr kumimoji="1" lang="en-US" altLang="ja-JP" sz="3600" b="0" i="1" smtClean="0">
                                          <a:latin typeface="Cambria Math" panose="02040503050406030204" pitchFamily="18" charset="0"/>
                                          <a:ea typeface="ＭＳ Ｐゴシック" panose="020B0600070205080204" pitchFamily="50" charset="-128"/>
                                        </a:rPr>
                                        <m:t>𝑗</m:t>
                                      </m:r>
                                    </m:sub>
                                  </m:sSub>
                                </m:e>
                              </m:d>
                            </m:e>
                          </m:nary>
                        </m:num>
                        <m:den>
                          <m:r>
                            <a:rPr kumimoji="1" lang="en-US" altLang="ja-JP" sz="3600" b="0" i="1" smtClean="0">
                              <a:latin typeface="Cambria Math" panose="02040503050406030204" pitchFamily="18" charset="0"/>
                              <a:ea typeface="ＭＳ Ｐゴシック" panose="020B0600070205080204" pitchFamily="50" charset="-128"/>
                            </a:rPr>
                            <m:t>𝑛</m:t>
                          </m:r>
                        </m:den>
                      </m:f>
                    </m:oMath>
                  </m:oMathPara>
                </a14:m>
                <a:endParaRPr kumimoji="1" lang="en-US" altLang="ja-JP" dirty="0">
                  <a:latin typeface="ＭＳ Ｐゴシック" panose="020B0600070205080204" pitchFamily="50" charset="-128"/>
                  <a:ea typeface="ＭＳ Ｐゴシック" panose="020B0600070205080204" pitchFamily="50" charset="-128"/>
                </a:endParaRPr>
              </a:p>
            </p:txBody>
          </p:sp>
        </mc:Choice>
        <mc:Fallback>
          <p:sp>
            <p:nvSpPr>
              <p:cNvPr id="2" name="テキスト ボックス 1">
                <a:extLst>
                  <a:ext uri="{FF2B5EF4-FFF2-40B4-BE49-F238E27FC236}">
                    <a16:creationId xmlns:a16="http://schemas.microsoft.com/office/drawing/2014/main" id="{97FF47F1-9215-B65E-4481-A2FA0D69F54F}"/>
                  </a:ext>
                </a:extLst>
              </p:cNvPr>
              <p:cNvSpPr txBox="1">
                <a:spLocks noRot="1" noChangeAspect="1" noMove="1" noResize="1" noEditPoints="1" noAdjustHandles="1" noChangeArrowheads="1" noChangeShapeType="1" noTextEdit="1"/>
              </p:cNvSpPr>
              <p:nvPr/>
            </p:nvSpPr>
            <p:spPr>
              <a:xfrm>
                <a:off x="1654934" y="728447"/>
                <a:ext cx="5399033" cy="185666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55F64680-CEBE-7341-F8D2-CA62CCE1C2E7}"/>
                  </a:ext>
                </a:extLst>
              </p:cNvPr>
              <p:cNvSpPr txBox="1"/>
              <p:nvPr/>
            </p:nvSpPr>
            <p:spPr>
              <a:xfrm>
                <a:off x="758243" y="2662707"/>
                <a:ext cx="8572500" cy="3466846"/>
              </a:xfrm>
              <a:prstGeom prst="rect">
                <a:avLst/>
              </a:prstGeom>
              <a:noFill/>
            </p:spPr>
            <p:txBody>
              <a:bodyPr wrap="square">
                <a:spAutoFit/>
              </a:bodyPr>
              <a:lstStyle/>
              <a:p>
                <a:pPr>
                  <a:lnSpc>
                    <a:spcPct val="150000"/>
                  </a:lnSpc>
                </a:pPr>
                <a14:m>
                  <m:oMath xmlns:m="http://schemas.openxmlformats.org/officeDocument/2006/math">
                    <m:sSub>
                      <m:sSubPr>
                        <m:ctrlPr>
                          <a:rPr kumimoji="1" lang="en-US" altLang="ja-JP" sz="2800" b="0" i="1" smtClean="0">
                            <a:latin typeface="Cambria Math" panose="02040503050406030204" pitchFamily="18" charset="0"/>
                            <a:ea typeface="ＭＳ Ｐゴシック" panose="020B0600070205080204" pitchFamily="50" charset="-128"/>
                          </a:rPr>
                        </m:ctrlPr>
                      </m:sSubPr>
                      <m:e>
                        <m:r>
                          <m:rPr>
                            <m:sty m:val="p"/>
                          </m:rPr>
                          <a:rPr kumimoji="1" lang="en-US" altLang="ja-JP" sz="2800" b="0" i="0" smtClean="0">
                            <a:latin typeface="Cambria Math" panose="02040503050406030204" pitchFamily="18" charset="0"/>
                            <a:ea typeface="ＭＳ Ｐゴシック" panose="020B0600070205080204" pitchFamily="50" charset="-128"/>
                          </a:rPr>
                          <m:t>E</m:t>
                        </m:r>
                      </m:e>
                      <m:sub>
                        <m:r>
                          <a:rPr kumimoji="1" lang="en-US" altLang="ja-JP" sz="2800" b="0" i="1" smtClean="0">
                            <a:latin typeface="Cambria Math" panose="02040503050406030204" pitchFamily="18" charset="0"/>
                            <a:ea typeface="ＭＳ Ｐゴシック" panose="020B0600070205080204" pitchFamily="50" charset="-128"/>
                          </a:rPr>
                          <m:t>𝑘</m:t>
                        </m:r>
                      </m:sub>
                    </m:sSub>
                  </m:oMath>
                </a14:m>
                <a:r>
                  <a:rPr lang="en-US" altLang="ja-JP" sz="2800" dirty="0"/>
                  <a:t> : </a:t>
                </a:r>
                <a14:m>
                  <m:oMath xmlns:m="http://schemas.openxmlformats.org/officeDocument/2006/math">
                    <m:r>
                      <a:rPr kumimoji="1" lang="en-US" altLang="ja-JP" sz="2800" b="0" i="1" smtClean="0">
                        <a:latin typeface="Cambria Math" panose="02040503050406030204" pitchFamily="18" charset="0"/>
                        <a:ea typeface="ＭＳ Ｐゴシック" panose="020B0600070205080204" pitchFamily="50" charset="-128"/>
                      </a:rPr>
                      <m:t>𝑘</m:t>
                    </m:r>
                    <m:r>
                      <a:rPr kumimoji="1" lang="en-US" altLang="ja-JP" sz="2800" b="0" i="1" smtClean="0">
                        <a:latin typeface="Cambria Math" panose="02040503050406030204" pitchFamily="18" charset="0"/>
                        <a:ea typeface="ＭＳ Ｐゴシック" panose="020B0600070205080204" pitchFamily="50" charset="-128"/>
                      </a:rPr>
                      <m:t> </m:t>
                    </m:r>
                  </m:oMath>
                </a14:m>
                <a:r>
                  <a:rPr lang="ja-JP" altLang="en-US" sz="2800" dirty="0">
                    <a:latin typeface="ＭＳ Ｐゴシック" panose="020B0600070205080204" pitchFamily="50" charset="-128"/>
                    <a:ea typeface="ＭＳ Ｐゴシック" panose="020B0600070205080204" pitchFamily="50" charset="-128"/>
                  </a:rPr>
                  <a:t>番目の </a:t>
                </a:r>
                <a:r>
                  <a:rPr lang="en-US" altLang="ja-JP" sz="2800" dirty="0">
                    <a:latin typeface="ＭＳ Ｐゴシック" panose="020B0600070205080204" pitchFamily="50" charset="-128"/>
                    <a:ea typeface="ＭＳ Ｐゴシック" panose="020B0600070205080204" pitchFamily="50" charset="-128"/>
                  </a:rPr>
                  <a:t>entity</a:t>
                </a:r>
              </a:p>
              <a:p>
                <a:pPr>
                  <a:lnSpc>
                    <a:spcPct val="150000"/>
                  </a:lnSpc>
                </a:pPr>
                <a14:m>
                  <m:oMath xmlns:m="http://schemas.openxmlformats.org/officeDocument/2006/math">
                    <m:sSub>
                      <m:sSubPr>
                        <m:ctrlPr>
                          <a:rPr kumimoji="1" lang="en-US" altLang="ja-JP" sz="2800" b="0" i="1" smtClean="0">
                            <a:latin typeface="Cambria Math" panose="02040503050406030204" pitchFamily="18" charset="0"/>
                            <a:ea typeface="ＭＳ Ｐゴシック" panose="020B0600070205080204" pitchFamily="50" charset="-128"/>
                          </a:rPr>
                        </m:ctrlPr>
                      </m:sSubPr>
                      <m:e>
                        <m:r>
                          <m:rPr>
                            <m:sty m:val="p"/>
                          </m:rPr>
                          <a:rPr kumimoji="1" lang="en-US" altLang="ja-JP" sz="2800" b="0" i="0" smtClean="0">
                            <a:latin typeface="Cambria Math" panose="02040503050406030204" pitchFamily="18" charset="0"/>
                            <a:ea typeface="ＭＳ Ｐゴシック" panose="020B0600070205080204" pitchFamily="50" charset="-128"/>
                          </a:rPr>
                          <m:t>T</m:t>
                        </m:r>
                      </m:e>
                      <m:sub>
                        <m:sSub>
                          <m:sSubPr>
                            <m:ctrlPr>
                              <a:rPr kumimoji="1" lang="en-US" altLang="ja-JP" sz="2800" b="0" i="1" smtClean="0">
                                <a:latin typeface="Cambria Math" panose="02040503050406030204" pitchFamily="18" charset="0"/>
                                <a:ea typeface="ＭＳ Ｐゴシック" panose="020B0600070205080204" pitchFamily="50" charset="-128"/>
                              </a:rPr>
                            </m:ctrlPr>
                          </m:sSubPr>
                          <m:e>
                            <m:r>
                              <m:rPr>
                                <m:sty m:val="p"/>
                              </m:rPr>
                              <a:rPr kumimoji="1" lang="en-US" altLang="ja-JP" sz="2800" b="0" i="0" smtClean="0">
                                <a:latin typeface="Cambria Math" panose="02040503050406030204" pitchFamily="18" charset="0"/>
                                <a:ea typeface="ＭＳ Ｐゴシック" panose="020B0600070205080204" pitchFamily="50" charset="-128"/>
                              </a:rPr>
                              <m:t>E</m:t>
                            </m:r>
                          </m:e>
                          <m:sub>
                            <m:r>
                              <a:rPr kumimoji="1" lang="en-US" altLang="ja-JP" sz="2800" b="0" i="1" smtClean="0">
                                <a:latin typeface="Cambria Math" panose="02040503050406030204" pitchFamily="18" charset="0"/>
                                <a:ea typeface="ＭＳ Ｐゴシック" panose="020B0600070205080204" pitchFamily="50" charset="-128"/>
                              </a:rPr>
                              <m:t>𝑘</m:t>
                            </m:r>
                          </m:sub>
                        </m:sSub>
                        <m:r>
                          <a:rPr kumimoji="1" lang="en-US" altLang="ja-JP" sz="2800" b="0" i="1" smtClean="0">
                            <a:latin typeface="Cambria Math" panose="02040503050406030204" pitchFamily="18" charset="0"/>
                            <a:ea typeface="ＭＳ Ｐゴシック" panose="020B0600070205080204" pitchFamily="50" charset="-128"/>
                          </a:rPr>
                          <m:t>𝑗</m:t>
                        </m:r>
                      </m:sub>
                    </m:sSub>
                  </m:oMath>
                </a14:m>
                <a:r>
                  <a:rPr lang="en-US" altLang="ja-JP" sz="2800" dirty="0"/>
                  <a:t> : </a:t>
                </a:r>
                <a14:m>
                  <m:oMath xmlns:m="http://schemas.openxmlformats.org/officeDocument/2006/math">
                    <m:sSub>
                      <m:sSubPr>
                        <m:ctrlPr>
                          <a:rPr kumimoji="1" lang="en-US" altLang="ja-JP" sz="2800" i="1">
                            <a:latin typeface="Cambria Math" panose="02040503050406030204" pitchFamily="18" charset="0"/>
                            <a:ea typeface="ＭＳ Ｐゴシック" panose="020B0600070205080204" pitchFamily="50" charset="-128"/>
                          </a:rPr>
                        </m:ctrlPr>
                      </m:sSubPr>
                      <m:e>
                        <m:r>
                          <m:rPr>
                            <m:sty m:val="p"/>
                          </m:rPr>
                          <a:rPr kumimoji="1" lang="en-US" altLang="ja-JP" sz="2800">
                            <a:latin typeface="Cambria Math" panose="02040503050406030204" pitchFamily="18" charset="0"/>
                            <a:ea typeface="ＭＳ Ｐゴシック" panose="020B0600070205080204" pitchFamily="50" charset="-128"/>
                          </a:rPr>
                          <m:t>E</m:t>
                        </m:r>
                      </m:e>
                      <m:sub>
                        <m:r>
                          <a:rPr kumimoji="1" lang="en-US" altLang="ja-JP" sz="2800" i="1">
                            <a:latin typeface="Cambria Math" panose="02040503050406030204" pitchFamily="18" charset="0"/>
                            <a:ea typeface="ＭＳ Ｐゴシック" panose="020B0600070205080204" pitchFamily="50" charset="-128"/>
                          </a:rPr>
                          <m:t>𝑘</m:t>
                        </m:r>
                      </m:sub>
                    </m:sSub>
                  </m:oMath>
                </a14:m>
                <a:r>
                  <a:rPr lang="ja-JP" altLang="en-US" sz="2800" dirty="0"/>
                  <a:t> </a:t>
                </a:r>
                <a:r>
                  <a:rPr lang="ja-JP" altLang="en-US" sz="2800" dirty="0">
                    <a:latin typeface="ＭＳ Ｐゴシック" panose="020B0600070205080204" pitchFamily="50" charset="-128"/>
                    <a:ea typeface="ＭＳ Ｐゴシック" panose="020B0600070205080204" pitchFamily="50" charset="-128"/>
                  </a:rPr>
                  <a:t>を含む </a:t>
                </a:r>
                <a:r>
                  <a:rPr lang="en-US" altLang="ja-JP" sz="2800" dirty="0">
                    <a:latin typeface="ＭＳ Ｐゴシック" panose="020B0600070205080204" pitchFamily="50" charset="-128"/>
                    <a:ea typeface="ＭＳ Ｐゴシック" panose="020B0600070205080204" pitchFamily="50" charset="-128"/>
                  </a:rPr>
                  <a:t>triple </a:t>
                </a:r>
                <a:r>
                  <a:rPr lang="ja-JP" altLang="en-US" sz="2800" dirty="0">
                    <a:latin typeface="ＭＳ Ｐゴシック" panose="020B0600070205080204" pitchFamily="50" charset="-128"/>
                    <a:ea typeface="ＭＳ Ｐゴシック" panose="020B0600070205080204" pitchFamily="50" charset="-128"/>
                  </a:rPr>
                  <a:t>のうち</a:t>
                </a:r>
                <a:r>
                  <a:rPr lang="en-US" altLang="ja-JP" sz="2800" dirty="0">
                    <a:latin typeface="ＭＳ Ｐゴシック" panose="020B0600070205080204" pitchFamily="50" charset="-128"/>
                    <a:ea typeface="ＭＳ Ｐゴシック" panose="020B0600070205080204" pitchFamily="50" charset="-128"/>
                  </a:rPr>
                  <a:t>, </a:t>
                </a:r>
                <a14:m>
                  <m:oMath xmlns:m="http://schemas.openxmlformats.org/officeDocument/2006/math">
                    <m:r>
                      <a:rPr lang="en-US" altLang="ja-JP" sz="2800" b="0" i="1" smtClean="0">
                        <a:latin typeface="Cambria Math" panose="02040503050406030204" pitchFamily="18" charset="0"/>
                        <a:ea typeface="ＭＳ Ｐゴシック" panose="020B0600070205080204" pitchFamily="50" charset="-128"/>
                      </a:rPr>
                      <m:t>𝑗</m:t>
                    </m:r>
                  </m:oMath>
                </a14:m>
                <a:r>
                  <a:rPr lang="ja-JP" altLang="en-US" sz="2800" dirty="0">
                    <a:latin typeface="ＭＳ Ｐゴシック" panose="020B0600070205080204" pitchFamily="50" charset="-128"/>
                    <a:ea typeface="ＭＳ Ｐゴシック" panose="020B0600070205080204" pitchFamily="50" charset="-128"/>
                  </a:rPr>
                  <a:t> 番目の </a:t>
                </a:r>
                <a:r>
                  <a:rPr lang="en-US" altLang="ja-JP" sz="2800" dirty="0">
                    <a:latin typeface="ＭＳ Ｐゴシック" panose="020B0600070205080204" pitchFamily="50" charset="-128"/>
                    <a:ea typeface="ＭＳ Ｐゴシック" panose="020B0600070205080204" pitchFamily="50" charset="-128"/>
                  </a:rPr>
                  <a:t>triple</a:t>
                </a:r>
              </a:p>
              <a:p>
                <a:pPr>
                  <a:lnSpc>
                    <a:spcPct val="150000"/>
                  </a:lnSpc>
                </a:pPr>
                <a14:m>
                  <m:oMath xmlns:m="http://schemas.openxmlformats.org/officeDocument/2006/math">
                    <m:r>
                      <a:rPr kumimoji="1" lang="en-US" altLang="ja-JP" sz="2800" b="0" i="1" smtClean="0">
                        <a:latin typeface="Cambria Math" panose="02040503050406030204" pitchFamily="18" charset="0"/>
                        <a:ea typeface="ＭＳ Ｐゴシック" panose="020B0600070205080204" pitchFamily="50" charset="-128"/>
                      </a:rPr>
                      <m:t>𝑛</m:t>
                    </m:r>
                  </m:oMath>
                </a14:m>
                <a:r>
                  <a:rPr lang="en-US" altLang="ja-JP" sz="2800" dirty="0">
                    <a:latin typeface="ＭＳ Ｐゴシック" panose="020B0600070205080204" pitchFamily="50" charset="-128"/>
                    <a:ea typeface="ＭＳ Ｐゴシック" panose="020B0600070205080204" pitchFamily="50" charset="-128"/>
                  </a:rPr>
                  <a:t> : </a:t>
                </a:r>
                <a14:m>
                  <m:oMath xmlns:m="http://schemas.openxmlformats.org/officeDocument/2006/math">
                    <m:sSub>
                      <m:sSubPr>
                        <m:ctrlPr>
                          <a:rPr kumimoji="1" lang="en-US" altLang="ja-JP" sz="2800" b="0" i="1" smtClean="0">
                            <a:latin typeface="Cambria Math" panose="02040503050406030204" pitchFamily="18" charset="0"/>
                            <a:ea typeface="ＭＳ Ｐゴシック" panose="020B0600070205080204" pitchFamily="50" charset="-128"/>
                          </a:rPr>
                        </m:ctrlPr>
                      </m:sSubPr>
                      <m:e>
                        <m:r>
                          <m:rPr>
                            <m:sty m:val="p"/>
                          </m:rPr>
                          <a:rPr kumimoji="1" lang="en-US" altLang="ja-JP" sz="2800" b="0" i="0" smtClean="0">
                            <a:latin typeface="Cambria Math" panose="02040503050406030204" pitchFamily="18" charset="0"/>
                            <a:ea typeface="ＭＳ Ｐゴシック" panose="020B0600070205080204" pitchFamily="50" charset="-128"/>
                          </a:rPr>
                          <m:t>T</m:t>
                        </m:r>
                      </m:e>
                      <m:sub>
                        <m:sSub>
                          <m:sSubPr>
                            <m:ctrlPr>
                              <a:rPr kumimoji="1" lang="en-US" altLang="ja-JP" sz="2800" b="0" i="1" smtClean="0">
                                <a:latin typeface="Cambria Math" panose="02040503050406030204" pitchFamily="18" charset="0"/>
                                <a:ea typeface="ＭＳ Ｐゴシック" panose="020B0600070205080204" pitchFamily="50" charset="-128"/>
                              </a:rPr>
                            </m:ctrlPr>
                          </m:sSubPr>
                          <m:e>
                            <m:r>
                              <m:rPr>
                                <m:sty m:val="p"/>
                              </m:rPr>
                              <a:rPr kumimoji="1" lang="en-US" altLang="ja-JP" sz="2800" b="0" i="0" smtClean="0">
                                <a:latin typeface="Cambria Math" panose="02040503050406030204" pitchFamily="18" charset="0"/>
                                <a:ea typeface="ＭＳ Ｐゴシック" panose="020B0600070205080204" pitchFamily="50" charset="-128"/>
                              </a:rPr>
                              <m:t>E</m:t>
                            </m:r>
                          </m:e>
                          <m:sub>
                            <m:r>
                              <a:rPr kumimoji="1" lang="en-US" altLang="ja-JP" sz="2800" b="0" i="1" smtClean="0">
                                <a:latin typeface="Cambria Math" panose="02040503050406030204" pitchFamily="18" charset="0"/>
                                <a:ea typeface="ＭＳ Ｐゴシック" panose="020B0600070205080204" pitchFamily="50" charset="-128"/>
                              </a:rPr>
                              <m:t>𝑘</m:t>
                            </m:r>
                          </m:sub>
                        </m:sSub>
                        <m:r>
                          <a:rPr kumimoji="1" lang="en-US" altLang="ja-JP" sz="2800" b="0" i="1" smtClean="0">
                            <a:latin typeface="Cambria Math" panose="02040503050406030204" pitchFamily="18" charset="0"/>
                            <a:ea typeface="ＭＳ Ｐゴシック" panose="020B0600070205080204" pitchFamily="50" charset="-128"/>
                          </a:rPr>
                          <m:t>𝑗</m:t>
                        </m:r>
                      </m:sub>
                    </m:sSub>
                  </m:oMath>
                </a14:m>
                <a:r>
                  <a:rPr lang="ja-JP" altLang="en-US" sz="2800" dirty="0">
                    <a:latin typeface="ＭＳ Ｐゴシック" panose="020B0600070205080204" pitchFamily="50" charset="-128"/>
                    <a:ea typeface="ＭＳ Ｐゴシック" panose="020B0600070205080204" pitchFamily="50" charset="-128"/>
                  </a:rPr>
                  <a:t> の個数</a:t>
                </a:r>
                <a:endParaRPr lang="en-US" altLang="ja-JP" sz="2800" dirty="0">
                  <a:latin typeface="ＭＳ Ｐゴシック" panose="020B0600070205080204" pitchFamily="50" charset="-128"/>
                  <a:ea typeface="ＭＳ Ｐゴシック" panose="020B0600070205080204" pitchFamily="50" charset="-128"/>
                </a:endParaRPr>
              </a:p>
              <a:p>
                <a:pPr>
                  <a:lnSpc>
                    <a:spcPct val="150000"/>
                  </a:lnSpc>
                </a:pPr>
                <a14:m>
                  <m:oMath xmlns:m="http://schemas.openxmlformats.org/officeDocument/2006/math">
                    <m:r>
                      <a:rPr kumimoji="1" lang="en-US" altLang="ja-JP" sz="2800" b="0" i="1" smtClean="0">
                        <a:latin typeface="Cambria Math" panose="02040503050406030204" pitchFamily="18" charset="0"/>
                        <a:ea typeface="ＭＳ Ｐゴシック" panose="020B0600070205080204" pitchFamily="50" charset="-128"/>
                      </a:rPr>
                      <m:t>𝐼</m:t>
                    </m:r>
                    <m:d>
                      <m:dPr>
                        <m:ctrlPr>
                          <a:rPr kumimoji="1" lang="en-US" altLang="ja-JP" sz="2800" b="0" i="1" smtClean="0">
                            <a:latin typeface="Cambria Math" panose="02040503050406030204" pitchFamily="18" charset="0"/>
                            <a:ea typeface="ＭＳ Ｐゴシック" panose="020B0600070205080204" pitchFamily="50" charset="-128"/>
                          </a:rPr>
                        </m:ctrlPr>
                      </m:dPr>
                      <m:e>
                        <m:sSub>
                          <m:sSubPr>
                            <m:ctrlPr>
                              <a:rPr kumimoji="1" lang="en-US" altLang="ja-JP" sz="2800" i="1">
                                <a:latin typeface="Cambria Math" panose="02040503050406030204" pitchFamily="18" charset="0"/>
                                <a:ea typeface="ＭＳ Ｐゴシック" panose="020B0600070205080204" pitchFamily="50" charset="-128"/>
                              </a:rPr>
                            </m:ctrlPr>
                          </m:sSubPr>
                          <m:e>
                            <m:r>
                              <m:rPr>
                                <m:sty m:val="p"/>
                              </m:rPr>
                              <a:rPr kumimoji="1" lang="en-US" altLang="ja-JP" sz="2800">
                                <a:latin typeface="Cambria Math" panose="02040503050406030204" pitchFamily="18" charset="0"/>
                                <a:ea typeface="ＭＳ Ｐゴシック" panose="020B0600070205080204" pitchFamily="50" charset="-128"/>
                              </a:rPr>
                              <m:t>T</m:t>
                            </m:r>
                          </m:e>
                          <m:sub>
                            <m:sSub>
                              <m:sSubPr>
                                <m:ctrlPr>
                                  <a:rPr kumimoji="1" lang="en-US" altLang="ja-JP" sz="2800" i="1">
                                    <a:latin typeface="Cambria Math" panose="02040503050406030204" pitchFamily="18" charset="0"/>
                                    <a:ea typeface="ＭＳ Ｐゴシック" panose="020B0600070205080204" pitchFamily="50" charset="-128"/>
                                  </a:rPr>
                                </m:ctrlPr>
                              </m:sSubPr>
                              <m:e>
                                <m:r>
                                  <m:rPr>
                                    <m:sty m:val="p"/>
                                  </m:rPr>
                                  <a:rPr kumimoji="1" lang="en-US" altLang="ja-JP" sz="2800">
                                    <a:latin typeface="Cambria Math" panose="02040503050406030204" pitchFamily="18" charset="0"/>
                                    <a:ea typeface="ＭＳ Ｐゴシック" panose="020B0600070205080204" pitchFamily="50" charset="-128"/>
                                  </a:rPr>
                                  <m:t>E</m:t>
                                </m:r>
                              </m:e>
                              <m:sub>
                                <m:r>
                                  <a:rPr kumimoji="1" lang="en-US" altLang="ja-JP" sz="2800" i="1">
                                    <a:latin typeface="Cambria Math" panose="02040503050406030204" pitchFamily="18" charset="0"/>
                                    <a:ea typeface="ＭＳ Ｐゴシック" panose="020B0600070205080204" pitchFamily="50" charset="-128"/>
                                  </a:rPr>
                                  <m:t>𝑘</m:t>
                                </m:r>
                              </m:sub>
                            </m:sSub>
                            <m:r>
                              <a:rPr kumimoji="1" lang="en-US" altLang="ja-JP" sz="2800" i="1">
                                <a:latin typeface="Cambria Math" panose="02040503050406030204" pitchFamily="18" charset="0"/>
                                <a:ea typeface="ＭＳ Ｐゴシック" panose="020B0600070205080204" pitchFamily="50" charset="-128"/>
                              </a:rPr>
                              <m:t>𝑗</m:t>
                            </m:r>
                          </m:sub>
                        </m:sSub>
                      </m:e>
                    </m:d>
                  </m:oMath>
                </a14:m>
                <a:r>
                  <a:rPr lang="en-US" altLang="ja-JP" sz="2800" dirty="0">
                    <a:latin typeface="ＭＳ Ｐゴシック" panose="020B0600070205080204" pitchFamily="50" charset="-128"/>
                    <a:ea typeface="ＭＳ Ｐゴシック" panose="020B0600070205080204" pitchFamily="50" charset="-128"/>
                  </a:rPr>
                  <a:t> : </a:t>
                </a:r>
                <a14:m>
                  <m:oMath xmlns:m="http://schemas.openxmlformats.org/officeDocument/2006/math">
                    <m:sSub>
                      <m:sSubPr>
                        <m:ctrlPr>
                          <a:rPr kumimoji="1" lang="en-US" altLang="ja-JP" sz="2800" b="0" i="1" smtClean="0">
                            <a:latin typeface="Cambria Math" panose="02040503050406030204" pitchFamily="18" charset="0"/>
                            <a:ea typeface="ＭＳ Ｐゴシック" panose="020B0600070205080204" pitchFamily="50" charset="-128"/>
                          </a:rPr>
                        </m:ctrlPr>
                      </m:sSubPr>
                      <m:e>
                        <m:r>
                          <m:rPr>
                            <m:sty m:val="p"/>
                          </m:rPr>
                          <a:rPr kumimoji="1" lang="en-US" altLang="ja-JP" sz="2800" b="0" i="0" smtClean="0">
                            <a:latin typeface="Cambria Math" panose="02040503050406030204" pitchFamily="18" charset="0"/>
                            <a:ea typeface="ＭＳ Ｐゴシック" panose="020B0600070205080204" pitchFamily="50" charset="-128"/>
                          </a:rPr>
                          <m:t>T</m:t>
                        </m:r>
                      </m:e>
                      <m:sub>
                        <m:sSub>
                          <m:sSubPr>
                            <m:ctrlPr>
                              <a:rPr kumimoji="1" lang="en-US" altLang="ja-JP" sz="2800" b="0" i="1" smtClean="0">
                                <a:latin typeface="Cambria Math" panose="02040503050406030204" pitchFamily="18" charset="0"/>
                                <a:ea typeface="ＭＳ Ｐゴシック" panose="020B0600070205080204" pitchFamily="50" charset="-128"/>
                              </a:rPr>
                            </m:ctrlPr>
                          </m:sSubPr>
                          <m:e>
                            <m:r>
                              <m:rPr>
                                <m:sty m:val="p"/>
                              </m:rPr>
                              <a:rPr kumimoji="1" lang="en-US" altLang="ja-JP" sz="2800" b="0" i="0" smtClean="0">
                                <a:latin typeface="Cambria Math" panose="02040503050406030204" pitchFamily="18" charset="0"/>
                                <a:ea typeface="ＭＳ Ｐゴシック" panose="020B0600070205080204" pitchFamily="50" charset="-128"/>
                              </a:rPr>
                              <m:t>E</m:t>
                            </m:r>
                          </m:e>
                          <m:sub>
                            <m:r>
                              <a:rPr kumimoji="1" lang="en-US" altLang="ja-JP" sz="2800" b="0" i="1" smtClean="0">
                                <a:latin typeface="Cambria Math" panose="02040503050406030204" pitchFamily="18" charset="0"/>
                                <a:ea typeface="ＭＳ Ｐゴシック" panose="020B0600070205080204" pitchFamily="50" charset="-128"/>
                              </a:rPr>
                              <m:t>𝑘</m:t>
                            </m:r>
                          </m:sub>
                        </m:sSub>
                        <m:r>
                          <a:rPr kumimoji="1" lang="en-US" altLang="ja-JP" sz="2800" b="0" i="1" smtClean="0">
                            <a:latin typeface="Cambria Math" panose="02040503050406030204" pitchFamily="18" charset="0"/>
                            <a:ea typeface="ＭＳ Ｐゴシック" panose="020B0600070205080204" pitchFamily="50" charset="-128"/>
                          </a:rPr>
                          <m:t>𝑗</m:t>
                        </m:r>
                      </m:sub>
                    </m:sSub>
                  </m:oMath>
                </a14:m>
                <a:r>
                  <a:rPr lang="ja-JP" altLang="en-US" sz="2800" dirty="0">
                    <a:latin typeface="ＭＳ Ｐゴシック" panose="020B0600070205080204" pitchFamily="50" charset="-128"/>
                    <a:ea typeface="ＭＳ Ｐゴシック" panose="020B0600070205080204" pitchFamily="50" charset="-128"/>
                  </a:rPr>
                  <a:t> の重要度</a:t>
                </a:r>
                <a:endParaRPr lang="en-US" altLang="ja-JP" sz="2800" dirty="0">
                  <a:latin typeface="ＭＳ Ｐゴシック" panose="020B0600070205080204" pitchFamily="50" charset="-128"/>
                  <a:ea typeface="ＭＳ Ｐゴシック" panose="020B0600070205080204" pitchFamily="50" charset="-128"/>
                </a:endParaRPr>
              </a:p>
              <a:p>
                <a:pPr>
                  <a:lnSpc>
                    <a:spcPct val="150000"/>
                  </a:lnSpc>
                </a:pPr>
                <a14:m>
                  <m:oMath xmlns:m="http://schemas.openxmlformats.org/officeDocument/2006/math">
                    <m:r>
                      <a:rPr kumimoji="1" lang="en-US" altLang="ja-JP" sz="2800" b="0" i="1" smtClean="0">
                        <a:latin typeface="Cambria Math" panose="02040503050406030204" pitchFamily="18" charset="0"/>
                        <a:ea typeface="ＭＳ Ｐゴシック" panose="020B0600070205080204" pitchFamily="50" charset="-128"/>
                      </a:rPr>
                      <m:t>𝐼</m:t>
                    </m:r>
                    <m:d>
                      <m:dPr>
                        <m:ctrlPr>
                          <a:rPr kumimoji="1" lang="en-US" altLang="ja-JP" sz="2800" b="0" i="1" smtClean="0">
                            <a:latin typeface="Cambria Math" panose="02040503050406030204" pitchFamily="18" charset="0"/>
                            <a:ea typeface="ＭＳ Ｐゴシック" panose="020B0600070205080204" pitchFamily="50" charset="-128"/>
                          </a:rPr>
                        </m:ctrlPr>
                      </m:dPr>
                      <m:e>
                        <m:sSub>
                          <m:sSubPr>
                            <m:ctrlPr>
                              <a:rPr kumimoji="1" lang="en-US" altLang="ja-JP" sz="2800" i="1">
                                <a:latin typeface="Cambria Math" panose="02040503050406030204" pitchFamily="18" charset="0"/>
                                <a:ea typeface="ＭＳ Ｐゴシック" panose="020B0600070205080204" pitchFamily="50" charset="-128"/>
                              </a:rPr>
                            </m:ctrlPr>
                          </m:sSubPr>
                          <m:e>
                            <m:r>
                              <m:rPr>
                                <m:sty m:val="p"/>
                              </m:rPr>
                              <a:rPr kumimoji="1" lang="en-US" altLang="ja-JP" sz="2800">
                                <a:latin typeface="Cambria Math" panose="02040503050406030204" pitchFamily="18" charset="0"/>
                                <a:ea typeface="ＭＳ Ｐゴシック" panose="020B0600070205080204" pitchFamily="50" charset="-128"/>
                              </a:rPr>
                              <m:t>E</m:t>
                            </m:r>
                          </m:e>
                          <m:sub>
                            <m:r>
                              <a:rPr kumimoji="1" lang="en-US" altLang="ja-JP" sz="2800" i="1">
                                <a:latin typeface="Cambria Math" panose="02040503050406030204" pitchFamily="18" charset="0"/>
                                <a:ea typeface="ＭＳ Ｐゴシック" panose="020B0600070205080204" pitchFamily="50" charset="-128"/>
                              </a:rPr>
                              <m:t>𝑘</m:t>
                            </m:r>
                          </m:sub>
                        </m:sSub>
                      </m:e>
                    </m:d>
                  </m:oMath>
                </a14:m>
                <a:r>
                  <a:rPr lang="en-US" altLang="ja-JP" sz="2800" dirty="0">
                    <a:latin typeface="ＭＳ Ｐゴシック" panose="020B0600070205080204" pitchFamily="50" charset="-128"/>
                    <a:ea typeface="ＭＳ Ｐゴシック" panose="020B0600070205080204" pitchFamily="50" charset="-128"/>
                  </a:rPr>
                  <a:t> : </a:t>
                </a:r>
                <a:r>
                  <a:rPr lang="ja-JP" altLang="en-US" sz="2800" dirty="0">
                    <a:latin typeface="ＭＳ Ｐゴシック" panose="020B0600070205080204" pitchFamily="50" charset="-128"/>
                    <a:ea typeface="ＭＳ Ｐゴシック" panose="020B0600070205080204" pitchFamily="50" charset="-128"/>
                  </a:rPr>
                  <a:t>の重要度</a:t>
                </a:r>
                <a:endParaRPr lang="en-US" altLang="ja-JP" sz="2800" dirty="0">
                  <a:latin typeface="ＭＳ Ｐゴシック" panose="020B0600070205080204" pitchFamily="50" charset="-128"/>
                  <a:ea typeface="ＭＳ Ｐゴシック" panose="020B0600070205080204" pitchFamily="50" charset="-128"/>
                </a:endParaRPr>
              </a:p>
            </p:txBody>
          </p:sp>
        </mc:Choice>
        <mc:Fallback>
          <p:sp>
            <p:nvSpPr>
              <p:cNvPr id="6" name="テキスト ボックス 5">
                <a:extLst>
                  <a:ext uri="{FF2B5EF4-FFF2-40B4-BE49-F238E27FC236}">
                    <a16:creationId xmlns:a16="http://schemas.microsoft.com/office/drawing/2014/main" id="{55F64680-CEBE-7341-F8D2-CA62CCE1C2E7}"/>
                  </a:ext>
                </a:extLst>
              </p:cNvPr>
              <p:cNvSpPr txBox="1">
                <a:spLocks noRot="1" noChangeAspect="1" noMove="1" noResize="1" noEditPoints="1" noAdjustHandles="1" noChangeArrowheads="1" noChangeShapeType="1" noTextEdit="1"/>
              </p:cNvSpPr>
              <p:nvPr/>
            </p:nvSpPr>
            <p:spPr>
              <a:xfrm>
                <a:off x="758243" y="2662707"/>
                <a:ext cx="8572500" cy="3466846"/>
              </a:xfrm>
              <a:prstGeom prst="rect">
                <a:avLst/>
              </a:prstGeom>
              <a:blipFill>
                <a:blip r:embed="rId4"/>
                <a:stretch>
                  <a:fillRect b="-351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1138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FB8702D-DF52-54A2-20B5-A937A3B825C1}"/>
              </a:ext>
            </a:extLst>
          </p:cNvPr>
          <p:cNvSpPr txBox="1"/>
          <p:nvPr/>
        </p:nvSpPr>
        <p:spPr>
          <a:xfrm>
            <a:off x="1950991" y="960126"/>
            <a:ext cx="5242017" cy="4937747"/>
          </a:xfrm>
          <a:prstGeom prst="rect">
            <a:avLst/>
          </a:prstGeom>
          <a:noFill/>
          <a:ln>
            <a:noFill/>
          </a:ln>
        </p:spPr>
        <p:txBody>
          <a:bodyPr wrap="square" tIns="35100" rtlCol="0">
            <a:spAutoFit/>
          </a:bodyPr>
          <a:lstStyle/>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はじめに</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要素技術</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提案手法</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実験</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en-US" altLang="ja-JP" sz="3600" b="1" dirty="0">
                <a:latin typeface="ＭＳ Ｐゴシック" panose="020B0600070205080204" pitchFamily="50" charset="-128"/>
                <a:ea typeface="ＭＳ Ｐゴシック" panose="020B0600070205080204" pitchFamily="50" charset="-128"/>
              </a:rPr>
              <a:t> </a:t>
            </a:r>
            <a:r>
              <a:rPr kumimoji="1" lang="ja-JP" altLang="en-US" sz="3600" b="1" dirty="0">
                <a:latin typeface="ＭＳ Ｐゴシック" panose="020B0600070205080204" pitchFamily="50" charset="-128"/>
                <a:ea typeface="ＭＳ Ｐゴシック" panose="020B0600070205080204" pitchFamily="50" charset="-128"/>
              </a:rPr>
              <a:t>実験結果</a:t>
            </a:r>
            <a:endParaRPr kumimoji="1" lang="en-US" altLang="ja-JP" sz="3600" b="1" dirty="0">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まとめと今後の課題</a:t>
            </a:r>
          </a:p>
        </p:txBody>
      </p:sp>
      <p:sp>
        <p:nvSpPr>
          <p:cNvPr id="4" name="スライド番号プレースホルダー 3">
            <a:extLst>
              <a:ext uri="{FF2B5EF4-FFF2-40B4-BE49-F238E27FC236}">
                <a16:creationId xmlns:a16="http://schemas.microsoft.com/office/drawing/2014/main" id="{1E8422C7-973B-3322-E8D4-EF2E3543F9A7}"/>
              </a:ext>
            </a:extLst>
          </p:cNvPr>
          <p:cNvSpPr>
            <a:spLocks noGrp="1"/>
          </p:cNvSpPr>
          <p:nvPr>
            <p:ph type="sldNum" sz="quarter" idx="12"/>
          </p:nvPr>
        </p:nvSpPr>
        <p:spPr/>
        <p:txBody>
          <a:bodyPr/>
          <a:lstStyle/>
          <a:p>
            <a:fld id="{B67975F5-DE1D-4BC9-B096-95CE2BC3E8B5}" type="slidenum">
              <a:rPr kumimoji="1" lang="ja-JP" altLang="en-US" smtClean="0"/>
              <a:t>20</a:t>
            </a:fld>
            <a:endParaRPr kumimoji="1" lang="ja-JP" altLang="en-US" dirty="0"/>
          </a:p>
        </p:txBody>
      </p:sp>
      <p:sp>
        <p:nvSpPr>
          <p:cNvPr id="5" name="タイトル 1">
            <a:extLst>
              <a:ext uri="{FF2B5EF4-FFF2-40B4-BE49-F238E27FC236}">
                <a16:creationId xmlns:a16="http://schemas.microsoft.com/office/drawing/2014/main" id="{D725A97D-0DDC-7A00-CE5B-A97C6DA9626F}"/>
              </a:ext>
            </a:extLst>
          </p:cNvPr>
          <p:cNvSpPr txBox="1">
            <a:spLocks/>
          </p:cNvSpPr>
          <p:nvPr/>
        </p:nvSpPr>
        <p:spPr>
          <a:xfrm>
            <a:off x="80928" y="68956"/>
            <a:ext cx="3280851"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発表の流れ</a:t>
            </a:r>
          </a:p>
        </p:txBody>
      </p:sp>
    </p:spTree>
    <p:extLst>
      <p:ext uri="{BB962C8B-B14F-4D97-AF65-F5344CB8AC3E}">
        <p14:creationId xmlns:p14="http://schemas.microsoft.com/office/powerpoint/2010/main" val="2257280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C9385-9B5C-16CF-19CA-C6AAC76A2E9A}"/>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の結果</a:t>
            </a:r>
          </a:p>
        </p:txBody>
      </p:sp>
      <p:sp>
        <p:nvSpPr>
          <p:cNvPr id="3" name="スライド番号プレースホルダー 2">
            <a:extLst>
              <a:ext uri="{FF2B5EF4-FFF2-40B4-BE49-F238E27FC236}">
                <a16:creationId xmlns:a16="http://schemas.microsoft.com/office/drawing/2014/main" id="{EAB7CE10-BAA5-D9F8-F878-D4473E5885C8}"/>
              </a:ext>
            </a:extLst>
          </p:cNvPr>
          <p:cNvSpPr>
            <a:spLocks noGrp="1"/>
          </p:cNvSpPr>
          <p:nvPr>
            <p:ph type="sldNum" sz="quarter" idx="12"/>
          </p:nvPr>
        </p:nvSpPr>
        <p:spPr/>
        <p:txBody>
          <a:bodyPr/>
          <a:lstStyle/>
          <a:p>
            <a:fld id="{B67975F5-DE1D-4BC9-B096-95CE2BC3E8B5}" type="slidenum">
              <a:rPr kumimoji="1" lang="ja-JP" altLang="en-US" smtClean="0"/>
              <a:t>21</a:t>
            </a:fld>
            <a:endParaRPr kumimoji="1" lang="ja-JP" altLang="en-US" dirty="0"/>
          </a:p>
        </p:txBody>
      </p:sp>
      <p:sp>
        <p:nvSpPr>
          <p:cNvPr id="10" name="テキスト ボックス 9">
            <a:extLst>
              <a:ext uri="{FF2B5EF4-FFF2-40B4-BE49-F238E27FC236}">
                <a16:creationId xmlns:a16="http://schemas.microsoft.com/office/drawing/2014/main" id="{C0DBD760-3862-5573-BBEF-46FCFF422956}"/>
              </a:ext>
            </a:extLst>
          </p:cNvPr>
          <p:cNvSpPr txBox="1"/>
          <p:nvPr/>
        </p:nvSpPr>
        <p:spPr>
          <a:xfrm>
            <a:off x="0" y="818861"/>
            <a:ext cx="4743493" cy="584775"/>
          </a:xfrm>
          <a:prstGeom prst="rect">
            <a:avLst/>
          </a:prstGeom>
          <a:noFill/>
        </p:spPr>
        <p:txBody>
          <a:bodyPr wrap="square">
            <a:spAutoFit/>
          </a:bodyPr>
          <a:lstStyle/>
          <a:p>
            <a:pPr algn="ctr"/>
            <a:r>
              <a:rPr kumimoji="1" lang="ja-JP" altLang="en-US" sz="3200" dirty="0">
                <a:latin typeface="ＭＳ Ｐゴシック" panose="020B0600070205080204" pitchFamily="50" charset="-128"/>
                <a:ea typeface="ＭＳ Ｐゴシック" panose="020B0600070205080204" pitchFamily="50" charset="-128"/>
              </a:rPr>
              <a:t>抽出された </a:t>
            </a:r>
            <a:r>
              <a:rPr kumimoji="1" lang="en-US" altLang="ja-JP" sz="3200" dirty="0">
                <a:latin typeface="ＭＳ Ｐゴシック" panose="020B0600070205080204" pitchFamily="50" charset="-128"/>
                <a:ea typeface="ＭＳ Ｐゴシック" panose="020B0600070205080204" pitchFamily="50" charset="-128"/>
              </a:rPr>
              <a:t>triple </a:t>
            </a:r>
            <a:r>
              <a:rPr kumimoji="1" lang="ja-JP" altLang="en-US" sz="3200" dirty="0">
                <a:latin typeface="ＭＳ Ｐゴシック" panose="020B0600070205080204" pitchFamily="50" charset="-128"/>
                <a:ea typeface="ＭＳ Ｐゴシック" panose="020B0600070205080204" pitchFamily="50" charset="-128"/>
              </a:rPr>
              <a:t>の総数</a:t>
            </a:r>
          </a:p>
        </p:txBody>
      </p:sp>
      <p:graphicFrame>
        <p:nvGraphicFramePr>
          <p:cNvPr id="4" name="表 3">
            <a:extLst>
              <a:ext uri="{FF2B5EF4-FFF2-40B4-BE49-F238E27FC236}">
                <a16:creationId xmlns:a16="http://schemas.microsoft.com/office/drawing/2014/main" id="{6A0012AE-5859-4F84-4554-2BFF2D2C1555}"/>
              </a:ext>
            </a:extLst>
          </p:cNvPr>
          <p:cNvGraphicFramePr>
            <a:graphicFrameLocks noGrp="1"/>
          </p:cNvGraphicFramePr>
          <p:nvPr>
            <p:extLst>
              <p:ext uri="{D42A27DB-BD31-4B8C-83A1-F6EECF244321}">
                <p14:modId xmlns:p14="http://schemas.microsoft.com/office/powerpoint/2010/main" val="1438238409"/>
              </p:ext>
            </p:extLst>
          </p:nvPr>
        </p:nvGraphicFramePr>
        <p:xfrm>
          <a:off x="341290" y="1722646"/>
          <a:ext cx="8255360" cy="1893554"/>
        </p:xfrm>
        <a:graphic>
          <a:graphicData uri="http://schemas.openxmlformats.org/drawingml/2006/table">
            <a:tbl>
              <a:tblPr firstRow="1" bandRow="1">
                <a:tableStyleId>{5C22544A-7EE6-4342-B048-85BDC9FD1C3A}</a:tableStyleId>
              </a:tblPr>
              <a:tblGrid>
                <a:gridCol w="1651072">
                  <a:extLst>
                    <a:ext uri="{9D8B030D-6E8A-4147-A177-3AD203B41FA5}">
                      <a16:colId xmlns:a16="http://schemas.microsoft.com/office/drawing/2014/main" val="2997401189"/>
                    </a:ext>
                  </a:extLst>
                </a:gridCol>
                <a:gridCol w="1651072">
                  <a:extLst>
                    <a:ext uri="{9D8B030D-6E8A-4147-A177-3AD203B41FA5}">
                      <a16:colId xmlns:a16="http://schemas.microsoft.com/office/drawing/2014/main" val="1807548160"/>
                    </a:ext>
                  </a:extLst>
                </a:gridCol>
                <a:gridCol w="1651072">
                  <a:extLst>
                    <a:ext uri="{9D8B030D-6E8A-4147-A177-3AD203B41FA5}">
                      <a16:colId xmlns:a16="http://schemas.microsoft.com/office/drawing/2014/main" val="3177186927"/>
                    </a:ext>
                  </a:extLst>
                </a:gridCol>
                <a:gridCol w="1651072">
                  <a:extLst>
                    <a:ext uri="{9D8B030D-6E8A-4147-A177-3AD203B41FA5}">
                      <a16:colId xmlns:a16="http://schemas.microsoft.com/office/drawing/2014/main" val="3756002559"/>
                    </a:ext>
                  </a:extLst>
                </a:gridCol>
                <a:gridCol w="1651072">
                  <a:extLst>
                    <a:ext uri="{9D8B030D-6E8A-4147-A177-3AD203B41FA5}">
                      <a16:colId xmlns:a16="http://schemas.microsoft.com/office/drawing/2014/main" val="3476370254"/>
                    </a:ext>
                  </a:extLst>
                </a:gridCol>
              </a:tblGrid>
              <a:tr h="946777">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2024 </a:t>
                      </a:r>
                      <a:r>
                        <a:rPr kumimoji="1" lang="ja-JP" altLang="en-US" sz="2800" dirty="0">
                          <a:latin typeface="ＭＳ Ｐゴシック" panose="020B0600070205080204" pitchFamily="50" charset="-128"/>
                          <a:ea typeface="ＭＳ Ｐゴシック" panose="020B0600070205080204" pitchFamily="50" charset="-128"/>
                        </a:rPr>
                        <a:t>年</a:t>
                      </a:r>
                    </a:p>
                  </a:txBody>
                  <a:tcPr anchor="ctr"/>
                </a:tc>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a:t>
                      </a:r>
                      <a:r>
                        <a:rPr kumimoji="1" lang="en-US" altLang="ja-JP" sz="2800" dirty="0">
                          <a:latin typeface="ＭＳ Ｐゴシック" panose="020B0600070205080204" pitchFamily="50" charset="-128"/>
                          <a:ea typeface="ＭＳ Ｐゴシック" panose="020B0600070205080204" pitchFamily="50" charset="-128"/>
                        </a:rPr>
                        <a:t> 2 </a:t>
                      </a:r>
                      <a:r>
                        <a:rPr kumimoji="1" lang="ja-JP" altLang="en-US" sz="2800" dirty="0">
                          <a:latin typeface="ＭＳ Ｐゴシック" panose="020B0600070205080204" pitchFamily="50" charset="-128"/>
                          <a:ea typeface="ＭＳ Ｐゴシック" panose="020B0600070205080204" pitchFamily="50" charset="-128"/>
                        </a:rPr>
                        <a:t>日</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8 </a:t>
                      </a:r>
                      <a:r>
                        <a:rPr kumimoji="1" lang="ja-JP" altLang="en-US" sz="2800" dirty="0">
                          <a:latin typeface="ＭＳ Ｐゴシック" panose="020B0600070205080204" pitchFamily="50" charset="-128"/>
                          <a:ea typeface="ＭＳ Ｐゴシック" panose="020B0600070205080204" pitchFamily="50" charset="-128"/>
                        </a:rPr>
                        <a:t>日</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月</a:t>
                      </a:r>
                      <a:r>
                        <a:rPr kumimoji="1" lang="en-US" altLang="ja-JP" sz="2800" dirty="0">
                          <a:latin typeface="ＭＳ Ｐゴシック" panose="020B0600070205080204" pitchFamily="50" charset="-128"/>
                          <a:ea typeface="ＭＳ Ｐゴシック" panose="020B0600070205080204" pitchFamily="50" charset="-128"/>
                        </a:rPr>
                        <a:t> 2 </a:t>
                      </a:r>
                      <a:r>
                        <a:rPr kumimoji="1" lang="ja-JP" altLang="en-US" sz="2800" dirty="0">
                          <a:latin typeface="ＭＳ Ｐゴシック" panose="020B0600070205080204" pitchFamily="50" charset="-128"/>
                          <a:ea typeface="ＭＳ Ｐゴシック" panose="020B0600070205080204" pitchFamily="50" charset="-128"/>
                        </a:rPr>
                        <a:t>日</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2800" dirty="0">
                          <a:latin typeface="ＭＳ Ｐゴシック" panose="020B0600070205080204" pitchFamily="50" charset="-128"/>
                          <a:ea typeface="ＭＳ Ｐゴシック" panose="020B0600070205080204" pitchFamily="50" charset="-128"/>
                        </a:rPr>
                        <a:t>4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a:txBody>
                  <a:tcPr anchor="ctr"/>
                </a:tc>
                <a:extLst>
                  <a:ext uri="{0D108BD9-81ED-4DB2-BD59-A6C34878D82A}">
                    <a16:rowId xmlns:a16="http://schemas.microsoft.com/office/drawing/2014/main" val="1961847837"/>
                  </a:ext>
                </a:extLst>
              </a:tr>
              <a:tr h="946777">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triple </a:t>
                      </a:r>
                      <a:r>
                        <a:rPr kumimoji="1" lang="ja-JP" altLang="en-US" sz="2800" dirty="0">
                          <a:latin typeface="ＭＳ Ｐゴシック" panose="020B0600070205080204" pitchFamily="50" charset="-128"/>
                          <a:ea typeface="ＭＳ Ｐゴシック" panose="020B0600070205080204" pitchFamily="50" charset="-128"/>
                        </a:rPr>
                        <a:t>数</a:t>
                      </a:r>
                    </a:p>
                  </a:txBody>
                  <a:tcPr anchor="ctr"/>
                </a:tc>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20</a:t>
                      </a:r>
                      <a:endParaRPr kumimoji="1" lang="ja-JP" altLang="en-US" sz="2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20</a:t>
                      </a:r>
                      <a:endParaRPr kumimoji="1" lang="ja-JP" altLang="en-US" sz="2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20</a:t>
                      </a:r>
                      <a:endParaRPr kumimoji="1" lang="ja-JP" altLang="en-US" sz="2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30</a:t>
                      </a:r>
                      <a:endParaRPr kumimoji="1" lang="ja-JP" altLang="en-US" sz="2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1280589491"/>
                  </a:ext>
                </a:extLst>
              </a:tr>
            </a:tbl>
          </a:graphicData>
        </a:graphic>
      </p:graphicFrame>
      <p:graphicFrame>
        <p:nvGraphicFramePr>
          <p:cNvPr id="12" name="表 11">
            <a:extLst>
              <a:ext uri="{FF2B5EF4-FFF2-40B4-BE49-F238E27FC236}">
                <a16:creationId xmlns:a16="http://schemas.microsoft.com/office/drawing/2014/main" id="{1F2B78D4-C27A-32E6-0665-97E61283AFD1}"/>
              </a:ext>
            </a:extLst>
          </p:cNvPr>
          <p:cNvGraphicFramePr>
            <a:graphicFrameLocks noGrp="1"/>
          </p:cNvGraphicFramePr>
          <p:nvPr>
            <p:extLst>
              <p:ext uri="{D42A27DB-BD31-4B8C-83A1-F6EECF244321}">
                <p14:modId xmlns:p14="http://schemas.microsoft.com/office/powerpoint/2010/main" val="2000915727"/>
              </p:ext>
            </p:extLst>
          </p:nvPr>
        </p:nvGraphicFramePr>
        <p:xfrm>
          <a:off x="341290" y="3935210"/>
          <a:ext cx="8255360" cy="1893554"/>
        </p:xfrm>
        <a:graphic>
          <a:graphicData uri="http://schemas.openxmlformats.org/drawingml/2006/table">
            <a:tbl>
              <a:tblPr firstRow="1" bandRow="1">
                <a:tableStyleId>{5C22544A-7EE6-4342-B048-85BDC9FD1C3A}</a:tableStyleId>
              </a:tblPr>
              <a:tblGrid>
                <a:gridCol w="1651072">
                  <a:extLst>
                    <a:ext uri="{9D8B030D-6E8A-4147-A177-3AD203B41FA5}">
                      <a16:colId xmlns:a16="http://schemas.microsoft.com/office/drawing/2014/main" val="2997401189"/>
                    </a:ext>
                  </a:extLst>
                </a:gridCol>
                <a:gridCol w="1651072">
                  <a:extLst>
                    <a:ext uri="{9D8B030D-6E8A-4147-A177-3AD203B41FA5}">
                      <a16:colId xmlns:a16="http://schemas.microsoft.com/office/drawing/2014/main" val="1807548160"/>
                    </a:ext>
                  </a:extLst>
                </a:gridCol>
                <a:gridCol w="1868724">
                  <a:extLst>
                    <a:ext uri="{9D8B030D-6E8A-4147-A177-3AD203B41FA5}">
                      <a16:colId xmlns:a16="http://schemas.microsoft.com/office/drawing/2014/main" val="3177186927"/>
                    </a:ext>
                  </a:extLst>
                </a:gridCol>
                <a:gridCol w="1867436">
                  <a:extLst>
                    <a:ext uri="{9D8B030D-6E8A-4147-A177-3AD203B41FA5}">
                      <a16:colId xmlns:a16="http://schemas.microsoft.com/office/drawing/2014/main" val="3756002559"/>
                    </a:ext>
                  </a:extLst>
                </a:gridCol>
                <a:gridCol w="1217056">
                  <a:extLst>
                    <a:ext uri="{9D8B030D-6E8A-4147-A177-3AD203B41FA5}">
                      <a16:colId xmlns:a16="http://schemas.microsoft.com/office/drawing/2014/main" val="3476370254"/>
                    </a:ext>
                  </a:extLst>
                </a:gridCol>
              </a:tblGrid>
              <a:tr h="946777">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2024 </a:t>
                      </a:r>
                      <a:r>
                        <a:rPr kumimoji="1" lang="ja-JP" altLang="en-US" sz="2800" dirty="0">
                          <a:latin typeface="ＭＳ Ｐゴシック" panose="020B0600070205080204" pitchFamily="50" charset="-128"/>
                          <a:ea typeface="ＭＳ Ｐゴシック" panose="020B0600070205080204" pitchFamily="50" charset="-128"/>
                        </a:rPr>
                        <a:t>年</a:t>
                      </a:r>
                    </a:p>
                  </a:txBody>
                  <a:tcPr anchor="ctr"/>
                </a:tc>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6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4 </a:t>
                      </a:r>
                      <a:r>
                        <a:rPr kumimoji="1" lang="ja-JP" altLang="en-US" sz="2800" dirty="0">
                          <a:latin typeface="ＭＳ Ｐゴシック" panose="020B0600070205080204" pitchFamily="50" charset="-128"/>
                          <a:ea typeface="ＭＳ Ｐゴシック" panose="020B0600070205080204" pitchFamily="50" charset="-128"/>
                        </a:rPr>
                        <a:t>日</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2800" dirty="0">
                          <a:latin typeface="ＭＳ Ｐゴシック" panose="020B0600070205080204" pitchFamily="50" charset="-128"/>
                          <a:ea typeface="ＭＳ Ｐゴシック" panose="020B0600070205080204" pitchFamily="50" charset="-128"/>
                        </a:rPr>
                        <a:t>8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21 </a:t>
                      </a:r>
                      <a:r>
                        <a:rPr kumimoji="1" lang="ja-JP" altLang="en-US" sz="2800" dirty="0">
                          <a:latin typeface="ＭＳ Ｐゴシック" panose="020B0600070205080204" pitchFamily="50" charset="-128"/>
                          <a:ea typeface="ＭＳ Ｐゴシック" panose="020B0600070205080204" pitchFamily="50" charset="-128"/>
                        </a:rPr>
                        <a:t>日</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2800" dirty="0">
                          <a:latin typeface="ＭＳ Ｐゴシック" panose="020B0600070205080204" pitchFamily="50" charset="-128"/>
                          <a:ea typeface="ＭＳ Ｐゴシック" panose="020B0600070205080204" pitchFamily="50" charset="-128"/>
                        </a:rPr>
                        <a:t>10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日</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800" dirty="0">
                          <a:latin typeface="ＭＳ Ｐゴシック" panose="020B0600070205080204" pitchFamily="50" charset="-128"/>
                          <a:ea typeface="ＭＳ Ｐゴシック" panose="020B0600070205080204" pitchFamily="50" charset="-128"/>
                        </a:rPr>
                        <a:t>合計</a:t>
                      </a:r>
                    </a:p>
                  </a:txBody>
                  <a:tcPr anchor="ctr"/>
                </a:tc>
                <a:extLst>
                  <a:ext uri="{0D108BD9-81ED-4DB2-BD59-A6C34878D82A}">
                    <a16:rowId xmlns:a16="http://schemas.microsoft.com/office/drawing/2014/main" val="1961847837"/>
                  </a:ext>
                </a:extLst>
              </a:tr>
              <a:tr h="946777">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triple </a:t>
                      </a:r>
                      <a:r>
                        <a:rPr kumimoji="1" lang="ja-JP" altLang="en-US" sz="2800" dirty="0">
                          <a:latin typeface="ＭＳ Ｐゴシック" panose="020B0600070205080204" pitchFamily="50" charset="-128"/>
                          <a:ea typeface="ＭＳ Ｐゴシック" panose="020B0600070205080204" pitchFamily="50" charset="-128"/>
                        </a:rPr>
                        <a:t>数</a:t>
                      </a:r>
                    </a:p>
                  </a:txBody>
                  <a:tcPr anchor="ctr"/>
                </a:tc>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20</a:t>
                      </a:r>
                      <a:endParaRPr kumimoji="1" lang="ja-JP" altLang="en-US" sz="2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30</a:t>
                      </a:r>
                      <a:endParaRPr kumimoji="1" lang="ja-JP" altLang="en-US" sz="2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24</a:t>
                      </a:r>
                      <a:endParaRPr kumimoji="1" lang="ja-JP" altLang="en-US" sz="2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800" dirty="0">
                          <a:latin typeface="ＭＳ Ｐゴシック" panose="020B0600070205080204" pitchFamily="50" charset="-128"/>
                          <a:ea typeface="ＭＳ Ｐゴシック" panose="020B0600070205080204" pitchFamily="50" charset="-128"/>
                        </a:rPr>
                        <a:t>164</a:t>
                      </a:r>
                      <a:endParaRPr kumimoji="1" lang="ja-JP" altLang="en-US" sz="2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1280589491"/>
                  </a:ext>
                </a:extLst>
              </a:tr>
            </a:tbl>
          </a:graphicData>
        </a:graphic>
      </p:graphicFrame>
    </p:spTree>
    <p:extLst>
      <p:ext uri="{BB962C8B-B14F-4D97-AF65-F5344CB8AC3E}">
        <p14:creationId xmlns:p14="http://schemas.microsoft.com/office/powerpoint/2010/main" val="3449831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86A8B-E6AB-F1CB-7A02-6C1D3DC764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DC348E5-6D5B-2D12-783A-F654685B5C7C}"/>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の結果</a:t>
            </a:r>
          </a:p>
        </p:txBody>
      </p:sp>
      <p:sp>
        <p:nvSpPr>
          <p:cNvPr id="3" name="スライド番号プレースホルダー 2">
            <a:extLst>
              <a:ext uri="{FF2B5EF4-FFF2-40B4-BE49-F238E27FC236}">
                <a16:creationId xmlns:a16="http://schemas.microsoft.com/office/drawing/2014/main" id="{CC570B1D-37D4-F395-052E-6B885A749E4A}"/>
              </a:ext>
            </a:extLst>
          </p:cNvPr>
          <p:cNvSpPr>
            <a:spLocks noGrp="1"/>
          </p:cNvSpPr>
          <p:nvPr>
            <p:ph type="sldNum" sz="quarter" idx="12"/>
          </p:nvPr>
        </p:nvSpPr>
        <p:spPr/>
        <p:txBody>
          <a:bodyPr/>
          <a:lstStyle/>
          <a:p>
            <a:fld id="{B67975F5-DE1D-4BC9-B096-95CE2BC3E8B5}" type="slidenum">
              <a:rPr kumimoji="1" lang="ja-JP" altLang="en-US" smtClean="0"/>
              <a:t>22</a:t>
            </a:fld>
            <a:endParaRPr kumimoji="1" lang="ja-JP" altLang="en-US" dirty="0"/>
          </a:p>
        </p:txBody>
      </p:sp>
      <p:graphicFrame>
        <p:nvGraphicFramePr>
          <p:cNvPr id="7" name="表 6">
            <a:extLst>
              <a:ext uri="{FF2B5EF4-FFF2-40B4-BE49-F238E27FC236}">
                <a16:creationId xmlns:a16="http://schemas.microsoft.com/office/drawing/2014/main" id="{B0FB5C05-3855-B380-3A46-73FE4E637D0E}"/>
              </a:ext>
            </a:extLst>
          </p:cNvPr>
          <p:cNvGraphicFramePr>
            <a:graphicFrameLocks noGrp="1"/>
          </p:cNvGraphicFramePr>
          <p:nvPr>
            <p:extLst>
              <p:ext uri="{D42A27DB-BD31-4B8C-83A1-F6EECF244321}">
                <p14:modId xmlns:p14="http://schemas.microsoft.com/office/powerpoint/2010/main" val="3547425920"/>
              </p:ext>
            </p:extLst>
          </p:nvPr>
        </p:nvGraphicFramePr>
        <p:xfrm>
          <a:off x="231821" y="1451319"/>
          <a:ext cx="4224270" cy="5023740"/>
        </p:xfrm>
        <a:graphic>
          <a:graphicData uri="http://schemas.openxmlformats.org/drawingml/2006/table">
            <a:tbl>
              <a:tblPr firstRow="1" bandRow="1">
                <a:tableStyleId>{5C22544A-7EE6-4342-B048-85BDC9FD1C3A}</a:tableStyleId>
              </a:tblPr>
              <a:tblGrid>
                <a:gridCol w="1228963">
                  <a:extLst>
                    <a:ext uri="{9D8B030D-6E8A-4147-A177-3AD203B41FA5}">
                      <a16:colId xmlns:a16="http://schemas.microsoft.com/office/drawing/2014/main" val="2347261229"/>
                    </a:ext>
                  </a:extLst>
                </a:gridCol>
                <a:gridCol w="1347234">
                  <a:extLst>
                    <a:ext uri="{9D8B030D-6E8A-4147-A177-3AD203B41FA5}">
                      <a16:colId xmlns:a16="http://schemas.microsoft.com/office/drawing/2014/main" val="2840664338"/>
                    </a:ext>
                  </a:extLst>
                </a:gridCol>
                <a:gridCol w="1345932">
                  <a:extLst>
                    <a:ext uri="{9D8B030D-6E8A-4147-A177-3AD203B41FA5}">
                      <a16:colId xmlns:a16="http://schemas.microsoft.com/office/drawing/2014/main" val="2578308872"/>
                    </a:ext>
                  </a:extLst>
                </a:gridCol>
                <a:gridCol w="302141">
                  <a:extLst>
                    <a:ext uri="{9D8B030D-6E8A-4147-A177-3AD203B41FA5}">
                      <a16:colId xmlns:a16="http://schemas.microsoft.com/office/drawing/2014/main" val="1843750903"/>
                    </a:ext>
                  </a:extLst>
                </a:gridCol>
              </a:tblGrid>
              <a:tr h="822960">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head</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relation</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tail</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a:t>
                      </a:r>
                    </a:p>
                  </a:txBody>
                  <a:tcPr anchor="ctr"/>
                </a:tc>
                <a:extLst>
                  <a:ext uri="{0D108BD9-81ED-4DB2-BD59-A6C34878D82A}">
                    <a16:rowId xmlns:a16="http://schemas.microsoft.com/office/drawing/2014/main" val="3567704884"/>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地震の</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2566742141"/>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地震の</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震源地</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震源地</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45881943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震度 </a:t>
                      </a:r>
                      <a:r>
                        <a:rPr kumimoji="1" lang="en-US" altLang="ja-JP" sz="1800" dirty="0">
                          <a:latin typeface="ＭＳ Ｐゴシック" panose="020B0600070205080204" pitchFamily="50" charset="-128"/>
                          <a:ea typeface="ＭＳ Ｐゴシック" panose="020B0600070205080204" pitchFamily="50" charset="-128"/>
                        </a:rPr>
                        <a:t>7 </a:t>
                      </a:r>
                      <a:r>
                        <a:rPr kumimoji="1" lang="ja-JP" altLang="en-US" sz="1800" dirty="0">
                          <a:latin typeface="ＭＳ Ｐゴシック" panose="020B0600070205080204" pitchFamily="50" charset="-128"/>
                          <a:ea typeface="ＭＳ Ｐゴシック" panose="020B0600070205080204" pitchFamily="50" charset="-128"/>
                        </a:rPr>
                        <a:t>を</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観測</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405052444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津波の</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発生可能性</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津波注意報</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4</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565613602"/>
                  </a:ext>
                </a:extLst>
              </a:tr>
              <a:tr h="4572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738530446"/>
                  </a:ext>
                </a:extLst>
              </a:tr>
            </a:tbl>
          </a:graphicData>
        </a:graphic>
      </p:graphicFrame>
      <p:sp>
        <p:nvSpPr>
          <p:cNvPr id="9" name="テキスト ボックス 8">
            <a:extLst>
              <a:ext uri="{FF2B5EF4-FFF2-40B4-BE49-F238E27FC236}">
                <a16:creationId xmlns:a16="http://schemas.microsoft.com/office/drawing/2014/main" id="{E844F714-FDE4-BF4C-A80F-72B15098077E}"/>
              </a:ext>
            </a:extLst>
          </p:cNvPr>
          <p:cNvSpPr txBox="1"/>
          <p:nvPr/>
        </p:nvSpPr>
        <p:spPr>
          <a:xfrm>
            <a:off x="5075062" y="78428"/>
            <a:ext cx="4614454" cy="523220"/>
          </a:xfrm>
          <a:prstGeom prst="rect">
            <a:avLst/>
          </a:prstGeom>
          <a:noFill/>
        </p:spPr>
        <p:txBody>
          <a:bodyPr wrap="square">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＊：重要度</a:t>
            </a:r>
          </a:p>
        </p:txBody>
      </p:sp>
      <p:sp>
        <p:nvSpPr>
          <p:cNvPr id="10" name="テキスト ボックス 9">
            <a:extLst>
              <a:ext uri="{FF2B5EF4-FFF2-40B4-BE49-F238E27FC236}">
                <a16:creationId xmlns:a16="http://schemas.microsoft.com/office/drawing/2014/main" id="{0A17E246-CB19-A8DB-0E29-16DEB91FE5C2}"/>
              </a:ext>
            </a:extLst>
          </p:cNvPr>
          <p:cNvSpPr txBox="1"/>
          <p:nvPr/>
        </p:nvSpPr>
        <p:spPr>
          <a:xfrm>
            <a:off x="504887" y="858143"/>
            <a:ext cx="3046911"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2024 </a:t>
            </a:r>
            <a:r>
              <a:rPr kumimoji="1" lang="ja-JP" altLang="en-US" sz="2800" dirty="0">
                <a:latin typeface="ＭＳ Ｐゴシック" panose="020B0600070205080204" pitchFamily="50" charset="-128"/>
                <a:ea typeface="ＭＳ Ｐゴシック" panose="020B0600070205080204" pitchFamily="50" charset="-128"/>
              </a:rPr>
              <a:t>年 </a:t>
            </a: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graphicFrame>
        <p:nvGraphicFramePr>
          <p:cNvPr id="4" name="表 3">
            <a:extLst>
              <a:ext uri="{FF2B5EF4-FFF2-40B4-BE49-F238E27FC236}">
                <a16:creationId xmlns:a16="http://schemas.microsoft.com/office/drawing/2014/main" id="{3969F619-8A44-AF71-DF23-0FB05ED673AA}"/>
              </a:ext>
            </a:extLst>
          </p:cNvPr>
          <p:cNvGraphicFramePr>
            <a:graphicFrameLocks noGrp="1"/>
          </p:cNvGraphicFramePr>
          <p:nvPr>
            <p:extLst>
              <p:ext uri="{D42A27DB-BD31-4B8C-83A1-F6EECF244321}">
                <p14:modId xmlns:p14="http://schemas.microsoft.com/office/powerpoint/2010/main" val="2924632548"/>
              </p:ext>
            </p:extLst>
          </p:nvPr>
        </p:nvGraphicFramePr>
        <p:xfrm>
          <a:off x="4745863" y="1451319"/>
          <a:ext cx="4166316" cy="5023740"/>
        </p:xfrm>
        <a:graphic>
          <a:graphicData uri="http://schemas.openxmlformats.org/drawingml/2006/table">
            <a:tbl>
              <a:tblPr firstRow="1" bandRow="1">
                <a:tableStyleId>{5C22544A-7EE6-4342-B048-85BDC9FD1C3A}</a:tableStyleId>
              </a:tblPr>
              <a:tblGrid>
                <a:gridCol w="1210039">
                  <a:extLst>
                    <a:ext uri="{9D8B030D-6E8A-4147-A177-3AD203B41FA5}">
                      <a16:colId xmlns:a16="http://schemas.microsoft.com/office/drawing/2014/main" val="2347261229"/>
                    </a:ext>
                  </a:extLst>
                </a:gridCol>
                <a:gridCol w="1464763">
                  <a:extLst>
                    <a:ext uri="{9D8B030D-6E8A-4147-A177-3AD203B41FA5}">
                      <a16:colId xmlns:a16="http://schemas.microsoft.com/office/drawing/2014/main" val="2840664338"/>
                    </a:ext>
                  </a:extLst>
                </a:gridCol>
                <a:gridCol w="1193518">
                  <a:extLst>
                    <a:ext uri="{9D8B030D-6E8A-4147-A177-3AD203B41FA5}">
                      <a16:colId xmlns:a16="http://schemas.microsoft.com/office/drawing/2014/main" val="2578308872"/>
                    </a:ext>
                  </a:extLst>
                </a:gridCol>
                <a:gridCol w="297996">
                  <a:extLst>
                    <a:ext uri="{9D8B030D-6E8A-4147-A177-3AD203B41FA5}">
                      <a16:colId xmlns:a16="http://schemas.microsoft.com/office/drawing/2014/main" val="1843750903"/>
                    </a:ext>
                  </a:extLst>
                </a:gridCol>
              </a:tblGrid>
              <a:tr h="822960">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head</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relation</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tail</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a:t>
                      </a:r>
                    </a:p>
                  </a:txBody>
                  <a:tcPr anchor="ctr"/>
                </a:tc>
                <a:extLst>
                  <a:ext uri="{0D108BD9-81ED-4DB2-BD59-A6C34878D82A}">
                    <a16:rowId xmlns:a16="http://schemas.microsoft.com/office/drawing/2014/main" val="3567704884"/>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地震の</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2566742141"/>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最大震度</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震度 </a:t>
                      </a:r>
                      <a:r>
                        <a:rPr kumimoji="1" lang="en-US" altLang="ja-JP" sz="1800" dirty="0">
                          <a:latin typeface="ＭＳ Ｐゴシック" panose="020B0600070205080204" pitchFamily="50" charset="-128"/>
                          <a:ea typeface="ＭＳ Ｐゴシック" panose="020B0600070205080204" pitchFamily="50" charset="-128"/>
                        </a:rPr>
                        <a:t>7</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45881943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津波</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注意報</a:t>
                      </a:r>
                      <a:endParaRPr kumimoji="1" lang="en-US" altLang="ja-JP" sz="1800" dirty="0">
                        <a:latin typeface="ＭＳ Ｐゴシック" panose="020B0600070205080204" pitchFamily="50" charset="-128"/>
                        <a:ea typeface="ＭＳ Ｐゴシック" panose="020B0600070205080204" pitchFamily="50" charset="-128"/>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津波注意報の解除</a:t>
                      </a:r>
                      <a:endParaRPr kumimoji="1" lang="en-US" altLang="ja-JP" sz="1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解除日時</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3</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405052444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停電</a:t>
                      </a:r>
                      <a:endParaRPr kumimoji="1" lang="en-US" altLang="ja-JP" sz="1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停電地域</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4</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565613602"/>
                  </a:ext>
                </a:extLst>
              </a:tr>
              <a:tr h="4572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738530446"/>
                  </a:ext>
                </a:extLst>
              </a:tr>
            </a:tbl>
          </a:graphicData>
        </a:graphic>
      </p:graphicFrame>
      <p:sp>
        <p:nvSpPr>
          <p:cNvPr id="5" name="テキスト ボックス 4">
            <a:extLst>
              <a:ext uri="{FF2B5EF4-FFF2-40B4-BE49-F238E27FC236}">
                <a16:creationId xmlns:a16="http://schemas.microsoft.com/office/drawing/2014/main" id="{A5E8D326-5197-8256-0E4B-18202C55C366}"/>
              </a:ext>
            </a:extLst>
          </p:cNvPr>
          <p:cNvSpPr txBox="1"/>
          <p:nvPr/>
        </p:nvSpPr>
        <p:spPr>
          <a:xfrm>
            <a:off x="5271493" y="858143"/>
            <a:ext cx="3046911"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2024 </a:t>
            </a:r>
            <a:r>
              <a:rPr kumimoji="1" lang="ja-JP" altLang="en-US" sz="2800" dirty="0">
                <a:latin typeface="ＭＳ Ｐゴシック" panose="020B0600070205080204" pitchFamily="50" charset="-128"/>
                <a:ea typeface="ＭＳ Ｐゴシック" panose="020B0600070205080204" pitchFamily="50" charset="-128"/>
              </a:rPr>
              <a:t>年 </a:t>
            </a: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8 </a:t>
            </a:r>
            <a:r>
              <a:rPr kumimoji="1" lang="ja-JP" altLang="en-US" sz="2800" dirty="0">
                <a:latin typeface="ＭＳ Ｐゴシック" panose="020B0600070205080204" pitchFamily="50" charset="-128"/>
                <a:ea typeface="ＭＳ Ｐゴシック" panose="020B0600070205080204" pitchFamily="50" charset="-128"/>
              </a:rPr>
              <a:t>日</a:t>
            </a:r>
          </a:p>
        </p:txBody>
      </p:sp>
    </p:spTree>
    <p:extLst>
      <p:ext uri="{BB962C8B-B14F-4D97-AF65-F5344CB8AC3E}">
        <p14:creationId xmlns:p14="http://schemas.microsoft.com/office/powerpoint/2010/main" val="107725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641EB-FA41-2C3A-00E6-1018691EBA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370FB98-9E1E-7C59-72B0-11FB328AF8C5}"/>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の結果</a:t>
            </a:r>
          </a:p>
        </p:txBody>
      </p:sp>
      <p:sp>
        <p:nvSpPr>
          <p:cNvPr id="3" name="スライド番号プレースホルダー 2">
            <a:extLst>
              <a:ext uri="{FF2B5EF4-FFF2-40B4-BE49-F238E27FC236}">
                <a16:creationId xmlns:a16="http://schemas.microsoft.com/office/drawing/2014/main" id="{15D11C1C-405D-A7D0-5DEA-17A8D1B1DE9D}"/>
              </a:ext>
            </a:extLst>
          </p:cNvPr>
          <p:cNvSpPr>
            <a:spLocks noGrp="1"/>
          </p:cNvSpPr>
          <p:nvPr>
            <p:ph type="sldNum" sz="quarter" idx="12"/>
          </p:nvPr>
        </p:nvSpPr>
        <p:spPr/>
        <p:txBody>
          <a:bodyPr/>
          <a:lstStyle/>
          <a:p>
            <a:fld id="{B67975F5-DE1D-4BC9-B096-95CE2BC3E8B5}" type="slidenum">
              <a:rPr kumimoji="1" lang="ja-JP" altLang="en-US" smtClean="0"/>
              <a:t>23</a:t>
            </a:fld>
            <a:endParaRPr kumimoji="1" lang="ja-JP" altLang="en-US" dirty="0"/>
          </a:p>
        </p:txBody>
      </p:sp>
      <p:graphicFrame>
        <p:nvGraphicFramePr>
          <p:cNvPr id="7" name="表 6">
            <a:extLst>
              <a:ext uri="{FF2B5EF4-FFF2-40B4-BE49-F238E27FC236}">
                <a16:creationId xmlns:a16="http://schemas.microsoft.com/office/drawing/2014/main" id="{1119ED93-C131-676E-6360-4E77A399036A}"/>
              </a:ext>
            </a:extLst>
          </p:cNvPr>
          <p:cNvGraphicFramePr>
            <a:graphicFrameLocks noGrp="1"/>
          </p:cNvGraphicFramePr>
          <p:nvPr>
            <p:extLst>
              <p:ext uri="{D42A27DB-BD31-4B8C-83A1-F6EECF244321}">
                <p14:modId xmlns:p14="http://schemas.microsoft.com/office/powerpoint/2010/main" val="1384141833"/>
              </p:ext>
            </p:extLst>
          </p:nvPr>
        </p:nvGraphicFramePr>
        <p:xfrm>
          <a:off x="231821" y="1451319"/>
          <a:ext cx="4224270" cy="5023740"/>
        </p:xfrm>
        <a:graphic>
          <a:graphicData uri="http://schemas.openxmlformats.org/drawingml/2006/table">
            <a:tbl>
              <a:tblPr firstRow="1" bandRow="1">
                <a:tableStyleId>{5C22544A-7EE6-4342-B048-85BDC9FD1C3A}</a:tableStyleId>
              </a:tblPr>
              <a:tblGrid>
                <a:gridCol w="1228963">
                  <a:extLst>
                    <a:ext uri="{9D8B030D-6E8A-4147-A177-3AD203B41FA5}">
                      <a16:colId xmlns:a16="http://schemas.microsoft.com/office/drawing/2014/main" val="2347261229"/>
                    </a:ext>
                  </a:extLst>
                </a:gridCol>
                <a:gridCol w="1347234">
                  <a:extLst>
                    <a:ext uri="{9D8B030D-6E8A-4147-A177-3AD203B41FA5}">
                      <a16:colId xmlns:a16="http://schemas.microsoft.com/office/drawing/2014/main" val="2840664338"/>
                    </a:ext>
                  </a:extLst>
                </a:gridCol>
                <a:gridCol w="1345932">
                  <a:extLst>
                    <a:ext uri="{9D8B030D-6E8A-4147-A177-3AD203B41FA5}">
                      <a16:colId xmlns:a16="http://schemas.microsoft.com/office/drawing/2014/main" val="2578308872"/>
                    </a:ext>
                  </a:extLst>
                </a:gridCol>
                <a:gridCol w="302141">
                  <a:extLst>
                    <a:ext uri="{9D8B030D-6E8A-4147-A177-3AD203B41FA5}">
                      <a16:colId xmlns:a16="http://schemas.microsoft.com/office/drawing/2014/main" val="1843750903"/>
                    </a:ext>
                  </a:extLst>
                </a:gridCol>
              </a:tblGrid>
              <a:tr h="822960">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head</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relation</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tail</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a:t>
                      </a:r>
                    </a:p>
                  </a:txBody>
                  <a:tcPr anchor="ctr"/>
                </a:tc>
                <a:extLst>
                  <a:ext uri="{0D108BD9-81ED-4DB2-BD59-A6C34878D82A}">
                    <a16:rowId xmlns:a16="http://schemas.microsoft.com/office/drawing/2014/main" val="3567704884"/>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b="1" u="sng" dirty="0">
                          <a:latin typeface="ＭＳ Ｐゴシック" panose="020B0600070205080204" pitchFamily="50" charset="-128"/>
                          <a:ea typeface="ＭＳ Ｐゴシック" panose="020B0600070205080204" pitchFamily="50" charset="-128"/>
                        </a:rPr>
                        <a:t>令和 </a:t>
                      </a:r>
                      <a:r>
                        <a:rPr kumimoji="1" lang="en-US" altLang="ja-JP" sz="1800" b="1" u="sng" dirty="0">
                          <a:latin typeface="ＭＳ Ｐゴシック" panose="020B0600070205080204" pitchFamily="50" charset="-128"/>
                          <a:ea typeface="ＭＳ Ｐゴシック" panose="020B0600070205080204" pitchFamily="50" charset="-128"/>
                        </a:rPr>
                        <a:t>6 </a:t>
                      </a:r>
                      <a:r>
                        <a:rPr kumimoji="1" lang="ja-JP" altLang="en-US" sz="1800" b="1" u="sng" dirty="0">
                          <a:latin typeface="ＭＳ Ｐゴシック" panose="020B0600070205080204" pitchFamily="50" charset="-128"/>
                          <a:ea typeface="ＭＳ Ｐゴシック" panose="020B0600070205080204" pitchFamily="50" charset="-128"/>
                        </a:rPr>
                        <a:t>年</a:t>
                      </a:r>
                      <a:endParaRPr kumimoji="1" lang="en-US" altLang="ja-JP" sz="1800" b="1" u="sng"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b="1" u="sng" dirty="0">
                          <a:latin typeface="ＭＳ Ｐゴシック" panose="020B0600070205080204" pitchFamily="50" charset="-128"/>
                          <a:ea typeface="ＭＳ Ｐゴシック" panose="020B0600070205080204" pitchFamily="50" charset="-128"/>
                        </a:rPr>
                        <a:t>能登半島地震</a:t>
                      </a:r>
                    </a:p>
                  </a:txBody>
                  <a:tcPr anchor="ctr">
                    <a:solidFill>
                      <a:schemeClr val="accent6">
                        <a:lumMod val="20000"/>
                        <a:lumOff val="80000"/>
                      </a:schemeClr>
                    </a:solidFill>
                  </a:tcPr>
                </a:tc>
                <a:tc>
                  <a:txBody>
                    <a:bodyPr/>
                    <a:lstStyle/>
                    <a:p>
                      <a:pPr algn="ctr"/>
                      <a:r>
                        <a:rPr kumimoji="1" lang="ja-JP" altLang="en-US" sz="1800" b="1" u="sng" dirty="0">
                          <a:latin typeface="ＭＳ Ｐゴシック" panose="020B0600070205080204" pitchFamily="50" charset="-128"/>
                          <a:ea typeface="ＭＳ Ｐゴシック" panose="020B0600070205080204" pitchFamily="50" charset="-128"/>
                        </a:rPr>
                        <a:t>地震の</a:t>
                      </a:r>
                      <a:endParaRPr kumimoji="1" lang="en-US" altLang="ja-JP" sz="1800" b="1" u="sng" dirty="0">
                        <a:latin typeface="ＭＳ Ｐゴシック" panose="020B0600070205080204" pitchFamily="50" charset="-128"/>
                        <a:ea typeface="ＭＳ Ｐゴシック" panose="020B0600070205080204" pitchFamily="50" charset="-128"/>
                      </a:endParaRPr>
                    </a:p>
                    <a:p>
                      <a:pPr algn="ctr"/>
                      <a:r>
                        <a:rPr kumimoji="1" lang="ja-JP" altLang="en-US" sz="1800" b="1" u="sng" dirty="0">
                          <a:latin typeface="ＭＳ Ｐゴシック" panose="020B0600070205080204" pitchFamily="50" charset="-128"/>
                          <a:ea typeface="ＭＳ Ｐゴシック" panose="020B0600070205080204" pitchFamily="50" charset="-128"/>
                        </a:rPr>
                        <a:t>発生日時</a:t>
                      </a:r>
                    </a:p>
                  </a:txBody>
                  <a:tcPr anchor="ctr">
                    <a:solidFill>
                      <a:schemeClr val="accent6">
                        <a:lumMod val="20000"/>
                        <a:lumOff val="80000"/>
                      </a:schemeClr>
                    </a:solidFill>
                  </a:tcPr>
                </a:tc>
                <a:tc>
                  <a:txBody>
                    <a:bodyPr/>
                    <a:lstStyle/>
                    <a:p>
                      <a:pPr algn="ctr"/>
                      <a:r>
                        <a:rPr kumimoji="1" lang="ja-JP" altLang="en-US" sz="1800" b="1" u="sng" dirty="0">
                          <a:latin typeface="ＭＳ Ｐゴシック" panose="020B0600070205080204" pitchFamily="50" charset="-128"/>
                          <a:ea typeface="ＭＳ Ｐゴシック" panose="020B0600070205080204" pitchFamily="50" charset="-128"/>
                        </a:rPr>
                        <a:t>発生日時</a:t>
                      </a:r>
                    </a:p>
                  </a:txBody>
                  <a:tcPr anchor="ctr">
                    <a:solidFill>
                      <a:schemeClr val="accent6">
                        <a:lumMod val="20000"/>
                        <a:lumOff val="80000"/>
                      </a:schemeClr>
                    </a:solidFill>
                  </a:tcPr>
                </a:tc>
                <a:tc>
                  <a:txBody>
                    <a:bodyPr/>
                    <a:lstStyle/>
                    <a:p>
                      <a:pPr algn="ctr"/>
                      <a:r>
                        <a:rPr kumimoji="1" lang="en-US" altLang="ja-JP" sz="1800" b="1" u="sng" dirty="0">
                          <a:latin typeface="ＭＳ Ｐゴシック" panose="020B0600070205080204" pitchFamily="50" charset="-128"/>
                          <a:ea typeface="ＭＳ Ｐゴシック" panose="020B0600070205080204" pitchFamily="50" charset="-128"/>
                        </a:rPr>
                        <a:t>5</a:t>
                      </a:r>
                      <a:endParaRPr kumimoji="1" lang="ja-JP" altLang="en-US" sz="1800" b="1" u="sng" dirty="0">
                        <a:latin typeface="ＭＳ Ｐゴシック" panose="020B0600070205080204" pitchFamily="50" charset="-128"/>
                        <a:ea typeface="ＭＳ Ｐゴシック" panose="020B0600070205080204" pitchFamily="50" charset="-128"/>
                      </a:endParaRPr>
                    </a:p>
                  </a:txBody>
                  <a:tcPr anchor="ctr">
                    <a:solidFill>
                      <a:schemeClr val="accent6">
                        <a:lumMod val="20000"/>
                        <a:lumOff val="80000"/>
                      </a:schemeClr>
                    </a:solidFill>
                  </a:tcPr>
                </a:tc>
                <a:extLst>
                  <a:ext uri="{0D108BD9-81ED-4DB2-BD59-A6C34878D82A}">
                    <a16:rowId xmlns:a16="http://schemas.microsoft.com/office/drawing/2014/main" val="2566742141"/>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地震の</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震源地</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震源地</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45881943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震度 </a:t>
                      </a:r>
                      <a:r>
                        <a:rPr kumimoji="1" lang="en-US" altLang="ja-JP" sz="1800" dirty="0">
                          <a:latin typeface="ＭＳ Ｐゴシック" panose="020B0600070205080204" pitchFamily="50" charset="-128"/>
                          <a:ea typeface="ＭＳ Ｐゴシック" panose="020B0600070205080204" pitchFamily="50" charset="-128"/>
                        </a:rPr>
                        <a:t>7 </a:t>
                      </a:r>
                      <a:r>
                        <a:rPr kumimoji="1" lang="ja-JP" altLang="en-US" sz="1800" dirty="0">
                          <a:latin typeface="ＭＳ Ｐゴシック" panose="020B0600070205080204" pitchFamily="50" charset="-128"/>
                          <a:ea typeface="ＭＳ Ｐゴシック" panose="020B0600070205080204" pitchFamily="50" charset="-128"/>
                        </a:rPr>
                        <a:t>を</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観測</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405052444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津波の</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発生可能性</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津波注意報</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4</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565613602"/>
                  </a:ext>
                </a:extLst>
              </a:tr>
              <a:tr h="4572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738530446"/>
                  </a:ext>
                </a:extLst>
              </a:tr>
            </a:tbl>
          </a:graphicData>
        </a:graphic>
      </p:graphicFrame>
      <p:sp>
        <p:nvSpPr>
          <p:cNvPr id="9" name="テキスト ボックス 8">
            <a:extLst>
              <a:ext uri="{FF2B5EF4-FFF2-40B4-BE49-F238E27FC236}">
                <a16:creationId xmlns:a16="http://schemas.microsoft.com/office/drawing/2014/main" id="{58A6F4B8-DF0E-AE67-D1FD-DBEBBA4428E8}"/>
              </a:ext>
            </a:extLst>
          </p:cNvPr>
          <p:cNvSpPr txBox="1"/>
          <p:nvPr/>
        </p:nvSpPr>
        <p:spPr>
          <a:xfrm>
            <a:off x="5075062" y="78428"/>
            <a:ext cx="4614454" cy="523220"/>
          </a:xfrm>
          <a:prstGeom prst="rect">
            <a:avLst/>
          </a:prstGeom>
          <a:noFill/>
        </p:spPr>
        <p:txBody>
          <a:bodyPr wrap="square">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＊：重要度</a:t>
            </a:r>
          </a:p>
        </p:txBody>
      </p:sp>
      <p:sp>
        <p:nvSpPr>
          <p:cNvPr id="10" name="テキスト ボックス 9">
            <a:extLst>
              <a:ext uri="{FF2B5EF4-FFF2-40B4-BE49-F238E27FC236}">
                <a16:creationId xmlns:a16="http://schemas.microsoft.com/office/drawing/2014/main" id="{11C55546-56B8-EC41-EE16-75B70DE904EE}"/>
              </a:ext>
            </a:extLst>
          </p:cNvPr>
          <p:cNvSpPr txBox="1"/>
          <p:nvPr/>
        </p:nvSpPr>
        <p:spPr>
          <a:xfrm>
            <a:off x="504887" y="858143"/>
            <a:ext cx="3046911"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2024 </a:t>
            </a:r>
            <a:r>
              <a:rPr kumimoji="1" lang="ja-JP" altLang="en-US" sz="2800" dirty="0">
                <a:latin typeface="ＭＳ Ｐゴシック" panose="020B0600070205080204" pitchFamily="50" charset="-128"/>
                <a:ea typeface="ＭＳ Ｐゴシック" panose="020B0600070205080204" pitchFamily="50" charset="-128"/>
              </a:rPr>
              <a:t>年 </a:t>
            </a: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graphicFrame>
        <p:nvGraphicFramePr>
          <p:cNvPr id="4" name="表 3">
            <a:extLst>
              <a:ext uri="{FF2B5EF4-FFF2-40B4-BE49-F238E27FC236}">
                <a16:creationId xmlns:a16="http://schemas.microsoft.com/office/drawing/2014/main" id="{20993C12-F78D-9774-6FB0-2E7613907C15}"/>
              </a:ext>
            </a:extLst>
          </p:cNvPr>
          <p:cNvGraphicFramePr>
            <a:graphicFrameLocks noGrp="1"/>
          </p:cNvGraphicFramePr>
          <p:nvPr>
            <p:extLst>
              <p:ext uri="{D42A27DB-BD31-4B8C-83A1-F6EECF244321}">
                <p14:modId xmlns:p14="http://schemas.microsoft.com/office/powerpoint/2010/main" val="3531968500"/>
              </p:ext>
            </p:extLst>
          </p:nvPr>
        </p:nvGraphicFramePr>
        <p:xfrm>
          <a:off x="4745863" y="1451319"/>
          <a:ext cx="4166316" cy="5023740"/>
        </p:xfrm>
        <a:graphic>
          <a:graphicData uri="http://schemas.openxmlformats.org/drawingml/2006/table">
            <a:tbl>
              <a:tblPr firstRow="1" bandRow="1">
                <a:tableStyleId>{5C22544A-7EE6-4342-B048-85BDC9FD1C3A}</a:tableStyleId>
              </a:tblPr>
              <a:tblGrid>
                <a:gridCol w="1210039">
                  <a:extLst>
                    <a:ext uri="{9D8B030D-6E8A-4147-A177-3AD203B41FA5}">
                      <a16:colId xmlns:a16="http://schemas.microsoft.com/office/drawing/2014/main" val="2347261229"/>
                    </a:ext>
                  </a:extLst>
                </a:gridCol>
                <a:gridCol w="1464763">
                  <a:extLst>
                    <a:ext uri="{9D8B030D-6E8A-4147-A177-3AD203B41FA5}">
                      <a16:colId xmlns:a16="http://schemas.microsoft.com/office/drawing/2014/main" val="2840664338"/>
                    </a:ext>
                  </a:extLst>
                </a:gridCol>
                <a:gridCol w="1193518">
                  <a:extLst>
                    <a:ext uri="{9D8B030D-6E8A-4147-A177-3AD203B41FA5}">
                      <a16:colId xmlns:a16="http://schemas.microsoft.com/office/drawing/2014/main" val="2578308872"/>
                    </a:ext>
                  </a:extLst>
                </a:gridCol>
                <a:gridCol w="297996">
                  <a:extLst>
                    <a:ext uri="{9D8B030D-6E8A-4147-A177-3AD203B41FA5}">
                      <a16:colId xmlns:a16="http://schemas.microsoft.com/office/drawing/2014/main" val="1843750903"/>
                    </a:ext>
                  </a:extLst>
                </a:gridCol>
              </a:tblGrid>
              <a:tr h="822960">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head</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relation</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tail</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a:t>
                      </a:r>
                    </a:p>
                  </a:txBody>
                  <a:tcPr anchor="ctr"/>
                </a:tc>
                <a:extLst>
                  <a:ext uri="{0D108BD9-81ED-4DB2-BD59-A6C34878D82A}">
                    <a16:rowId xmlns:a16="http://schemas.microsoft.com/office/drawing/2014/main" val="3567704884"/>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b="1" u="sng" dirty="0">
                          <a:latin typeface="ＭＳ Ｐゴシック" panose="020B0600070205080204" pitchFamily="50" charset="-128"/>
                          <a:ea typeface="ＭＳ Ｐゴシック" panose="020B0600070205080204" pitchFamily="50" charset="-128"/>
                        </a:rPr>
                        <a:t>令和 </a:t>
                      </a:r>
                      <a:r>
                        <a:rPr kumimoji="1" lang="en-US" altLang="ja-JP" sz="1800" b="1" u="sng" dirty="0">
                          <a:latin typeface="ＭＳ Ｐゴシック" panose="020B0600070205080204" pitchFamily="50" charset="-128"/>
                          <a:ea typeface="ＭＳ Ｐゴシック" panose="020B0600070205080204" pitchFamily="50" charset="-128"/>
                        </a:rPr>
                        <a:t>6 </a:t>
                      </a:r>
                      <a:r>
                        <a:rPr kumimoji="1" lang="ja-JP" altLang="en-US" sz="1800" b="1" u="sng" dirty="0">
                          <a:latin typeface="ＭＳ Ｐゴシック" panose="020B0600070205080204" pitchFamily="50" charset="-128"/>
                          <a:ea typeface="ＭＳ Ｐゴシック" panose="020B0600070205080204" pitchFamily="50" charset="-128"/>
                        </a:rPr>
                        <a:t>年</a:t>
                      </a:r>
                      <a:endParaRPr kumimoji="1" lang="en-US" altLang="ja-JP" sz="1800" b="1" u="sng"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b="1" u="sng" dirty="0">
                          <a:latin typeface="ＭＳ Ｐゴシック" panose="020B0600070205080204" pitchFamily="50" charset="-128"/>
                          <a:ea typeface="ＭＳ Ｐゴシック" panose="020B0600070205080204" pitchFamily="50" charset="-128"/>
                        </a:rPr>
                        <a:t>能登半島地震</a:t>
                      </a:r>
                    </a:p>
                  </a:txBody>
                  <a:tcPr anchor="ctr">
                    <a:solidFill>
                      <a:schemeClr val="accent6">
                        <a:lumMod val="20000"/>
                        <a:lumOff val="80000"/>
                      </a:schemeClr>
                    </a:solidFill>
                  </a:tcPr>
                </a:tc>
                <a:tc>
                  <a:txBody>
                    <a:bodyPr/>
                    <a:lstStyle/>
                    <a:p>
                      <a:pPr algn="ctr"/>
                      <a:r>
                        <a:rPr kumimoji="1" lang="ja-JP" altLang="en-US" sz="1800" b="1" u="sng" dirty="0">
                          <a:latin typeface="ＭＳ Ｐゴシック" panose="020B0600070205080204" pitchFamily="50" charset="-128"/>
                          <a:ea typeface="ＭＳ Ｐゴシック" panose="020B0600070205080204" pitchFamily="50" charset="-128"/>
                        </a:rPr>
                        <a:t>地震の</a:t>
                      </a:r>
                      <a:endParaRPr kumimoji="1" lang="en-US" altLang="ja-JP" sz="1800" b="1" u="sng" dirty="0">
                        <a:latin typeface="ＭＳ Ｐゴシック" panose="020B0600070205080204" pitchFamily="50" charset="-128"/>
                        <a:ea typeface="ＭＳ Ｐゴシック" panose="020B0600070205080204" pitchFamily="50" charset="-128"/>
                      </a:endParaRPr>
                    </a:p>
                    <a:p>
                      <a:pPr algn="ctr"/>
                      <a:r>
                        <a:rPr kumimoji="1" lang="ja-JP" altLang="en-US" sz="1800" b="1" u="sng" dirty="0">
                          <a:latin typeface="ＭＳ Ｐゴシック" panose="020B0600070205080204" pitchFamily="50" charset="-128"/>
                          <a:ea typeface="ＭＳ Ｐゴシック" panose="020B0600070205080204" pitchFamily="50" charset="-128"/>
                        </a:rPr>
                        <a:t>発生日時</a:t>
                      </a:r>
                    </a:p>
                  </a:txBody>
                  <a:tcPr anchor="ctr">
                    <a:solidFill>
                      <a:schemeClr val="accent6">
                        <a:lumMod val="20000"/>
                        <a:lumOff val="80000"/>
                      </a:schemeClr>
                    </a:solidFill>
                  </a:tcPr>
                </a:tc>
                <a:tc>
                  <a:txBody>
                    <a:bodyPr/>
                    <a:lstStyle/>
                    <a:p>
                      <a:pPr algn="ctr"/>
                      <a:r>
                        <a:rPr kumimoji="1" lang="ja-JP" altLang="en-US" sz="1800" b="1" u="sng" dirty="0">
                          <a:latin typeface="ＭＳ Ｐゴシック" panose="020B0600070205080204" pitchFamily="50" charset="-128"/>
                          <a:ea typeface="ＭＳ Ｐゴシック" panose="020B0600070205080204" pitchFamily="50" charset="-128"/>
                        </a:rPr>
                        <a:t>発生日時</a:t>
                      </a:r>
                    </a:p>
                  </a:txBody>
                  <a:tcPr anchor="ctr">
                    <a:solidFill>
                      <a:schemeClr val="accent6">
                        <a:lumMod val="20000"/>
                        <a:lumOff val="80000"/>
                      </a:schemeClr>
                    </a:solidFill>
                  </a:tcPr>
                </a:tc>
                <a:tc>
                  <a:txBody>
                    <a:bodyPr/>
                    <a:lstStyle/>
                    <a:p>
                      <a:pPr algn="ctr"/>
                      <a:r>
                        <a:rPr kumimoji="1" lang="en-US" altLang="ja-JP" sz="1800" b="1" u="sng" dirty="0">
                          <a:latin typeface="ＭＳ Ｐゴシック" panose="020B0600070205080204" pitchFamily="50" charset="-128"/>
                          <a:ea typeface="ＭＳ Ｐゴシック" panose="020B0600070205080204" pitchFamily="50" charset="-128"/>
                        </a:rPr>
                        <a:t>5</a:t>
                      </a:r>
                      <a:endParaRPr kumimoji="1" lang="ja-JP" altLang="en-US" sz="1800" b="1" u="sng" dirty="0">
                        <a:latin typeface="ＭＳ Ｐゴシック" panose="020B0600070205080204" pitchFamily="50" charset="-128"/>
                        <a:ea typeface="ＭＳ Ｐゴシック" panose="020B0600070205080204" pitchFamily="50" charset="-128"/>
                      </a:endParaRPr>
                    </a:p>
                  </a:txBody>
                  <a:tcPr anchor="ctr">
                    <a:solidFill>
                      <a:schemeClr val="accent6">
                        <a:lumMod val="20000"/>
                        <a:lumOff val="80000"/>
                      </a:schemeClr>
                    </a:solidFill>
                  </a:tcPr>
                </a:tc>
                <a:extLst>
                  <a:ext uri="{0D108BD9-81ED-4DB2-BD59-A6C34878D82A}">
                    <a16:rowId xmlns:a16="http://schemas.microsoft.com/office/drawing/2014/main" val="2566742141"/>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最大震度</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震度 </a:t>
                      </a:r>
                      <a:r>
                        <a:rPr kumimoji="1" lang="en-US" altLang="ja-JP" sz="1800" dirty="0">
                          <a:latin typeface="ＭＳ Ｐゴシック" panose="020B0600070205080204" pitchFamily="50" charset="-128"/>
                          <a:ea typeface="ＭＳ Ｐゴシック" panose="020B0600070205080204" pitchFamily="50" charset="-128"/>
                        </a:rPr>
                        <a:t>7</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45881943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津波</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注意報</a:t>
                      </a:r>
                      <a:endParaRPr kumimoji="1" lang="en-US" altLang="ja-JP" sz="1800" dirty="0">
                        <a:latin typeface="ＭＳ Ｐゴシック" panose="020B0600070205080204" pitchFamily="50" charset="-128"/>
                        <a:ea typeface="ＭＳ Ｐゴシック" panose="020B0600070205080204" pitchFamily="50" charset="-128"/>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津波注意報の解除</a:t>
                      </a:r>
                      <a:endParaRPr kumimoji="1" lang="en-US" altLang="ja-JP" sz="1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解除日時</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3</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405052444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停電</a:t>
                      </a:r>
                      <a:endParaRPr kumimoji="1" lang="en-US" altLang="ja-JP" sz="1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停電地域</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4</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565613602"/>
                  </a:ext>
                </a:extLst>
              </a:tr>
              <a:tr h="4572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738530446"/>
                  </a:ext>
                </a:extLst>
              </a:tr>
            </a:tbl>
          </a:graphicData>
        </a:graphic>
      </p:graphicFrame>
      <p:sp>
        <p:nvSpPr>
          <p:cNvPr id="5" name="テキスト ボックス 4">
            <a:extLst>
              <a:ext uri="{FF2B5EF4-FFF2-40B4-BE49-F238E27FC236}">
                <a16:creationId xmlns:a16="http://schemas.microsoft.com/office/drawing/2014/main" id="{43AC4D6C-2FC2-C9A3-2AB4-B2720F947996}"/>
              </a:ext>
            </a:extLst>
          </p:cNvPr>
          <p:cNvSpPr txBox="1"/>
          <p:nvPr/>
        </p:nvSpPr>
        <p:spPr>
          <a:xfrm>
            <a:off x="5271493" y="858143"/>
            <a:ext cx="3046911"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2024 </a:t>
            </a:r>
            <a:r>
              <a:rPr kumimoji="1" lang="ja-JP" altLang="en-US" sz="2800" dirty="0">
                <a:latin typeface="ＭＳ Ｐゴシック" panose="020B0600070205080204" pitchFamily="50" charset="-128"/>
                <a:ea typeface="ＭＳ Ｐゴシック" panose="020B0600070205080204" pitchFamily="50" charset="-128"/>
              </a:rPr>
              <a:t>年 </a:t>
            </a: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8 </a:t>
            </a:r>
            <a:r>
              <a:rPr kumimoji="1" lang="ja-JP" altLang="en-US" sz="2800" dirty="0">
                <a:latin typeface="ＭＳ Ｐゴシック" panose="020B0600070205080204" pitchFamily="50" charset="-128"/>
                <a:ea typeface="ＭＳ Ｐゴシック" panose="020B0600070205080204" pitchFamily="50" charset="-128"/>
              </a:rPr>
              <a:t>日</a:t>
            </a:r>
          </a:p>
        </p:txBody>
      </p:sp>
    </p:spTree>
    <p:extLst>
      <p:ext uri="{BB962C8B-B14F-4D97-AF65-F5344CB8AC3E}">
        <p14:creationId xmlns:p14="http://schemas.microsoft.com/office/powerpoint/2010/main" val="1323300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2485-E714-B0F9-1A0D-D07BA8807D7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4CD8864-4B5B-78AE-72DB-621228961889}"/>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の結果</a:t>
            </a:r>
          </a:p>
        </p:txBody>
      </p:sp>
      <p:sp>
        <p:nvSpPr>
          <p:cNvPr id="3" name="スライド番号プレースホルダー 2">
            <a:extLst>
              <a:ext uri="{FF2B5EF4-FFF2-40B4-BE49-F238E27FC236}">
                <a16:creationId xmlns:a16="http://schemas.microsoft.com/office/drawing/2014/main" id="{C1FEBF3E-9590-3233-551F-6C3851644F3C}"/>
              </a:ext>
            </a:extLst>
          </p:cNvPr>
          <p:cNvSpPr>
            <a:spLocks noGrp="1"/>
          </p:cNvSpPr>
          <p:nvPr>
            <p:ph type="sldNum" sz="quarter" idx="12"/>
          </p:nvPr>
        </p:nvSpPr>
        <p:spPr/>
        <p:txBody>
          <a:bodyPr/>
          <a:lstStyle/>
          <a:p>
            <a:fld id="{B67975F5-DE1D-4BC9-B096-95CE2BC3E8B5}" type="slidenum">
              <a:rPr kumimoji="1" lang="ja-JP" altLang="en-US" smtClean="0"/>
              <a:t>24</a:t>
            </a:fld>
            <a:endParaRPr kumimoji="1" lang="ja-JP" altLang="en-US" dirty="0"/>
          </a:p>
        </p:txBody>
      </p:sp>
      <p:graphicFrame>
        <p:nvGraphicFramePr>
          <p:cNvPr id="7" name="表 6">
            <a:extLst>
              <a:ext uri="{FF2B5EF4-FFF2-40B4-BE49-F238E27FC236}">
                <a16:creationId xmlns:a16="http://schemas.microsoft.com/office/drawing/2014/main" id="{E6BCEA50-F80E-0B85-98CD-F9CBE2D7B39D}"/>
              </a:ext>
            </a:extLst>
          </p:cNvPr>
          <p:cNvGraphicFramePr>
            <a:graphicFrameLocks noGrp="1"/>
          </p:cNvGraphicFramePr>
          <p:nvPr>
            <p:extLst>
              <p:ext uri="{D42A27DB-BD31-4B8C-83A1-F6EECF244321}">
                <p14:modId xmlns:p14="http://schemas.microsoft.com/office/powerpoint/2010/main" val="1541028104"/>
              </p:ext>
            </p:extLst>
          </p:nvPr>
        </p:nvGraphicFramePr>
        <p:xfrm>
          <a:off x="231821" y="1451319"/>
          <a:ext cx="4224270" cy="5023740"/>
        </p:xfrm>
        <a:graphic>
          <a:graphicData uri="http://schemas.openxmlformats.org/drawingml/2006/table">
            <a:tbl>
              <a:tblPr firstRow="1" bandRow="1">
                <a:tableStyleId>{5C22544A-7EE6-4342-B048-85BDC9FD1C3A}</a:tableStyleId>
              </a:tblPr>
              <a:tblGrid>
                <a:gridCol w="1228963">
                  <a:extLst>
                    <a:ext uri="{9D8B030D-6E8A-4147-A177-3AD203B41FA5}">
                      <a16:colId xmlns:a16="http://schemas.microsoft.com/office/drawing/2014/main" val="2347261229"/>
                    </a:ext>
                  </a:extLst>
                </a:gridCol>
                <a:gridCol w="1347234">
                  <a:extLst>
                    <a:ext uri="{9D8B030D-6E8A-4147-A177-3AD203B41FA5}">
                      <a16:colId xmlns:a16="http://schemas.microsoft.com/office/drawing/2014/main" val="2840664338"/>
                    </a:ext>
                  </a:extLst>
                </a:gridCol>
                <a:gridCol w="1345932">
                  <a:extLst>
                    <a:ext uri="{9D8B030D-6E8A-4147-A177-3AD203B41FA5}">
                      <a16:colId xmlns:a16="http://schemas.microsoft.com/office/drawing/2014/main" val="2578308872"/>
                    </a:ext>
                  </a:extLst>
                </a:gridCol>
                <a:gridCol w="302141">
                  <a:extLst>
                    <a:ext uri="{9D8B030D-6E8A-4147-A177-3AD203B41FA5}">
                      <a16:colId xmlns:a16="http://schemas.microsoft.com/office/drawing/2014/main" val="1843750903"/>
                    </a:ext>
                  </a:extLst>
                </a:gridCol>
              </a:tblGrid>
              <a:tr h="822960">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head</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relation</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tail</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a:t>
                      </a:r>
                    </a:p>
                  </a:txBody>
                  <a:tcPr anchor="ctr"/>
                </a:tc>
                <a:extLst>
                  <a:ext uri="{0D108BD9-81ED-4DB2-BD59-A6C34878D82A}">
                    <a16:rowId xmlns:a16="http://schemas.microsoft.com/office/drawing/2014/main" val="3567704884"/>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地震の</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2566742141"/>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地震の</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震源地</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震源地</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45881943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震度 </a:t>
                      </a:r>
                      <a:r>
                        <a:rPr kumimoji="1" lang="en-US" altLang="ja-JP" sz="1800" dirty="0">
                          <a:latin typeface="ＭＳ Ｐゴシック" panose="020B0600070205080204" pitchFamily="50" charset="-128"/>
                          <a:ea typeface="ＭＳ Ｐゴシック" panose="020B0600070205080204" pitchFamily="50" charset="-128"/>
                        </a:rPr>
                        <a:t>7 </a:t>
                      </a:r>
                      <a:r>
                        <a:rPr kumimoji="1" lang="ja-JP" altLang="en-US" sz="1800" dirty="0">
                          <a:latin typeface="ＭＳ Ｐゴシック" panose="020B0600070205080204" pitchFamily="50" charset="-128"/>
                          <a:ea typeface="ＭＳ Ｐゴシック" panose="020B0600070205080204" pitchFamily="50" charset="-128"/>
                        </a:rPr>
                        <a:t>を</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観測</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405052444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b="1" u="sng" dirty="0">
                          <a:latin typeface="ＭＳ Ｐゴシック" panose="020B0600070205080204" pitchFamily="50" charset="-128"/>
                          <a:ea typeface="ＭＳ Ｐゴシック" panose="020B0600070205080204" pitchFamily="50" charset="-128"/>
                        </a:rPr>
                        <a:t>令和 </a:t>
                      </a:r>
                      <a:r>
                        <a:rPr kumimoji="1" lang="en-US" altLang="ja-JP" sz="1800" b="1" u="sng" dirty="0">
                          <a:latin typeface="ＭＳ Ｐゴシック" panose="020B0600070205080204" pitchFamily="50" charset="-128"/>
                          <a:ea typeface="ＭＳ Ｐゴシック" panose="020B0600070205080204" pitchFamily="50" charset="-128"/>
                        </a:rPr>
                        <a:t>6 </a:t>
                      </a:r>
                      <a:r>
                        <a:rPr kumimoji="1" lang="ja-JP" altLang="en-US" sz="1800" b="1" u="sng" dirty="0">
                          <a:latin typeface="ＭＳ Ｐゴシック" panose="020B0600070205080204" pitchFamily="50" charset="-128"/>
                          <a:ea typeface="ＭＳ Ｐゴシック" panose="020B0600070205080204" pitchFamily="50" charset="-128"/>
                        </a:rPr>
                        <a:t>年</a:t>
                      </a:r>
                      <a:endParaRPr kumimoji="1" lang="en-US" altLang="ja-JP" sz="1800" b="1" u="sng"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b="1" u="sng" dirty="0">
                          <a:latin typeface="ＭＳ Ｐゴシック" panose="020B0600070205080204" pitchFamily="50" charset="-128"/>
                          <a:ea typeface="ＭＳ Ｐゴシック" panose="020B0600070205080204" pitchFamily="50" charset="-128"/>
                        </a:rPr>
                        <a:t>能登半島地震</a:t>
                      </a:r>
                    </a:p>
                  </a:txBody>
                  <a:tcPr anchor="ctr">
                    <a:solidFill>
                      <a:schemeClr val="accent6">
                        <a:lumMod val="20000"/>
                        <a:lumOff val="80000"/>
                      </a:schemeClr>
                    </a:solidFill>
                  </a:tcPr>
                </a:tc>
                <a:tc>
                  <a:txBody>
                    <a:bodyPr/>
                    <a:lstStyle/>
                    <a:p>
                      <a:pPr algn="ctr"/>
                      <a:r>
                        <a:rPr kumimoji="1" lang="ja-JP" altLang="en-US" sz="1800" b="1" u="sng" dirty="0">
                          <a:latin typeface="ＭＳ Ｐゴシック" panose="020B0600070205080204" pitchFamily="50" charset="-128"/>
                          <a:ea typeface="ＭＳ Ｐゴシック" panose="020B0600070205080204" pitchFamily="50" charset="-128"/>
                        </a:rPr>
                        <a:t>津波の</a:t>
                      </a:r>
                      <a:endParaRPr kumimoji="1" lang="en-US" altLang="ja-JP" sz="1800" b="1" u="sng" dirty="0">
                        <a:latin typeface="ＭＳ Ｐゴシック" panose="020B0600070205080204" pitchFamily="50" charset="-128"/>
                        <a:ea typeface="ＭＳ Ｐゴシック" panose="020B0600070205080204" pitchFamily="50" charset="-128"/>
                      </a:endParaRPr>
                    </a:p>
                    <a:p>
                      <a:pPr algn="ctr"/>
                      <a:r>
                        <a:rPr kumimoji="1" lang="ja-JP" altLang="en-US" sz="1800" b="1" u="sng" dirty="0">
                          <a:latin typeface="ＭＳ Ｐゴシック" panose="020B0600070205080204" pitchFamily="50" charset="-128"/>
                          <a:ea typeface="ＭＳ Ｐゴシック" panose="020B0600070205080204" pitchFamily="50" charset="-128"/>
                        </a:rPr>
                        <a:t>発生可能性</a:t>
                      </a:r>
                    </a:p>
                  </a:txBody>
                  <a:tcPr anchor="ctr">
                    <a:solidFill>
                      <a:schemeClr val="accent6">
                        <a:lumMod val="20000"/>
                        <a:lumOff val="80000"/>
                      </a:schemeClr>
                    </a:solidFill>
                  </a:tcPr>
                </a:tc>
                <a:tc>
                  <a:txBody>
                    <a:bodyPr/>
                    <a:lstStyle/>
                    <a:p>
                      <a:pPr algn="ctr"/>
                      <a:r>
                        <a:rPr kumimoji="1" lang="ja-JP" altLang="en-US" sz="1800" b="1" u="sng" dirty="0">
                          <a:latin typeface="ＭＳ Ｐゴシック" panose="020B0600070205080204" pitchFamily="50" charset="-128"/>
                          <a:ea typeface="ＭＳ Ｐゴシック" panose="020B0600070205080204" pitchFamily="50" charset="-128"/>
                        </a:rPr>
                        <a:t>津波注意報</a:t>
                      </a:r>
                    </a:p>
                  </a:txBody>
                  <a:tcPr anchor="ctr">
                    <a:solidFill>
                      <a:schemeClr val="accent6">
                        <a:lumMod val="20000"/>
                        <a:lumOff val="80000"/>
                      </a:schemeClr>
                    </a:solidFill>
                  </a:tcPr>
                </a:tc>
                <a:tc>
                  <a:txBody>
                    <a:bodyPr/>
                    <a:lstStyle/>
                    <a:p>
                      <a:pPr algn="ctr"/>
                      <a:r>
                        <a:rPr kumimoji="1" lang="en-US" altLang="ja-JP" sz="1800" b="1" u="sng" dirty="0">
                          <a:latin typeface="ＭＳ Ｐゴシック" panose="020B0600070205080204" pitchFamily="50" charset="-128"/>
                          <a:ea typeface="ＭＳ Ｐゴシック" panose="020B0600070205080204" pitchFamily="50" charset="-128"/>
                        </a:rPr>
                        <a:t>4</a:t>
                      </a:r>
                      <a:endParaRPr kumimoji="1" lang="ja-JP" altLang="en-US" sz="1800" b="1" u="sng" dirty="0">
                        <a:latin typeface="ＭＳ Ｐゴシック" panose="020B0600070205080204" pitchFamily="50" charset="-128"/>
                        <a:ea typeface="ＭＳ Ｐゴシック" panose="020B0600070205080204" pitchFamily="50" charset="-128"/>
                      </a:endParaRPr>
                    </a:p>
                  </a:txBody>
                  <a:tcPr anchor="ctr">
                    <a:solidFill>
                      <a:schemeClr val="accent6">
                        <a:lumMod val="20000"/>
                        <a:lumOff val="80000"/>
                      </a:schemeClr>
                    </a:solidFill>
                  </a:tcPr>
                </a:tc>
                <a:extLst>
                  <a:ext uri="{0D108BD9-81ED-4DB2-BD59-A6C34878D82A}">
                    <a16:rowId xmlns:a16="http://schemas.microsoft.com/office/drawing/2014/main" val="565613602"/>
                  </a:ext>
                </a:extLst>
              </a:tr>
              <a:tr h="4572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738530446"/>
                  </a:ext>
                </a:extLst>
              </a:tr>
            </a:tbl>
          </a:graphicData>
        </a:graphic>
      </p:graphicFrame>
      <p:sp>
        <p:nvSpPr>
          <p:cNvPr id="9" name="テキスト ボックス 8">
            <a:extLst>
              <a:ext uri="{FF2B5EF4-FFF2-40B4-BE49-F238E27FC236}">
                <a16:creationId xmlns:a16="http://schemas.microsoft.com/office/drawing/2014/main" id="{5F46BE9E-2C3E-7264-79AF-FCBFD36542D9}"/>
              </a:ext>
            </a:extLst>
          </p:cNvPr>
          <p:cNvSpPr txBox="1"/>
          <p:nvPr/>
        </p:nvSpPr>
        <p:spPr>
          <a:xfrm>
            <a:off x="5075062" y="78428"/>
            <a:ext cx="4614454" cy="523220"/>
          </a:xfrm>
          <a:prstGeom prst="rect">
            <a:avLst/>
          </a:prstGeom>
          <a:noFill/>
        </p:spPr>
        <p:txBody>
          <a:bodyPr wrap="square">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＊：重要度</a:t>
            </a:r>
          </a:p>
        </p:txBody>
      </p:sp>
      <p:sp>
        <p:nvSpPr>
          <p:cNvPr id="10" name="テキスト ボックス 9">
            <a:extLst>
              <a:ext uri="{FF2B5EF4-FFF2-40B4-BE49-F238E27FC236}">
                <a16:creationId xmlns:a16="http://schemas.microsoft.com/office/drawing/2014/main" id="{DD1DB31B-D235-3D5E-1015-44DA5C58B10E}"/>
              </a:ext>
            </a:extLst>
          </p:cNvPr>
          <p:cNvSpPr txBox="1"/>
          <p:nvPr/>
        </p:nvSpPr>
        <p:spPr>
          <a:xfrm>
            <a:off x="504887" y="858143"/>
            <a:ext cx="3046911"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2024 </a:t>
            </a:r>
            <a:r>
              <a:rPr kumimoji="1" lang="ja-JP" altLang="en-US" sz="2800" dirty="0">
                <a:latin typeface="ＭＳ Ｐゴシック" panose="020B0600070205080204" pitchFamily="50" charset="-128"/>
                <a:ea typeface="ＭＳ Ｐゴシック" panose="020B0600070205080204" pitchFamily="50" charset="-128"/>
              </a:rPr>
              <a:t>年 </a:t>
            </a: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graphicFrame>
        <p:nvGraphicFramePr>
          <p:cNvPr id="4" name="表 3">
            <a:extLst>
              <a:ext uri="{FF2B5EF4-FFF2-40B4-BE49-F238E27FC236}">
                <a16:creationId xmlns:a16="http://schemas.microsoft.com/office/drawing/2014/main" id="{2AA87006-7B19-BCBA-A66D-A984D05BEEA0}"/>
              </a:ext>
            </a:extLst>
          </p:cNvPr>
          <p:cNvGraphicFramePr>
            <a:graphicFrameLocks noGrp="1"/>
          </p:cNvGraphicFramePr>
          <p:nvPr>
            <p:extLst>
              <p:ext uri="{D42A27DB-BD31-4B8C-83A1-F6EECF244321}">
                <p14:modId xmlns:p14="http://schemas.microsoft.com/office/powerpoint/2010/main" val="2675571680"/>
              </p:ext>
            </p:extLst>
          </p:nvPr>
        </p:nvGraphicFramePr>
        <p:xfrm>
          <a:off x="4745863" y="1451319"/>
          <a:ext cx="4166316" cy="5023740"/>
        </p:xfrm>
        <a:graphic>
          <a:graphicData uri="http://schemas.openxmlformats.org/drawingml/2006/table">
            <a:tbl>
              <a:tblPr firstRow="1" bandRow="1">
                <a:tableStyleId>{5C22544A-7EE6-4342-B048-85BDC9FD1C3A}</a:tableStyleId>
              </a:tblPr>
              <a:tblGrid>
                <a:gridCol w="1210039">
                  <a:extLst>
                    <a:ext uri="{9D8B030D-6E8A-4147-A177-3AD203B41FA5}">
                      <a16:colId xmlns:a16="http://schemas.microsoft.com/office/drawing/2014/main" val="2347261229"/>
                    </a:ext>
                  </a:extLst>
                </a:gridCol>
                <a:gridCol w="1464763">
                  <a:extLst>
                    <a:ext uri="{9D8B030D-6E8A-4147-A177-3AD203B41FA5}">
                      <a16:colId xmlns:a16="http://schemas.microsoft.com/office/drawing/2014/main" val="2840664338"/>
                    </a:ext>
                  </a:extLst>
                </a:gridCol>
                <a:gridCol w="1193518">
                  <a:extLst>
                    <a:ext uri="{9D8B030D-6E8A-4147-A177-3AD203B41FA5}">
                      <a16:colId xmlns:a16="http://schemas.microsoft.com/office/drawing/2014/main" val="2578308872"/>
                    </a:ext>
                  </a:extLst>
                </a:gridCol>
                <a:gridCol w="297996">
                  <a:extLst>
                    <a:ext uri="{9D8B030D-6E8A-4147-A177-3AD203B41FA5}">
                      <a16:colId xmlns:a16="http://schemas.microsoft.com/office/drawing/2014/main" val="1843750903"/>
                    </a:ext>
                  </a:extLst>
                </a:gridCol>
              </a:tblGrid>
              <a:tr h="822960">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head</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relation</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tail</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a:t>
                      </a:r>
                    </a:p>
                  </a:txBody>
                  <a:tcPr anchor="ctr"/>
                </a:tc>
                <a:extLst>
                  <a:ext uri="{0D108BD9-81ED-4DB2-BD59-A6C34878D82A}">
                    <a16:rowId xmlns:a16="http://schemas.microsoft.com/office/drawing/2014/main" val="3567704884"/>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令和 </a:t>
                      </a:r>
                      <a:r>
                        <a:rPr kumimoji="1" lang="en-US" altLang="ja-JP" sz="1800" dirty="0">
                          <a:latin typeface="ＭＳ Ｐゴシック" panose="020B0600070205080204" pitchFamily="50" charset="-128"/>
                          <a:ea typeface="ＭＳ Ｐゴシック" panose="020B0600070205080204" pitchFamily="50" charset="-128"/>
                        </a:rPr>
                        <a:t>6 </a:t>
                      </a:r>
                      <a:r>
                        <a:rPr kumimoji="1" lang="ja-JP" altLang="en-US" sz="1800" dirty="0">
                          <a:latin typeface="ＭＳ Ｐゴシック" panose="020B0600070205080204" pitchFamily="50" charset="-128"/>
                          <a:ea typeface="ＭＳ Ｐゴシック" panose="020B0600070205080204" pitchFamily="50" charset="-128"/>
                        </a:rPr>
                        <a:t>年</a:t>
                      </a:r>
                      <a:endParaRPr kumimoji="1" lang="en-US" altLang="ja-JP" sz="18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地震の</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sz="18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2566742141"/>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最大震度</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震度 </a:t>
                      </a:r>
                      <a:r>
                        <a:rPr kumimoji="1" lang="en-US" altLang="ja-JP" sz="1800" dirty="0">
                          <a:latin typeface="ＭＳ Ｐゴシック" panose="020B0600070205080204" pitchFamily="50" charset="-128"/>
                          <a:ea typeface="ＭＳ Ｐゴシック" panose="020B0600070205080204" pitchFamily="50" charset="-128"/>
                        </a:rPr>
                        <a:t>7</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5</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45881943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b="1" u="sng" dirty="0">
                          <a:latin typeface="ＭＳ Ｐゴシック" panose="020B0600070205080204" pitchFamily="50" charset="-128"/>
                          <a:ea typeface="ＭＳ Ｐゴシック" panose="020B0600070205080204" pitchFamily="50" charset="-128"/>
                        </a:rPr>
                        <a:t>津波</a:t>
                      </a:r>
                      <a:endParaRPr kumimoji="1" lang="en-US" altLang="ja-JP" sz="1800" b="1" u="sng"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b="1" u="sng" dirty="0">
                          <a:latin typeface="ＭＳ Ｐゴシック" panose="020B0600070205080204" pitchFamily="50" charset="-128"/>
                          <a:ea typeface="ＭＳ Ｐゴシック" panose="020B0600070205080204" pitchFamily="50" charset="-128"/>
                        </a:rPr>
                        <a:t>注意報</a:t>
                      </a:r>
                      <a:endParaRPr kumimoji="1" lang="en-US" altLang="ja-JP" sz="1800" b="1" u="sng" dirty="0">
                        <a:latin typeface="ＭＳ Ｐゴシック" panose="020B0600070205080204" pitchFamily="50" charset="-128"/>
                        <a:ea typeface="ＭＳ Ｐゴシック" panose="020B0600070205080204" pitchFamily="50" charset="-128"/>
                      </a:endParaRPr>
                    </a:p>
                  </a:txBody>
                  <a:tcPr anchor="c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b="1" u="sng" dirty="0">
                          <a:latin typeface="ＭＳ Ｐゴシック" panose="020B0600070205080204" pitchFamily="50" charset="-128"/>
                          <a:ea typeface="ＭＳ Ｐゴシック" panose="020B0600070205080204" pitchFamily="50" charset="-128"/>
                        </a:rPr>
                        <a:t>津波注意報の解除</a:t>
                      </a:r>
                      <a:endParaRPr kumimoji="1" lang="en-US" altLang="ja-JP" sz="1800" b="1" u="sng" dirty="0">
                        <a:latin typeface="ＭＳ Ｐゴシック" panose="020B0600070205080204" pitchFamily="50" charset="-128"/>
                        <a:ea typeface="ＭＳ Ｐゴシック" panose="020B0600070205080204" pitchFamily="50" charset="-128"/>
                      </a:endParaRPr>
                    </a:p>
                  </a:txBody>
                  <a:tcPr anchor="ctr">
                    <a:solidFill>
                      <a:schemeClr val="accent6">
                        <a:lumMod val="20000"/>
                        <a:lumOff val="80000"/>
                      </a:schemeClr>
                    </a:solidFill>
                  </a:tcPr>
                </a:tc>
                <a:tc>
                  <a:txBody>
                    <a:bodyPr/>
                    <a:lstStyle/>
                    <a:p>
                      <a:pPr algn="ctr"/>
                      <a:r>
                        <a:rPr kumimoji="1" lang="ja-JP" altLang="en-US" sz="1800" b="1" u="sng" dirty="0">
                          <a:latin typeface="ＭＳ Ｐゴシック" panose="020B0600070205080204" pitchFamily="50" charset="-128"/>
                          <a:ea typeface="ＭＳ Ｐゴシック" panose="020B0600070205080204" pitchFamily="50" charset="-128"/>
                        </a:rPr>
                        <a:t>解除日時</a:t>
                      </a:r>
                    </a:p>
                  </a:txBody>
                  <a:tcPr anchor="ctr">
                    <a:solidFill>
                      <a:schemeClr val="accent6">
                        <a:lumMod val="20000"/>
                        <a:lumOff val="80000"/>
                      </a:schemeClr>
                    </a:solidFill>
                  </a:tcPr>
                </a:tc>
                <a:tc>
                  <a:txBody>
                    <a:bodyPr/>
                    <a:lstStyle/>
                    <a:p>
                      <a:pPr algn="ctr"/>
                      <a:r>
                        <a:rPr kumimoji="1" lang="en-US" altLang="ja-JP" sz="1800" b="1" u="sng" dirty="0">
                          <a:latin typeface="ＭＳ Ｐゴシック" panose="020B0600070205080204" pitchFamily="50" charset="-128"/>
                          <a:ea typeface="ＭＳ Ｐゴシック" panose="020B0600070205080204" pitchFamily="50" charset="-128"/>
                        </a:rPr>
                        <a:t>3</a:t>
                      </a:r>
                      <a:endParaRPr kumimoji="1" lang="ja-JP" altLang="en-US" sz="1800" b="1" u="sng" dirty="0">
                        <a:latin typeface="ＭＳ Ｐゴシック" panose="020B0600070205080204" pitchFamily="50" charset="-128"/>
                        <a:ea typeface="ＭＳ Ｐゴシック" panose="020B0600070205080204" pitchFamily="50" charset="-128"/>
                      </a:endParaRPr>
                    </a:p>
                  </a:txBody>
                  <a:tcPr anchor="ctr">
                    <a:solidFill>
                      <a:schemeClr val="accent6">
                        <a:lumMod val="20000"/>
                        <a:lumOff val="80000"/>
                      </a:schemeClr>
                    </a:solidFill>
                  </a:tcPr>
                </a:tc>
                <a:extLst>
                  <a:ext uri="{0D108BD9-81ED-4DB2-BD59-A6C34878D82A}">
                    <a16:rowId xmlns:a16="http://schemas.microsoft.com/office/drawing/2014/main" val="4050524443"/>
                  </a:ext>
                </a:extLst>
              </a:tr>
              <a:tr h="9358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800" dirty="0">
                          <a:latin typeface="ＭＳ Ｐゴシック" panose="020B0600070205080204" pitchFamily="50" charset="-128"/>
                          <a:ea typeface="ＭＳ Ｐゴシック" panose="020B0600070205080204" pitchFamily="50" charset="-128"/>
                        </a:rPr>
                        <a:t>停電</a:t>
                      </a:r>
                      <a:endParaRPr kumimoji="1" lang="en-US" altLang="ja-JP" sz="18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停電地域</a:t>
                      </a:r>
                    </a:p>
                  </a:txBody>
                  <a:tcPr anchor="ctr"/>
                </a:tc>
                <a:tc>
                  <a:txBody>
                    <a:bodyPr/>
                    <a:lstStyle/>
                    <a:p>
                      <a:pPr algn="ctr"/>
                      <a:r>
                        <a:rPr kumimoji="1" lang="ja-JP" altLang="en-US" sz="18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en-US" altLang="ja-JP" sz="1800" dirty="0">
                          <a:latin typeface="ＭＳ Ｐゴシック" panose="020B0600070205080204" pitchFamily="50" charset="-128"/>
                          <a:ea typeface="ＭＳ Ｐゴシック" panose="020B0600070205080204" pitchFamily="50" charset="-128"/>
                        </a:rPr>
                        <a:t>4</a:t>
                      </a:r>
                      <a:endParaRPr kumimoji="1" lang="ja-JP" altLang="en-US" sz="18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565613602"/>
                  </a:ext>
                </a:extLst>
              </a:tr>
              <a:tr h="4572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738530446"/>
                  </a:ext>
                </a:extLst>
              </a:tr>
            </a:tbl>
          </a:graphicData>
        </a:graphic>
      </p:graphicFrame>
      <p:sp>
        <p:nvSpPr>
          <p:cNvPr id="5" name="テキスト ボックス 4">
            <a:extLst>
              <a:ext uri="{FF2B5EF4-FFF2-40B4-BE49-F238E27FC236}">
                <a16:creationId xmlns:a16="http://schemas.microsoft.com/office/drawing/2014/main" id="{B59856B9-1E42-45BF-2BC1-A4501FEB007B}"/>
              </a:ext>
            </a:extLst>
          </p:cNvPr>
          <p:cNvSpPr txBox="1"/>
          <p:nvPr/>
        </p:nvSpPr>
        <p:spPr>
          <a:xfrm>
            <a:off x="5271493" y="858143"/>
            <a:ext cx="3046911"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2024 </a:t>
            </a:r>
            <a:r>
              <a:rPr kumimoji="1" lang="ja-JP" altLang="en-US" sz="2800" dirty="0">
                <a:latin typeface="ＭＳ Ｐゴシック" panose="020B0600070205080204" pitchFamily="50" charset="-128"/>
                <a:ea typeface="ＭＳ Ｐゴシック" panose="020B0600070205080204" pitchFamily="50" charset="-128"/>
              </a:rPr>
              <a:t>年 </a:t>
            </a: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8 </a:t>
            </a:r>
            <a:r>
              <a:rPr kumimoji="1" lang="ja-JP" altLang="en-US" sz="2800" dirty="0">
                <a:latin typeface="ＭＳ Ｐゴシック" panose="020B0600070205080204" pitchFamily="50" charset="-128"/>
                <a:ea typeface="ＭＳ Ｐゴシック" panose="020B0600070205080204" pitchFamily="50" charset="-128"/>
              </a:rPr>
              <a:t>日</a:t>
            </a:r>
          </a:p>
        </p:txBody>
      </p:sp>
    </p:spTree>
    <p:extLst>
      <p:ext uri="{BB962C8B-B14F-4D97-AF65-F5344CB8AC3E}">
        <p14:creationId xmlns:p14="http://schemas.microsoft.com/office/powerpoint/2010/main" val="2182960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C9385-9B5C-16CF-19CA-C6AAC76A2E9A}"/>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2 </a:t>
            </a:r>
            <a:r>
              <a:rPr lang="ja-JP" altLang="en-US" sz="4000" dirty="0">
                <a:latin typeface="ＭＳ Ｐゴシック" panose="020B0600070205080204" pitchFamily="50" charset="-128"/>
                <a:ea typeface="ＭＳ Ｐゴシック" panose="020B0600070205080204" pitchFamily="50" charset="-128"/>
              </a:rPr>
              <a:t>の結果</a:t>
            </a:r>
          </a:p>
        </p:txBody>
      </p:sp>
      <p:sp>
        <p:nvSpPr>
          <p:cNvPr id="3" name="スライド番号プレースホルダー 2">
            <a:extLst>
              <a:ext uri="{FF2B5EF4-FFF2-40B4-BE49-F238E27FC236}">
                <a16:creationId xmlns:a16="http://schemas.microsoft.com/office/drawing/2014/main" id="{EAB7CE10-BAA5-D9F8-F878-D4473E5885C8}"/>
              </a:ext>
            </a:extLst>
          </p:cNvPr>
          <p:cNvSpPr>
            <a:spLocks noGrp="1"/>
          </p:cNvSpPr>
          <p:nvPr>
            <p:ph type="sldNum" sz="quarter" idx="12"/>
          </p:nvPr>
        </p:nvSpPr>
        <p:spPr/>
        <p:txBody>
          <a:bodyPr/>
          <a:lstStyle/>
          <a:p>
            <a:fld id="{B67975F5-DE1D-4BC9-B096-95CE2BC3E8B5}" type="slidenum">
              <a:rPr kumimoji="1" lang="ja-JP" altLang="en-US" smtClean="0"/>
              <a:t>25</a:t>
            </a:fld>
            <a:endParaRPr kumimoji="1" lang="ja-JP" altLang="en-US" dirty="0"/>
          </a:p>
        </p:txBody>
      </p:sp>
      <p:sp>
        <p:nvSpPr>
          <p:cNvPr id="10" name="テキスト ボックス 9">
            <a:extLst>
              <a:ext uri="{FF2B5EF4-FFF2-40B4-BE49-F238E27FC236}">
                <a16:creationId xmlns:a16="http://schemas.microsoft.com/office/drawing/2014/main" id="{024A82FF-4C14-D072-F203-1E1D6EB8B507}"/>
              </a:ext>
            </a:extLst>
          </p:cNvPr>
          <p:cNvSpPr txBox="1"/>
          <p:nvPr/>
        </p:nvSpPr>
        <p:spPr>
          <a:xfrm>
            <a:off x="144279" y="858143"/>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2" name="テキスト ボックス 21">
            <a:extLst>
              <a:ext uri="{FF2B5EF4-FFF2-40B4-BE49-F238E27FC236}">
                <a16:creationId xmlns:a16="http://schemas.microsoft.com/office/drawing/2014/main" id="{5DD21F16-E3A0-C3B9-BC15-98CCE912DBCC}"/>
              </a:ext>
            </a:extLst>
          </p:cNvPr>
          <p:cNvSpPr txBox="1"/>
          <p:nvPr/>
        </p:nvSpPr>
        <p:spPr>
          <a:xfrm>
            <a:off x="299643" y="1442918"/>
            <a:ext cx="2008127"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36" name="図 35" descr="傘, テーブル, です, グループ が含まれている画像&#10;&#10;自動的に生成された説明">
            <a:extLst>
              <a:ext uri="{FF2B5EF4-FFF2-40B4-BE49-F238E27FC236}">
                <a16:creationId xmlns:a16="http://schemas.microsoft.com/office/drawing/2014/main" id="{8FAEC0C8-CD5D-ADB0-BD71-7D18F057C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03" y="2045908"/>
            <a:ext cx="8918793" cy="4413974"/>
          </a:xfrm>
          <a:prstGeom prst="rect">
            <a:avLst/>
          </a:prstGeom>
          <a:ln>
            <a:solidFill>
              <a:schemeClr val="accent1"/>
            </a:solidFill>
          </a:ln>
        </p:spPr>
      </p:pic>
    </p:spTree>
    <p:extLst>
      <p:ext uri="{BB962C8B-B14F-4D97-AF65-F5344CB8AC3E}">
        <p14:creationId xmlns:p14="http://schemas.microsoft.com/office/powerpoint/2010/main" val="1322426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19C26-3A04-F9AA-E0CF-4C2F51E30D1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E9D7D2B-4D12-FC30-7DCB-0D497925670E}"/>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2 </a:t>
            </a:r>
            <a:r>
              <a:rPr lang="ja-JP" altLang="en-US" sz="4000" dirty="0">
                <a:latin typeface="ＭＳ Ｐゴシック" panose="020B0600070205080204" pitchFamily="50" charset="-128"/>
                <a:ea typeface="ＭＳ Ｐゴシック" panose="020B0600070205080204" pitchFamily="50" charset="-128"/>
              </a:rPr>
              <a:t>の結果</a:t>
            </a:r>
          </a:p>
        </p:txBody>
      </p:sp>
      <p:sp>
        <p:nvSpPr>
          <p:cNvPr id="3" name="スライド番号プレースホルダー 2">
            <a:extLst>
              <a:ext uri="{FF2B5EF4-FFF2-40B4-BE49-F238E27FC236}">
                <a16:creationId xmlns:a16="http://schemas.microsoft.com/office/drawing/2014/main" id="{18B794CD-C204-2AC6-EEB3-CC4C1EEC607F}"/>
              </a:ext>
            </a:extLst>
          </p:cNvPr>
          <p:cNvSpPr>
            <a:spLocks noGrp="1"/>
          </p:cNvSpPr>
          <p:nvPr>
            <p:ph type="sldNum" sz="quarter" idx="12"/>
          </p:nvPr>
        </p:nvSpPr>
        <p:spPr/>
        <p:txBody>
          <a:bodyPr/>
          <a:lstStyle/>
          <a:p>
            <a:fld id="{B67975F5-DE1D-4BC9-B096-95CE2BC3E8B5}" type="slidenum">
              <a:rPr kumimoji="1" lang="ja-JP" altLang="en-US" smtClean="0"/>
              <a:t>26</a:t>
            </a:fld>
            <a:endParaRPr kumimoji="1" lang="ja-JP" altLang="en-US" dirty="0"/>
          </a:p>
        </p:txBody>
      </p:sp>
      <p:sp>
        <p:nvSpPr>
          <p:cNvPr id="10" name="テキスト ボックス 9">
            <a:extLst>
              <a:ext uri="{FF2B5EF4-FFF2-40B4-BE49-F238E27FC236}">
                <a16:creationId xmlns:a16="http://schemas.microsoft.com/office/drawing/2014/main" id="{AB33D27C-4D96-2F3D-6659-F00E542BF506}"/>
              </a:ext>
            </a:extLst>
          </p:cNvPr>
          <p:cNvSpPr txBox="1"/>
          <p:nvPr/>
        </p:nvSpPr>
        <p:spPr>
          <a:xfrm>
            <a:off x="144279" y="858143"/>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8" name="テキスト ボックス 27">
            <a:extLst>
              <a:ext uri="{FF2B5EF4-FFF2-40B4-BE49-F238E27FC236}">
                <a16:creationId xmlns:a16="http://schemas.microsoft.com/office/drawing/2014/main" id="{93ED5B58-0436-33FD-D35F-6DF6E73837E2}"/>
              </a:ext>
            </a:extLst>
          </p:cNvPr>
          <p:cNvSpPr txBox="1"/>
          <p:nvPr/>
        </p:nvSpPr>
        <p:spPr>
          <a:xfrm>
            <a:off x="441745" y="1442918"/>
            <a:ext cx="1654470"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4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7" name="図 6" descr="グラフ, バブル チャート&#10;&#10;自動的に生成された説明">
            <a:extLst>
              <a:ext uri="{FF2B5EF4-FFF2-40B4-BE49-F238E27FC236}">
                <a16:creationId xmlns:a16="http://schemas.microsoft.com/office/drawing/2014/main" id="{7C98C1A5-D628-B506-C5C9-BD85427C2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70" y="2027693"/>
            <a:ext cx="8867259" cy="4355112"/>
          </a:xfrm>
          <a:prstGeom prst="rect">
            <a:avLst/>
          </a:prstGeom>
          <a:ln>
            <a:solidFill>
              <a:schemeClr val="accent1"/>
            </a:solidFill>
          </a:ln>
        </p:spPr>
      </p:pic>
    </p:spTree>
    <p:extLst>
      <p:ext uri="{BB962C8B-B14F-4D97-AF65-F5344CB8AC3E}">
        <p14:creationId xmlns:p14="http://schemas.microsoft.com/office/powerpoint/2010/main" val="2217164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E5A10-BA9F-F0F3-3709-AB889EA8022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7E2F3E-79F5-6C24-1494-9C030E9C6F54}"/>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2 </a:t>
            </a:r>
            <a:r>
              <a:rPr lang="ja-JP" altLang="en-US" sz="4000" dirty="0">
                <a:latin typeface="ＭＳ Ｐゴシック" panose="020B0600070205080204" pitchFamily="50" charset="-128"/>
                <a:ea typeface="ＭＳ Ｐゴシック" panose="020B0600070205080204" pitchFamily="50" charset="-128"/>
              </a:rPr>
              <a:t>の結果</a:t>
            </a:r>
          </a:p>
        </p:txBody>
      </p:sp>
      <p:sp>
        <p:nvSpPr>
          <p:cNvPr id="3" name="スライド番号プレースホルダー 2">
            <a:extLst>
              <a:ext uri="{FF2B5EF4-FFF2-40B4-BE49-F238E27FC236}">
                <a16:creationId xmlns:a16="http://schemas.microsoft.com/office/drawing/2014/main" id="{319AFC9E-1166-50D5-760C-D22927B37793}"/>
              </a:ext>
            </a:extLst>
          </p:cNvPr>
          <p:cNvSpPr>
            <a:spLocks noGrp="1"/>
          </p:cNvSpPr>
          <p:nvPr>
            <p:ph type="sldNum" sz="quarter" idx="12"/>
          </p:nvPr>
        </p:nvSpPr>
        <p:spPr/>
        <p:txBody>
          <a:bodyPr/>
          <a:lstStyle/>
          <a:p>
            <a:fld id="{B67975F5-DE1D-4BC9-B096-95CE2BC3E8B5}" type="slidenum">
              <a:rPr kumimoji="1" lang="ja-JP" altLang="en-US" smtClean="0"/>
              <a:t>27</a:t>
            </a:fld>
            <a:endParaRPr kumimoji="1" lang="ja-JP" altLang="en-US" dirty="0"/>
          </a:p>
        </p:txBody>
      </p:sp>
      <p:sp>
        <p:nvSpPr>
          <p:cNvPr id="10" name="テキスト ボックス 9">
            <a:extLst>
              <a:ext uri="{FF2B5EF4-FFF2-40B4-BE49-F238E27FC236}">
                <a16:creationId xmlns:a16="http://schemas.microsoft.com/office/drawing/2014/main" id="{FE553B99-360C-352D-F99B-331E089CCBC5}"/>
              </a:ext>
            </a:extLst>
          </p:cNvPr>
          <p:cNvSpPr txBox="1"/>
          <p:nvPr/>
        </p:nvSpPr>
        <p:spPr>
          <a:xfrm>
            <a:off x="144279" y="858143"/>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統合した</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pic>
        <p:nvPicPr>
          <p:cNvPr id="5" name="図 4" descr="人, 男, テーブル, 持つ が含まれている画像&#10;&#10;自動的に生成された説明">
            <a:extLst>
              <a:ext uri="{FF2B5EF4-FFF2-40B4-BE49-F238E27FC236}">
                <a16:creationId xmlns:a16="http://schemas.microsoft.com/office/drawing/2014/main" id="{607E40CB-5C92-7F7D-E937-0D2034614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82" y="1561919"/>
            <a:ext cx="8892435" cy="4437938"/>
          </a:xfrm>
          <a:prstGeom prst="rect">
            <a:avLst/>
          </a:prstGeom>
          <a:ln>
            <a:solidFill>
              <a:schemeClr val="accent1"/>
            </a:solidFill>
          </a:ln>
        </p:spPr>
      </p:pic>
    </p:spTree>
    <p:extLst>
      <p:ext uri="{BB962C8B-B14F-4D97-AF65-F5344CB8AC3E}">
        <p14:creationId xmlns:p14="http://schemas.microsoft.com/office/powerpoint/2010/main" val="1697492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C9385-9B5C-16CF-19CA-C6AAC76A2E9A}"/>
              </a:ext>
            </a:extLst>
          </p:cNvPr>
          <p:cNvSpPr txBox="1">
            <a:spLocks/>
          </p:cNvSpPr>
          <p:nvPr/>
        </p:nvSpPr>
        <p:spPr>
          <a:xfrm>
            <a:off x="144280" y="68956"/>
            <a:ext cx="390067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実験結果</a:t>
            </a:r>
          </a:p>
        </p:txBody>
      </p:sp>
      <p:sp>
        <p:nvSpPr>
          <p:cNvPr id="3" name="スライド番号プレースホルダー 2">
            <a:extLst>
              <a:ext uri="{FF2B5EF4-FFF2-40B4-BE49-F238E27FC236}">
                <a16:creationId xmlns:a16="http://schemas.microsoft.com/office/drawing/2014/main" id="{EAB7CE10-BAA5-D9F8-F878-D4473E5885C8}"/>
              </a:ext>
            </a:extLst>
          </p:cNvPr>
          <p:cNvSpPr>
            <a:spLocks noGrp="1"/>
          </p:cNvSpPr>
          <p:nvPr>
            <p:ph type="sldNum" sz="quarter" idx="12"/>
          </p:nvPr>
        </p:nvSpPr>
        <p:spPr/>
        <p:txBody>
          <a:bodyPr/>
          <a:lstStyle/>
          <a:p>
            <a:fld id="{B67975F5-DE1D-4BC9-B096-95CE2BC3E8B5}" type="slidenum">
              <a:rPr kumimoji="1" lang="ja-JP" altLang="en-US" smtClean="0"/>
              <a:t>28</a:t>
            </a:fld>
            <a:endParaRPr kumimoji="1" lang="ja-JP" altLang="en-US" dirty="0"/>
          </a:p>
        </p:txBody>
      </p:sp>
      <p:sp>
        <p:nvSpPr>
          <p:cNvPr id="4" name="テキスト ボックス 3">
            <a:extLst>
              <a:ext uri="{FF2B5EF4-FFF2-40B4-BE49-F238E27FC236}">
                <a16:creationId xmlns:a16="http://schemas.microsoft.com/office/drawing/2014/main" id="{E464979B-B8F8-0B98-124E-55D3A9B845BF}"/>
              </a:ext>
            </a:extLst>
          </p:cNvPr>
          <p:cNvSpPr txBox="1"/>
          <p:nvPr/>
        </p:nvSpPr>
        <p:spPr>
          <a:xfrm>
            <a:off x="144280" y="690121"/>
            <a:ext cx="8918792" cy="2576667"/>
          </a:xfrm>
          <a:prstGeom prst="rect">
            <a:avLst/>
          </a:prstGeom>
          <a:noFill/>
        </p:spPr>
        <p:txBody>
          <a:bodyPr wrap="square" rtlCol="0">
            <a:spAutoFit/>
          </a:bodyPr>
          <a:lstStyle/>
          <a:p>
            <a:pPr marL="457200" indent="-457200">
              <a:lnSpc>
                <a:spcPct val="150000"/>
              </a:lnSpc>
              <a:buClr>
                <a:schemeClr val="tx1"/>
              </a:buClr>
              <a:buFont typeface="Wingdings" panose="05000000000000000000" pitchFamily="2" charset="2"/>
              <a:buChar char="p"/>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実験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1</a:t>
            </a:r>
          </a:p>
          <a:p>
            <a:pPr marL="457200" indent="-457200">
              <a:lnSpc>
                <a:spcPct val="150000"/>
              </a:lnSpc>
              <a:buClr>
                <a:schemeClr val="tx1"/>
              </a:buClr>
              <a:buFont typeface="Wingdings" panose="05000000000000000000" pitchFamily="2" charset="2"/>
              <a:buChar char="l"/>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時間経過による情報量の増加に伴い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数も増加</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l"/>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各災害データから共通した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の抽出</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l"/>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時間経過により変化した情報</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8B71E2D4-6989-A587-DAB6-1171F8D9C375}"/>
              </a:ext>
            </a:extLst>
          </p:cNvPr>
          <p:cNvSpPr txBox="1"/>
          <p:nvPr/>
        </p:nvSpPr>
        <p:spPr>
          <a:xfrm>
            <a:off x="144280" y="3353874"/>
            <a:ext cx="8918792" cy="2576667"/>
          </a:xfrm>
          <a:prstGeom prst="rect">
            <a:avLst/>
          </a:prstGeom>
          <a:noFill/>
        </p:spPr>
        <p:txBody>
          <a:bodyPr wrap="square" rtlCol="0">
            <a:spAutoFit/>
          </a:bodyPr>
          <a:lstStyle/>
          <a:p>
            <a:pPr marL="457200" indent="-457200">
              <a:lnSpc>
                <a:spcPct val="150000"/>
              </a:lnSpc>
              <a:buClr>
                <a:schemeClr val="tx1"/>
              </a:buClr>
              <a:buFont typeface="Wingdings" panose="05000000000000000000" pitchFamily="2" charset="2"/>
              <a:buChar char="p"/>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実験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2</a:t>
            </a:r>
          </a:p>
          <a:p>
            <a:pPr marL="457200" indent="-457200">
              <a:lnSpc>
                <a:spcPct val="150000"/>
              </a:lnSpc>
              <a:buClr>
                <a:schemeClr val="tx1"/>
              </a:buClr>
              <a:buFont typeface="Wingdings" panose="05000000000000000000" pitchFamily="2" charset="2"/>
              <a:buChar char="l"/>
            </a:pPr>
            <a:r>
              <a:rPr kumimoji="1" lang="en-US" altLang="ja-JP" sz="28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月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2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日の災害データでは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1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つのネットワーク</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l"/>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複数の小規模な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entity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群による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Knowledge Graph</a:t>
            </a:r>
          </a:p>
          <a:p>
            <a:pPr marL="457200" indent="-457200">
              <a:lnSpc>
                <a:spcPct val="150000"/>
              </a:lnSpc>
              <a:buClr>
                <a:schemeClr val="tx1"/>
              </a:buClr>
              <a:buFont typeface="Wingdings" panose="05000000000000000000" pitchFamily="2" charset="2"/>
              <a:buChar char="l"/>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統合すると災害情報が網羅的に表現</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760421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FB8702D-DF52-54A2-20B5-A937A3B825C1}"/>
              </a:ext>
            </a:extLst>
          </p:cNvPr>
          <p:cNvSpPr txBox="1"/>
          <p:nvPr/>
        </p:nvSpPr>
        <p:spPr>
          <a:xfrm>
            <a:off x="1950991" y="960126"/>
            <a:ext cx="5242017" cy="4937747"/>
          </a:xfrm>
          <a:prstGeom prst="rect">
            <a:avLst/>
          </a:prstGeom>
          <a:noFill/>
          <a:ln>
            <a:noFill/>
          </a:ln>
        </p:spPr>
        <p:txBody>
          <a:bodyPr wrap="square" tIns="35100" rtlCol="0">
            <a:spAutoFit/>
          </a:bodyPr>
          <a:lstStyle/>
          <a:p>
            <a:pPr marL="257175" indent="-257175">
              <a:lnSpc>
                <a:spcPct val="150000"/>
              </a:lnSpc>
              <a:buFont typeface="+mj-lt"/>
              <a:buAutoNum type="arabicPeriod"/>
            </a:pPr>
            <a:r>
              <a:rPr kumimoji="1" lang="ja-JP" altLang="en-US" sz="36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3600" b="1" dirty="0">
                <a:solidFill>
                  <a:prstClr val="black"/>
                </a:solidFill>
                <a:latin typeface="ＭＳ Ｐゴシック" panose="020B0600070205080204" pitchFamily="50" charset="-128"/>
                <a:ea typeface="ＭＳ Ｐゴシック" panose="020B0600070205080204" pitchFamily="50" charset="-128"/>
              </a:rPr>
              <a:t>はじめに</a:t>
            </a:r>
            <a:endParaRPr kumimoji="1" lang="en-US" altLang="ja-JP" sz="3600" b="1" dirty="0">
              <a:solidFill>
                <a:prstClr val="black"/>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要素技術</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提案手法</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実験</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実験結果</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まとめと今後の課題</a:t>
            </a:r>
          </a:p>
        </p:txBody>
      </p:sp>
      <p:sp>
        <p:nvSpPr>
          <p:cNvPr id="4" name="スライド番号プレースホルダー 3">
            <a:extLst>
              <a:ext uri="{FF2B5EF4-FFF2-40B4-BE49-F238E27FC236}">
                <a16:creationId xmlns:a16="http://schemas.microsoft.com/office/drawing/2014/main" id="{1E8422C7-973B-3322-E8D4-EF2E3543F9A7}"/>
              </a:ext>
            </a:extLst>
          </p:cNvPr>
          <p:cNvSpPr>
            <a:spLocks noGrp="1"/>
          </p:cNvSpPr>
          <p:nvPr>
            <p:ph type="sldNum" sz="quarter" idx="12"/>
          </p:nvPr>
        </p:nvSpPr>
        <p:spPr/>
        <p:txBody>
          <a:bodyPr/>
          <a:lstStyle/>
          <a:p>
            <a:fld id="{B67975F5-DE1D-4BC9-B096-95CE2BC3E8B5}" type="slidenum">
              <a:rPr kumimoji="1" lang="ja-JP" altLang="en-US" smtClean="0"/>
              <a:t>2</a:t>
            </a:fld>
            <a:endParaRPr kumimoji="1" lang="ja-JP" altLang="en-US" dirty="0"/>
          </a:p>
        </p:txBody>
      </p:sp>
      <p:sp>
        <p:nvSpPr>
          <p:cNvPr id="5" name="タイトル 1">
            <a:extLst>
              <a:ext uri="{FF2B5EF4-FFF2-40B4-BE49-F238E27FC236}">
                <a16:creationId xmlns:a16="http://schemas.microsoft.com/office/drawing/2014/main" id="{D725A97D-0DDC-7A00-CE5B-A97C6DA9626F}"/>
              </a:ext>
            </a:extLst>
          </p:cNvPr>
          <p:cNvSpPr txBox="1">
            <a:spLocks/>
          </p:cNvSpPr>
          <p:nvPr/>
        </p:nvSpPr>
        <p:spPr>
          <a:xfrm>
            <a:off x="80928" y="68956"/>
            <a:ext cx="3280851"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発表の流れ</a:t>
            </a:r>
          </a:p>
        </p:txBody>
      </p:sp>
    </p:spTree>
    <p:extLst>
      <p:ext uri="{BB962C8B-B14F-4D97-AF65-F5344CB8AC3E}">
        <p14:creationId xmlns:p14="http://schemas.microsoft.com/office/powerpoint/2010/main" val="420572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F7D94-DEAD-DEC3-8278-2AB6B6F0E9A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4A1EDA3-6EFE-7335-E118-36F698BEF362}"/>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考察</a:t>
            </a:r>
          </a:p>
        </p:txBody>
      </p:sp>
      <p:sp>
        <p:nvSpPr>
          <p:cNvPr id="3" name="スライド番号プレースホルダー 2">
            <a:extLst>
              <a:ext uri="{FF2B5EF4-FFF2-40B4-BE49-F238E27FC236}">
                <a16:creationId xmlns:a16="http://schemas.microsoft.com/office/drawing/2014/main" id="{4D845337-B49D-1CF8-CA47-1D582C354BD5}"/>
              </a:ext>
            </a:extLst>
          </p:cNvPr>
          <p:cNvSpPr>
            <a:spLocks noGrp="1"/>
          </p:cNvSpPr>
          <p:nvPr>
            <p:ph type="sldNum" sz="quarter" idx="12"/>
          </p:nvPr>
        </p:nvSpPr>
        <p:spPr/>
        <p:txBody>
          <a:bodyPr/>
          <a:lstStyle/>
          <a:p>
            <a:fld id="{B67975F5-DE1D-4BC9-B096-95CE2BC3E8B5}" type="slidenum">
              <a:rPr kumimoji="1" lang="ja-JP" altLang="en-US" smtClean="0"/>
              <a:t>29</a:t>
            </a:fld>
            <a:endParaRPr kumimoji="1" lang="ja-JP" altLang="en-US" dirty="0"/>
          </a:p>
        </p:txBody>
      </p:sp>
      <p:sp>
        <p:nvSpPr>
          <p:cNvPr id="10" name="テキスト ボックス 9">
            <a:extLst>
              <a:ext uri="{FF2B5EF4-FFF2-40B4-BE49-F238E27FC236}">
                <a16:creationId xmlns:a16="http://schemas.microsoft.com/office/drawing/2014/main" id="{8C596A9B-EC7C-817B-54F5-7BEA26A2E3B2}"/>
              </a:ext>
            </a:extLst>
          </p:cNvPr>
          <p:cNvSpPr txBox="1"/>
          <p:nvPr/>
        </p:nvSpPr>
        <p:spPr>
          <a:xfrm>
            <a:off x="144279" y="858143"/>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8" name="テキスト ボックス 27">
            <a:extLst>
              <a:ext uri="{FF2B5EF4-FFF2-40B4-BE49-F238E27FC236}">
                <a16:creationId xmlns:a16="http://schemas.microsoft.com/office/drawing/2014/main" id="{683D871C-4ADC-7FF8-AC63-C7F814791EA5}"/>
              </a:ext>
            </a:extLst>
          </p:cNvPr>
          <p:cNvSpPr txBox="1"/>
          <p:nvPr/>
        </p:nvSpPr>
        <p:spPr>
          <a:xfrm>
            <a:off x="441745" y="1442918"/>
            <a:ext cx="1654470"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4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7" name="図 6" descr="グラフ, バブル チャート&#10;&#10;自動的に生成された説明">
            <a:extLst>
              <a:ext uri="{FF2B5EF4-FFF2-40B4-BE49-F238E27FC236}">
                <a16:creationId xmlns:a16="http://schemas.microsoft.com/office/drawing/2014/main" id="{7110E0B2-558E-1DE5-CE82-B1FC29740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70" y="2027693"/>
            <a:ext cx="8867259" cy="4355112"/>
          </a:xfrm>
          <a:prstGeom prst="rect">
            <a:avLst/>
          </a:prstGeom>
          <a:ln>
            <a:solidFill>
              <a:schemeClr val="accent1"/>
            </a:solidFill>
          </a:ln>
        </p:spPr>
      </p:pic>
    </p:spTree>
    <p:extLst>
      <p:ext uri="{BB962C8B-B14F-4D97-AF65-F5344CB8AC3E}">
        <p14:creationId xmlns:p14="http://schemas.microsoft.com/office/powerpoint/2010/main" val="180684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CE7C6-8FC5-A421-8F85-81F4C9E400B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EA03F54-7E20-3256-1C84-BBDD4F6488E3}"/>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考察</a:t>
            </a:r>
          </a:p>
        </p:txBody>
      </p:sp>
      <p:sp>
        <p:nvSpPr>
          <p:cNvPr id="3" name="スライド番号プレースホルダー 2">
            <a:extLst>
              <a:ext uri="{FF2B5EF4-FFF2-40B4-BE49-F238E27FC236}">
                <a16:creationId xmlns:a16="http://schemas.microsoft.com/office/drawing/2014/main" id="{5EE78CFF-F2AC-384E-B724-A8CDA2C441B1}"/>
              </a:ext>
            </a:extLst>
          </p:cNvPr>
          <p:cNvSpPr>
            <a:spLocks noGrp="1"/>
          </p:cNvSpPr>
          <p:nvPr>
            <p:ph type="sldNum" sz="quarter" idx="12"/>
          </p:nvPr>
        </p:nvSpPr>
        <p:spPr/>
        <p:txBody>
          <a:bodyPr/>
          <a:lstStyle/>
          <a:p>
            <a:fld id="{B67975F5-DE1D-4BC9-B096-95CE2BC3E8B5}" type="slidenum">
              <a:rPr kumimoji="1" lang="ja-JP" altLang="en-US" smtClean="0"/>
              <a:t>30</a:t>
            </a:fld>
            <a:endParaRPr kumimoji="1" lang="ja-JP" altLang="en-US" dirty="0"/>
          </a:p>
        </p:txBody>
      </p:sp>
      <p:sp>
        <p:nvSpPr>
          <p:cNvPr id="10" name="テキスト ボックス 9">
            <a:extLst>
              <a:ext uri="{FF2B5EF4-FFF2-40B4-BE49-F238E27FC236}">
                <a16:creationId xmlns:a16="http://schemas.microsoft.com/office/drawing/2014/main" id="{6A5C094D-D1CA-59B0-041A-6D615BA10443}"/>
              </a:ext>
            </a:extLst>
          </p:cNvPr>
          <p:cNvSpPr txBox="1"/>
          <p:nvPr/>
        </p:nvSpPr>
        <p:spPr>
          <a:xfrm>
            <a:off x="144279" y="858143"/>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8" name="テキスト ボックス 27">
            <a:extLst>
              <a:ext uri="{FF2B5EF4-FFF2-40B4-BE49-F238E27FC236}">
                <a16:creationId xmlns:a16="http://schemas.microsoft.com/office/drawing/2014/main" id="{2B97124E-6340-3DB0-32FF-85C8B9908B84}"/>
              </a:ext>
            </a:extLst>
          </p:cNvPr>
          <p:cNvSpPr txBox="1"/>
          <p:nvPr/>
        </p:nvSpPr>
        <p:spPr>
          <a:xfrm>
            <a:off x="441745" y="1442918"/>
            <a:ext cx="1654470"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4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7" name="図 6" descr="グラフ, バブル チャート&#10;&#10;自動的に生成された説明">
            <a:extLst>
              <a:ext uri="{FF2B5EF4-FFF2-40B4-BE49-F238E27FC236}">
                <a16:creationId xmlns:a16="http://schemas.microsoft.com/office/drawing/2014/main" id="{0ABB1ECB-1050-7CFB-F5FA-2F8E1FF67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70" y="2027693"/>
            <a:ext cx="8867259" cy="4355112"/>
          </a:xfrm>
          <a:prstGeom prst="rect">
            <a:avLst/>
          </a:prstGeom>
          <a:ln>
            <a:solidFill>
              <a:schemeClr val="accent1"/>
            </a:solidFill>
          </a:ln>
        </p:spPr>
      </p:pic>
      <p:sp>
        <p:nvSpPr>
          <p:cNvPr id="4" name="円: 塗りつぶしなし 3">
            <a:extLst>
              <a:ext uri="{FF2B5EF4-FFF2-40B4-BE49-F238E27FC236}">
                <a16:creationId xmlns:a16="http://schemas.microsoft.com/office/drawing/2014/main" id="{E85ACB03-C8EA-B71A-2105-AC5BC9C83A18}"/>
              </a:ext>
            </a:extLst>
          </p:cNvPr>
          <p:cNvSpPr/>
          <p:nvPr/>
        </p:nvSpPr>
        <p:spPr>
          <a:xfrm rot="1416052">
            <a:off x="2785236" y="2411131"/>
            <a:ext cx="4702996" cy="2492037"/>
          </a:xfrm>
          <a:prstGeom prst="donut">
            <a:avLst>
              <a:gd name="adj" fmla="val 5788"/>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86587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00A02-4413-A875-DB42-2C5D02BEC4A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28E2926-337D-3CF5-A14B-70B1BF6D9590}"/>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考察 </a:t>
            </a:r>
            <a:r>
              <a:rPr lang="en-US" altLang="ja-JP" sz="4000" dirty="0">
                <a:latin typeface="ＭＳ Ｐゴシック" panose="020B0600070205080204" pitchFamily="50" charset="-128"/>
                <a:ea typeface="ＭＳ Ｐゴシック" panose="020B0600070205080204" pitchFamily="50" charset="-128"/>
              </a:rPr>
              <a:t>(4 </a:t>
            </a:r>
            <a:r>
              <a:rPr lang="ja-JP" altLang="en-US" sz="4000" dirty="0">
                <a:latin typeface="ＭＳ Ｐゴシック" panose="020B0600070205080204" pitchFamily="50" charset="-128"/>
                <a:ea typeface="ＭＳ Ｐゴシック" panose="020B0600070205080204" pitchFamily="50" charset="-128"/>
              </a:rPr>
              <a:t>月 </a:t>
            </a:r>
            <a:r>
              <a:rPr lang="en-US" altLang="ja-JP" sz="4000" dirty="0">
                <a:latin typeface="ＭＳ Ｐゴシック" panose="020B0600070205080204" pitchFamily="50" charset="-128"/>
                <a:ea typeface="ＭＳ Ｐゴシック" panose="020B0600070205080204" pitchFamily="50" charset="-128"/>
              </a:rPr>
              <a:t>2 </a:t>
            </a:r>
            <a:r>
              <a:rPr lang="ja-JP" altLang="en-US" sz="4000" dirty="0">
                <a:latin typeface="ＭＳ Ｐゴシック" panose="020B0600070205080204" pitchFamily="50" charset="-128"/>
                <a:ea typeface="ＭＳ Ｐゴシック" panose="020B0600070205080204" pitchFamily="50" charset="-128"/>
              </a:rPr>
              <a:t>日の拡大図</a:t>
            </a:r>
            <a:r>
              <a:rPr lang="en-US" altLang="ja-JP" sz="4000" dirty="0">
                <a:latin typeface="ＭＳ Ｐゴシック" panose="020B0600070205080204" pitchFamily="50" charset="-128"/>
                <a:ea typeface="ＭＳ Ｐゴシック" panose="020B0600070205080204" pitchFamily="50" charset="-128"/>
              </a:rPr>
              <a:t>)</a:t>
            </a:r>
            <a:endParaRPr lang="ja-JP" altLang="en-US" sz="4000" dirty="0">
              <a:latin typeface="ＭＳ Ｐゴシック" panose="020B0600070205080204" pitchFamily="50" charset="-128"/>
              <a:ea typeface="ＭＳ Ｐゴシック" panose="020B0600070205080204" pitchFamily="50" charset="-128"/>
            </a:endParaRPr>
          </a:p>
        </p:txBody>
      </p:sp>
      <p:sp>
        <p:nvSpPr>
          <p:cNvPr id="3" name="スライド番号プレースホルダー 2">
            <a:extLst>
              <a:ext uri="{FF2B5EF4-FFF2-40B4-BE49-F238E27FC236}">
                <a16:creationId xmlns:a16="http://schemas.microsoft.com/office/drawing/2014/main" id="{778AAF0C-2D57-F583-84B0-1564C47CF2EC}"/>
              </a:ext>
            </a:extLst>
          </p:cNvPr>
          <p:cNvSpPr>
            <a:spLocks noGrp="1"/>
          </p:cNvSpPr>
          <p:nvPr>
            <p:ph type="sldNum" sz="quarter" idx="12"/>
          </p:nvPr>
        </p:nvSpPr>
        <p:spPr/>
        <p:txBody>
          <a:bodyPr/>
          <a:lstStyle/>
          <a:p>
            <a:fld id="{B67975F5-DE1D-4BC9-B096-95CE2BC3E8B5}" type="slidenum">
              <a:rPr kumimoji="1" lang="ja-JP" altLang="en-US" smtClean="0"/>
              <a:t>31</a:t>
            </a:fld>
            <a:endParaRPr kumimoji="1" lang="ja-JP" altLang="en-US" dirty="0"/>
          </a:p>
        </p:txBody>
      </p:sp>
      <p:sp>
        <p:nvSpPr>
          <p:cNvPr id="10" name="テキスト ボックス 9">
            <a:extLst>
              <a:ext uri="{FF2B5EF4-FFF2-40B4-BE49-F238E27FC236}">
                <a16:creationId xmlns:a16="http://schemas.microsoft.com/office/drawing/2014/main" id="{A4C7A016-BB2A-7CD6-D30D-73D1777A5128}"/>
              </a:ext>
            </a:extLst>
          </p:cNvPr>
          <p:cNvSpPr txBox="1"/>
          <p:nvPr/>
        </p:nvSpPr>
        <p:spPr>
          <a:xfrm>
            <a:off x="144279" y="858143"/>
            <a:ext cx="8575178" cy="584775"/>
          </a:xfrm>
          <a:prstGeom prst="rect">
            <a:avLst/>
          </a:prstGeom>
          <a:noFill/>
        </p:spPr>
        <p:txBody>
          <a:bodyPr wrap="square" rtlCol="0">
            <a:spAutoFit/>
          </a:bodyPr>
          <a:lstStyle/>
          <a:p>
            <a:r>
              <a:rPr kumimoji="1" lang="en-US" altLang="ja-JP" sz="3200" dirty="0">
                <a:solidFill>
                  <a:prstClr val="black"/>
                </a:solidFill>
                <a:latin typeface="ＭＳ Ｐゴシック" panose="020B0600070205080204" pitchFamily="50" charset="-128"/>
                <a:ea typeface="ＭＳ Ｐゴシック" panose="020B0600070205080204" pitchFamily="50" charset="-128"/>
              </a:rPr>
              <a:t>“</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石川県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地震後の復旧活動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復旧活動</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中心</a:t>
            </a:r>
          </a:p>
        </p:txBody>
      </p:sp>
      <p:pic>
        <p:nvPicPr>
          <p:cNvPr id="5" name="図 4" descr="ダイアグラム&#10;&#10;自動的に生成された説明">
            <a:extLst>
              <a:ext uri="{FF2B5EF4-FFF2-40B4-BE49-F238E27FC236}">
                <a16:creationId xmlns:a16="http://schemas.microsoft.com/office/drawing/2014/main" id="{FFAB7A53-0E77-C332-3217-C160D975B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79" y="1753124"/>
            <a:ext cx="8852615" cy="4649985"/>
          </a:xfrm>
          <a:prstGeom prst="rect">
            <a:avLst/>
          </a:prstGeom>
          <a:ln>
            <a:solidFill>
              <a:schemeClr val="accent1"/>
            </a:solidFill>
          </a:ln>
        </p:spPr>
      </p:pic>
    </p:spTree>
    <p:extLst>
      <p:ext uri="{BB962C8B-B14F-4D97-AF65-F5344CB8AC3E}">
        <p14:creationId xmlns:p14="http://schemas.microsoft.com/office/powerpoint/2010/main" val="3512476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D1A2-01D3-081F-75C9-DE04C1E0AA1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EB4ECB3-4D9B-570B-A3E8-809F04C1C409}"/>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考察</a:t>
            </a:r>
          </a:p>
        </p:txBody>
      </p:sp>
      <p:sp>
        <p:nvSpPr>
          <p:cNvPr id="3" name="スライド番号プレースホルダー 2">
            <a:extLst>
              <a:ext uri="{FF2B5EF4-FFF2-40B4-BE49-F238E27FC236}">
                <a16:creationId xmlns:a16="http://schemas.microsoft.com/office/drawing/2014/main" id="{79F0F3A6-3FA0-9396-0BA1-7C1033D5A437}"/>
              </a:ext>
            </a:extLst>
          </p:cNvPr>
          <p:cNvSpPr>
            <a:spLocks noGrp="1"/>
          </p:cNvSpPr>
          <p:nvPr>
            <p:ph type="sldNum" sz="quarter" idx="12"/>
          </p:nvPr>
        </p:nvSpPr>
        <p:spPr/>
        <p:txBody>
          <a:bodyPr/>
          <a:lstStyle/>
          <a:p>
            <a:fld id="{B67975F5-DE1D-4BC9-B096-95CE2BC3E8B5}" type="slidenum">
              <a:rPr kumimoji="1" lang="ja-JP" altLang="en-US" smtClean="0"/>
              <a:t>32</a:t>
            </a:fld>
            <a:endParaRPr kumimoji="1" lang="ja-JP" altLang="en-US" dirty="0"/>
          </a:p>
        </p:txBody>
      </p:sp>
      <p:sp>
        <p:nvSpPr>
          <p:cNvPr id="10" name="テキスト ボックス 9">
            <a:extLst>
              <a:ext uri="{FF2B5EF4-FFF2-40B4-BE49-F238E27FC236}">
                <a16:creationId xmlns:a16="http://schemas.microsoft.com/office/drawing/2014/main" id="{B554B503-13E9-0805-9915-8DE74554EEA9}"/>
              </a:ext>
            </a:extLst>
          </p:cNvPr>
          <p:cNvSpPr txBox="1"/>
          <p:nvPr/>
        </p:nvSpPr>
        <p:spPr>
          <a:xfrm>
            <a:off x="144279" y="858143"/>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統合した</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pic>
        <p:nvPicPr>
          <p:cNvPr id="5" name="図 4" descr="人, 男, テーブル, 持つ が含まれている画像&#10;&#10;自動的に生成された説明">
            <a:extLst>
              <a:ext uri="{FF2B5EF4-FFF2-40B4-BE49-F238E27FC236}">
                <a16:creationId xmlns:a16="http://schemas.microsoft.com/office/drawing/2014/main" id="{7D1D6640-C52A-D714-72F3-6E6B9A3DE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82" y="1561919"/>
            <a:ext cx="8892435" cy="4437938"/>
          </a:xfrm>
          <a:prstGeom prst="rect">
            <a:avLst/>
          </a:prstGeom>
          <a:ln>
            <a:solidFill>
              <a:schemeClr val="accent1"/>
            </a:solidFill>
          </a:ln>
        </p:spPr>
      </p:pic>
    </p:spTree>
    <p:extLst>
      <p:ext uri="{BB962C8B-B14F-4D97-AF65-F5344CB8AC3E}">
        <p14:creationId xmlns:p14="http://schemas.microsoft.com/office/powerpoint/2010/main" val="737634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587E8-4E3A-74E6-74D7-4997722629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DDF107E-7B20-5306-0ACF-C0D0C4444858}"/>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考察</a:t>
            </a:r>
          </a:p>
        </p:txBody>
      </p:sp>
      <p:sp>
        <p:nvSpPr>
          <p:cNvPr id="3" name="スライド番号プレースホルダー 2">
            <a:extLst>
              <a:ext uri="{FF2B5EF4-FFF2-40B4-BE49-F238E27FC236}">
                <a16:creationId xmlns:a16="http://schemas.microsoft.com/office/drawing/2014/main" id="{20FEE4D1-4665-40B6-8577-BF18ADEC0354}"/>
              </a:ext>
            </a:extLst>
          </p:cNvPr>
          <p:cNvSpPr>
            <a:spLocks noGrp="1"/>
          </p:cNvSpPr>
          <p:nvPr>
            <p:ph type="sldNum" sz="quarter" idx="12"/>
          </p:nvPr>
        </p:nvSpPr>
        <p:spPr/>
        <p:txBody>
          <a:bodyPr/>
          <a:lstStyle/>
          <a:p>
            <a:fld id="{B67975F5-DE1D-4BC9-B096-95CE2BC3E8B5}" type="slidenum">
              <a:rPr kumimoji="1" lang="ja-JP" altLang="en-US" smtClean="0"/>
              <a:t>33</a:t>
            </a:fld>
            <a:endParaRPr kumimoji="1" lang="ja-JP" altLang="en-US" dirty="0"/>
          </a:p>
        </p:txBody>
      </p:sp>
      <p:sp>
        <p:nvSpPr>
          <p:cNvPr id="10" name="テキスト ボックス 9">
            <a:extLst>
              <a:ext uri="{FF2B5EF4-FFF2-40B4-BE49-F238E27FC236}">
                <a16:creationId xmlns:a16="http://schemas.microsoft.com/office/drawing/2014/main" id="{2B6C19AA-57B2-5E11-03D4-53916E04EDF3}"/>
              </a:ext>
            </a:extLst>
          </p:cNvPr>
          <p:cNvSpPr txBox="1"/>
          <p:nvPr/>
        </p:nvSpPr>
        <p:spPr>
          <a:xfrm>
            <a:off x="144279" y="858143"/>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統合した</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pic>
        <p:nvPicPr>
          <p:cNvPr id="5" name="図 4" descr="人, 男, テーブル, 持つ が含まれている画像&#10;&#10;自動的に生成された説明">
            <a:extLst>
              <a:ext uri="{FF2B5EF4-FFF2-40B4-BE49-F238E27FC236}">
                <a16:creationId xmlns:a16="http://schemas.microsoft.com/office/drawing/2014/main" id="{DF635A38-C99F-654B-7D5E-0DE73D61D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82" y="1561919"/>
            <a:ext cx="8892435" cy="4437938"/>
          </a:xfrm>
          <a:prstGeom prst="rect">
            <a:avLst/>
          </a:prstGeom>
          <a:ln>
            <a:solidFill>
              <a:schemeClr val="accent1"/>
            </a:solidFill>
          </a:ln>
        </p:spPr>
      </p:pic>
      <p:sp>
        <p:nvSpPr>
          <p:cNvPr id="4" name="円: 塗りつぶしなし 3">
            <a:extLst>
              <a:ext uri="{FF2B5EF4-FFF2-40B4-BE49-F238E27FC236}">
                <a16:creationId xmlns:a16="http://schemas.microsoft.com/office/drawing/2014/main" id="{C0276C63-926F-7E66-22D5-7257E807BC82}"/>
              </a:ext>
            </a:extLst>
          </p:cNvPr>
          <p:cNvSpPr/>
          <p:nvPr/>
        </p:nvSpPr>
        <p:spPr>
          <a:xfrm>
            <a:off x="2658795" y="2651761"/>
            <a:ext cx="3101925" cy="1913584"/>
          </a:xfrm>
          <a:prstGeom prst="donut">
            <a:avLst>
              <a:gd name="adj" fmla="val 762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942925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19C41-DAFC-3C14-5A22-D965EA788F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E094F92-1027-4834-79DE-AA8D1978423F}"/>
              </a:ext>
            </a:extLst>
          </p:cNvPr>
          <p:cNvSpPr txBox="1">
            <a:spLocks/>
          </p:cNvSpPr>
          <p:nvPr/>
        </p:nvSpPr>
        <p:spPr>
          <a:xfrm>
            <a:off x="144278" y="68956"/>
            <a:ext cx="9253721"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考察 </a:t>
            </a:r>
            <a:r>
              <a:rPr lang="en-US" altLang="ja-JP" sz="3300" dirty="0">
                <a:latin typeface="ＭＳ Ｐゴシック" panose="020B0600070205080204" pitchFamily="50" charset="-128"/>
                <a:ea typeface="ＭＳ Ｐゴシック" panose="020B0600070205080204" pitchFamily="50" charset="-128"/>
              </a:rPr>
              <a:t>(</a:t>
            </a:r>
            <a:r>
              <a:rPr kumimoji="1" lang="ja-JP" altLang="en-US" sz="3300" dirty="0">
                <a:solidFill>
                  <a:prstClr val="black"/>
                </a:solidFill>
                <a:latin typeface="ＭＳ Ｐゴシック" panose="020B0600070205080204" pitchFamily="50" charset="-128"/>
                <a:ea typeface="ＭＳ Ｐゴシック" panose="020B0600070205080204" pitchFamily="50" charset="-128"/>
              </a:rPr>
              <a:t>統合した</a:t>
            </a:r>
            <a:r>
              <a:rPr kumimoji="1" lang="en-US" altLang="ja-JP" sz="33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300" dirty="0">
                <a:solidFill>
                  <a:prstClr val="black"/>
                </a:solidFill>
                <a:latin typeface="ＭＳ Ｐゴシック" panose="020B0600070205080204" pitchFamily="50" charset="-128"/>
                <a:ea typeface="ＭＳ Ｐゴシック" panose="020B0600070205080204" pitchFamily="50" charset="-128"/>
              </a:rPr>
              <a:t>の拡大図</a:t>
            </a:r>
            <a:r>
              <a:rPr kumimoji="1" lang="en-US" altLang="ja-JP" sz="3300" dirty="0">
                <a:solidFill>
                  <a:prstClr val="black"/>
                </a:solidFill>
                <a:latin typeface="ＭＳ Ｐゴシック" panose="020B0600070205080204" pitchFamily="50" charset="-128"/>
                <a:ea typeface="ＭＳ Ｐゴシック" panose="020B0600070205080204" pitchFamily="50" charset="-128"/>
              </a:rPr>
              <a:t>)</a:t>
            </a:r>
            <a:endParaRPr lang="ja-JP" altLang="en-US" sz="4000" dirty="0">
              <a:latin typeface="ＭＳ Ｐゴシック" panose="020B0600070205080204" pitchFamily="50" charset="-128"/>
              <a:ea typeface="ＭＳ Ｐゴシック" panose="020B0600070205080204" pitchFamily="50" charset="-128"/>
            </a:endParaRPr>
          </a:p>
        </p:txBody>
      </p:sp>
      <p:sp>
        <p:nvSpPr>
          <p:cNvPr id="3" name="スライド番号プレースホルダー 2">
            <a:extLst>
              <a:ext uri="{FF2B5EF4-FFF2-40B4-BE49-F238E27FC236}">
                <a16:creationId xmlns:a16="http://schemas.microsoft.com/office/drawing/2014/main" id="{AD5F0DFD-A721-DE3A-91EA-7BFEEB952A89}"/>
              </a:ext>
            </a:extLst>
          </p:cNvPr>
          <p:cNvSpPr>
            <a:spLocks noGrp="1"/>
          </p:cNvSpPr>
          <p:nvPr>
            <p:ph type="sldNum" sz="quarter" idx="12"/>
          </p:nvPr>
        </p:nvSpPr>
        <p:spPr/>
        <p:txBody>
          <a:bodyPr/>
          <a:lstStyle/>
          <a:p>
            <a:fld id="{B67975F5-DE1D-4BC9-B096-95CE2BC3E8B5}" type="slidenum">
              <a:rPr kumimoji="1" lang="ja-JP" altLang="en-US" smtClean="0"/>
              <a:t>34</a:t>
            </a:fld>
            <a:endParaRPr kumimoji="1" lang="ja-JP" altLang="en-US" dirty="0"/>
          </a:p>
        </p:txBody>
      </p:sp>
      <p:pic>
        <p:nvPicPr>
          <p:cNvPr id="6" name="図 5" descr="ダイアグラム&#10;&#10;自動的に生成された説明">
            <a:extLst>
              <a:ext uri="{FF2B5EF4-FFF2-40B4-BE49-F238E27FC236}">
                <a16:creationId xmlns:a16="http://schemas.microsoft.com/office/drawing/2014/main" id="{02F4C42D-B496-7027-54AE-22220CB8DCDC}"/>
              </a:ext>
            </a:extLst>
          </p:cNvPr>
          <p:cNvPicPr>
            <a:picLocks noChangeAspect="1"/>
          </p:cNvPicPr>
          <p:nvPr/>
        </p:nvPicPr>
        <p:blipFill>
          <a:blip r:embed="rId3">
            <a:extLst>
              <a:ext uri="{28A0092B-C50C-407E-A947-70E740481C1C}">
                <a14:useLocalDpi xmlns:a14="http://schemas.microsoft.com/office/drawing/2010/main" val="0"/>
              </a:ext>
            </a:extLst>
          </a:blip>
          <a:srcRect l="25522" r="4784"/>
          <a:stretch/>
        </p:blipFill>
        <p:spPr>
          <a:xfrm>
            <a:off x="820057" y="964228"/>
            <a:ext cx="7503886" cy="5559159"/>
          </a:xfrm>
          <a:prstGeom prst="rect">
            <a:avLst/>
          </a:prstGeom>
          <a:ln>
            <a:solidFill>
              <a:schemeClr val="accent1"/>
            </a:solidFill>
          </a:ln>
        </p:spPr>
      </p:pic>
    </p:spTree>
    <p:extLst>
      <p:ext uri="{BB962C8B-B14F-4D97-AF65-F5344CB8AC3E}">
        <p14:creationId xmlns:p14="http://schemas.microsoft.com/office/powerpoint/2010/main" val="3927701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96B31-CA60-7114-27B9-F8C1DCA130E4}"/>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DAE341A-57DD-728B-B5C2-59BA8918C2EF}"/>
              </a:ext>
            </a:extLst>
          </p:cNvPr>
          <p:cNvSpPr>
            <a:spLocks noGrp="1"/>
          </p:cNvSpPr>
          <p:nvPr>
            <p:ph type="sldNum" sz="quarter" idx="12"/>
          </p:nvPr>
        </p:nvSpPr>
        <p:spPr/>
        <p:txBody>
          <a:bodyPr/>
          <a:lstStyle/>
          <a:p>
            <a:fld id="{B67975F5-DE1D-4BC9-B096-95CE2BC3E8B5}" type="slidenum">
              <a:rPr kumimoji="1" lang="ja-JP" altLang="en-US" smtClean="0"/>
              <a:t>35</a:t>
            </a:fld>
            <a:endParaRPr kumimoji="1" lang="ja-JP" altLang="en-US" dirty="0"/>
          </a:p>
        </p:txBody>
      </p:sp>
      <p:pic>
        <p:nvPicPr>
          <p:cNvPr id="6" name="図 5" descr="ダイアグラム&#10;&#10;自動的に生成された説明">
            <a:extLst>
              <a:ext uri="{FF2B5EF4-FFF2-40B4-BE49-F238E27FC236}">
                <a16:creationId xmlns:a16="http://schemas.microsoft.com/office/drawing/2014/main" id="{34628B35-CA86-C93F-D113-C6726C04EEA9}"/>
              </a:ext>
            </a:extLst>
          </p:cNvPr>
          <p:cNvPicPr>
            <a:picLocks noChangeAspect="1"/>
          </p:cNvPicPr>
          <p:nvPr/>
        </p:nvPicPr>
        <p:blipFill>
          <a:blip r:embed="rId3">
            <a:extLst>
              <a:ext uri="{28A0092B-C50C-407E-A947-70E740481C1C}">
                <a14:useLocalDpi xmlns:a14="http://schemas.microsoft.com/office/drawing/2010/main" val="0"/>
              </a:ext>
            </a:extLst>
          </a:blip>
          <a:srcRect l="25522" r="4784"/>
          <a:stretch/>
        </p:blipFill>
        <p:spPr>
          <a:xfrm>
            <a:off x="820057" y="964228"/>
            <a:ext cx="7503886" cy="5559159"/>
          </a:xfrm>
          <a:prstGeom prst="rect">
            <a:avLst/>
          </a:prstGeom>
          <a:ln>
            <a:solidFill>
              <a:schemeClr val="accent1"/>
            </a:solidFill>
          </a:ln>
        </p:spPr>
      </p:pic>
      <p:sp>
        <p:nvSpPr>
          <p:cNvPr id="7" name="円: 塗りつぶしなし 6">
            <a:extLst>
              <a:ext uri="{FF2B5EF4-FFF2-40B4-BE49-F238E27FC236}">
                <a16:creationId xmlns:a16="http://schemas.microsoft.com/office/drawing/2014/main" id="{943B52D7-2B34-56BE-C9BB-C2666D06603B}"/>
              </a:ext>
            </a:extLst>
          </p:cNvPr>
          <p:cNvSpPr/>
          <p:nvPr/>
        </p:nvSpPr>
        <p:spPr>
          <a:xfrm>
            <a:off x="740228" y="5569870"/>
            <a:ext cx="1321525" cy="1288130"/>
          </a:xfrm>
          <a:prstGeom prst="donut">
            <a:avLst>
              <a:gd name="adj" fmla="val 869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円: 塗りつぶしなし 4">
            <a:extLst>
              <a:ext uri="{FF2B5EF4-FFF2-40B4-BE49-F238E27FC236}">
                <a16:creationId xmlns:a16="http://schemas.microsoft.com/office/drawing/2014/main" id="{E5E0A3B6-6C1B-BE78-4A9A-F8BD18D5157F}"/>
              </a:ext>
            </a:extLst>
          </p:cNvPr>
          <p:cNvSpPr/>
          <p:nvPr/>
        </p:nvSpPr>
        <p:spPr>
          <a:xfrm>
            <a:off x="7183262" y="736612"/>
            <a:ext cx="1321525" cy="1288130"/>
          </a:xfrm>
          <a:prstGeom prst="donut">
            <a:avLst>
              <a:gd name="adj" fmla="val 869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タイトル 1">
            <a:extLst>
              <a:ext uri="{FF2B5EF4-FFF2-40B4-BE49-F238E27FC236}">
                <a16:creationId xmlns:a16="http://schemas.microsoft.com/office/drawing/2014/main" id="{8EEDC102-7292-A191-7974-AB8B204F5E60}"/>
              </a:ext>
            </a:extLst>
          </p:cNvPr>
          <p:cNvSpPr txBox="1">
            <a:spLocks/>
          </p:cNvSpPr>
          <p:nvPr/>
        </p:nvSpPr>
        <p:spPr>
          <a:xfrm>
            <a:off x="144278" y="68956"/>
            <a:ext cx="9253721"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考察 </a:t>
            </a:r>
            <a:r>
              <a:rPr lang="en-US" altLang="ja-JP" sz="3300" dirty="0">
                <a:latin typeface="ＭＳ Ｐゴシック" panose="020B0600070205080204" pitchFamily="50" charset="-128"/>
                <a:ea typeface="ＭＳ Ｐゴシック" panose="020B0600070205080204" pitchFamily="50" charset="-128"/>
              </a:rPr>
              <a:t>(</a:t>
            </a:r>
            <a:r>
              <a:rPr kumimoji="1" lang="ja-JP" altLang="en-US" sz="3300" dirty="0">
                <a:solidFill>
                  <a:prstClr val="black"/>
                </a:solidFill>
                <a:latin typeface="ＭＳ Ｐゴシック" panose="020B0600070205080204" pitchFamily="50" charset="-128"/>
                <a:ea typeface="ＭＳ Ｐゴシック" panose="020B0600070205080204" pitchFamily="50" charset="-128"/>
              </a:rPr>
              <a:t>統合した</a:t>
            </a:r>
            <a:r>
              <a:rPr kumimoji="1" lang="en-US" altLang="ja-JP" sz="33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300" dirty="0">
                <a:solidFill>
                  <a:prstClr val="black"/>
                </a:solidFill>
                <a:latin typeface="ＭＳ Ｐゴシック" panose="020B0600070205080204" pitchFamily="50" charset="-128"/>
                <a:ea typeface="ＭＳ Ｐゴシック" panose="020B0600070205080204" pitchFamily="50" charset="-128"/>
              </a:rPr>
              <a:t>の拡大図</a:t>
            </a:r>
            <a:r>
              <a:rPr kumimoji="1" lang="en-US" altLang="ja-JP" sz="3300" dirty="0">
                <a:solidFill>
                  <a:prstClr val="black"/>
                </a:solidFill>
                <a:latin typeface="ＭＳ Ｐゴシック" panose="020B0600070205080204" pitchFamily="50" charset="-128"/>
                <a:ea typeface="ＭＳ Ｐゴシック" panose="020B0600070205080204" pitchFamily="50" charset="-128"/>
              </a:rPr>
              <a:t>)</a:t>
            </a:r>
            <a:endParaRPr lang="ja-JP" altLang="en-US" sz="4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138156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FB8702D-DF52-54A2-20B5-A937A3B825C1}"/>
              </a:ext>
            </a:extLst>
          </p:cNvPr>
          <p:cNvSpPr txBox="1"/>
          <p:nvPr/>
        </p:nvSpPr>
        <p:spPr>
          <a:xfrm>
            <a:off x="1950991" y="960126"/>
            <a:ext cx="5242017" cy="4937747"/>
          </a:xfrm>
          <a:prstGeom prst="rect">
            <a:avLst/>
          </a:prstGeom>
          <a:noFill/>
          <a:ln>
            <a:noFill/>
          </a:ln>
        </p:spPr>
        <p:txBody>
          <a:bodyPr wrap="square" tIns="35100" rtlCol="0">
            <a:spAutoFit/>
          </a:bodyPr>
          <a:lstStyle/>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はじめに</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要素技術</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提案手法</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実験</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rPr>
              <a:t> </a:t>
            </a: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実験結果</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b="1" dirty="0">
                <a:solidFill>
                  <a:prstClr val="black"/>
                </a:solidFill>
                <a:latin typeface="ＭＳ Ｐゴシック" panose="020B0600070205080204" pitchFamily="50" charset="-128"/>
                <a:ea typeface="ＭＳ Ｐゴシック" panose="020B0600070205080204" pitchFamily="50" charset="-128"/>
              </a:rPr>
              <a:t> まとめと今後の課題</a:t>
            </a:r>
          </a:p>
        </p:txBody>
      </p:sp>
      <p:sp>
        <p:nvSpPr>
          <p:cNvPr id="4" name="スライド番号プレースホルダー 3">
            <a:extLst>
              <a:ext uri="{FF2B5EF4-FFF2-40B4-BE49-F238E27FC236}">
                <a16:creationId xmlns:a16="http://schemas.microsoft.com/office/drawing/2014/main" id="{1E8422C7-973B-3322-E8D4-EF2E3543F9A7}"/>
              </a:ext>
            </a:extLst>
          </p:cNvPr>
          <p:cNvSpPr>
            <a:spLocks noGrp="1"/>
          </p:cNvSpPr>
          <p:nvPr>
            <p:ph type="sldNum" sz="quarter" idx="12"/>
          </p:nvPr>
        </p:nvSpPr>
        <p:spPr/>
        <p:txBody>
          <a:bodyPr/>
          <a:lstStyle/>
          <a:p>
            <a:fld id="{B67975F5-DE1D-4BC9-B096-95CE2BC3E8B5}" type="slidenum">
              <a:rPr kumimoji="1" lang="ja-JP" altLang="en-US" smtClean="0"/>
              <a:t>36</a:t>
            </a:fld>
            <a:endParaRPr kumimoji="1" lang="ja-JP" altLang="en-US" dirty="0"/>
          </a:p>
        </p:txBody>
      </p:sp>
      <p:sp>
        <p:nvSpPr>
          <p:cNvPr id="5" name="タイトル 1">
            <a:extLst>
              <a:ext uri="{FF2B5EF4-FFF2-40B4-BE49-F238E27FC236}">
                <a16:creationId xmlns:a16="http://schemas.microsoft.com/office/drawing/2014/main" id="{D725A97D-0DDC-7A00-CE5B-A97C6DA9626F}"/>
              </a:ext>
            </a:extLst>
          </p:cNvPr>
          <p:cNvSpPr txBox="1">
            <a:spLocks/>
          </p:cNvSpPr>
          <p:nvPr/>
        </p:nvSpPr>
        <p:spPr>
          <a:xfrm>
            <a:off x="80928" y="68956"/>
            <a:ext cx="3280851"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発表の流れ</a:t>
            </a:r>
          </a:p>
        </p:txBody>
      </p:sp>
    </p:spTree>
    <p:extLst>
      <p:ext uri="{BB962C8B-B14F-4D97-AF65-F5344CB8AC3E}">
        <p14:creationId xmlns:p14="http://schemas.microsoft.com/office/powerpoint/2010/main" val="3722966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5ACABC3-F759-DE9F-62E0-D6C0500CE046}"/>
              </a:ext>
            </a:extLst>
          </p:cNvPr>
          <p:cNvSpPr>
            <a:spLocks noGrp="1"/>
          </p:cNvSpPr>
          <p:nvPr>
            <p:ph type="sldNum" sz="quarter" idx="12"/>
          </p:nvPr>
        </p:nvSpPr>
        <p:spPr/>
        <p:txBody>
          <a:bodyPr/>
          <a:lstStyle/>
          <a:p>
            <a:fld id="{B67975F5-DE1D-4BC9-B096-95CE2BC3E8B5}" type="slidenum">
              <a:rPr kumimoji="1" lang="ja-JP" altLang="en-US" smtClean="0"/>
              <a:t>37</a:t>
            </a:fld>
            <a:endParaRPr kumimoji="1" lang="ja-JP" altLang="en-US" dirty="0"/>
          </a:p>
        </p:txBody>
      </p:sp>
      <p:sp>
        <p:nvSpPr>
          <p:cNvPr id="3" name="タイトル 1">
            <a:extLst>
              <a:ext uri="{FF2B5EF4-FFF2-40B4-BE49-F238E27FC236}">
                <a16:creationId xmlns:a16="http://schemas.microsoft.com/office/drawing/2014/main" id="{90B169D6-AE88-949C-D6B4-B6ABE592D767}"/>
              </a:ext>
            </a:extLst>
          </p:cNvPr>
          <p:cNvSpPr txBox="1">
            <a:spLocks/>
          </p:cNvSpPr>
          <p:nvPr/>
        </p:nvSpPr>
        <p:spPr>
          <a:xfrm>
            <a:off x="79011" y="68956"/>
            <a:ext cx="4492989"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まとめと今後の課題</a:t>
            </a:r>
          </a:p>
        </p:txBody>
      </p:sp>
      <p:sp>
        <p:nvSpPr>
          <p:cNvPr id="4" name="テキスト ボックス 3">
            <a:extLst>
              <a:ext uri="{FF2B5EF4-FFF2-40B4-BE49-F238E27FC236}">
                <a16:creationId xmlns:a16="http://schemas.microsoft.com/office/drawing/2014/main" id="{B2FB028C-F284-AE1E-5AA8-C8E24A2D8498}"/>
              </a:ext>
            </a:extLst>
          </p:cNvPr>
          <p:cNvSpPr txBox="1"/>
          <p:nvPr/>
        </p:nvSpPr>
        <p:spPr>
          <a:xfrm>
            <a:off x="176178" y="1423482"/>
            <a:ext cx="8791643" cy="2576667"/>
          </a:xfrm>
          <a:prstGeom prst="rect">
            <a:avLst/>
          </a:prstGeom>
          <a:noFill/>
        </p:spPr>
        <p:txBody>
          <a:bodyPr wrap="square" rtlCol="0">
            <a:spAutoFit/>
          </a:bodyPr>
          <a:lstStyle/>
          <a:p>
            <a:pPr marL="457200" indent="-457200">
              <a:lnSpc>
                <a:spcPct val="150000"/>
              </a:lnSpc>
              <a:buClr>
                <a:schemeClr val="tx1"/>
              </a:buClr>
              <a:buFont typeface="Wingdings" panose="05000000000000000000" pitchFamily="2" charset="2"/>
              <a:buChar char="u"/>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作成時点の異なる災害報告書から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を抽出し</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 </a:t>
            </a:r>
            <a:br>
              <a:rPr kumimoji="1" lang="en-US" altLang="ja-JP" sz="2800" dirty="0">
                <a:solidFill>
                  <a:prstClr val="black"/>
                </a:solidFill>
                <a:latin typeface="ＭＳ Ｐゴシック" panose="020B0600070205080204" pitchFamily="50" charset="-128"/>
                <a:ea typeface="ＭＳ Ｐゴシック" panose="020B0600070205080204" pitchFamily="50" charset="-128"/>
              </a:rPr>
            </a:br>
            <a:r>
              <a:rPr kumimoji="1" lang="en-US" altLang="ja-JP" sz="28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として災害データを可視化</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u"/>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重要かつ時系列で変化する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を抽出</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 </a:t>
            </a:r>
          </a:p>
          <a:p>
            <a:pPr marL="457200" indent="-457200">
              <a:lnSpc>
                <a:spcPct val="150000"/>
              </a:lnSpc>
              <a:buClr>
                <a:schemeClr val="tx1"/>
              </a:buClr>
              <a:buFont typeface="Wingdings" panose="05000000000000000000" pitchFamily="2" charset="2"/>
              <a:buChar char="u"/>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時間経過で変化する災害データの情報を集約</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36BCC716-302C-8A51-99DA-FFF89BA0811F}"/>
              </a:ext>
            </a:extLst>
          </p:cNvPr>
          <p:cNvSpPr txBox="1"/>
          <p:nvPr/>
        </p:nvSpPr>
        <p:spPr>
          <a:xfrm>
            <a:off x="176178" y="4715851"/>
            <a:ext cx="8791643" cy="1284006"/>
          </a:xfrm>
          <a:prstGeom prst="rect">
            <a:avLst/>
          </a:prstGeom>
          <a:noFill/>
        </p:spPr>
        <p:txBody>
          <a:bodyPr wrap="square">
            <a:spAutoFit/>
          </a:bodyPr>
          <a:lstStyle/>
          <a:p>
            <a:pPr marL="457200" marR="0" lvl="0" indent="-457200" algn="l" defTabSz="457200" rtl="0" eaLnBrk="1" fontAlgn="auto" latinLnBrk="0" hangingPunct="1">
              <a:lnSpc>
                <a:spcPct val="150000"/>
              </a:lnSpc>
              <a:spcBef>
                <a:spcPts val="0"/>
              </a:spcBef>
              <a:spcAft>
                <a:spcPts val="0"/>
              </a:spcAft>
              <a:buClr>
                <a:prstClr val="black"/>
              </a:buClr>
              <a:buSzTx/>
              <a:buFont typeface="Wingdings" panose="05000000000000000000" pitchFamily="2" charset="2"/>
              <a:buChar char="u"/>
              <a:tabLst/>
              <a:defRPr/>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より適切な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取得のためのプロンプト調整</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marL="457200" marR="0" lvl="0" indent="-457200" algn="l" defTabSz="457200" rtl="0" eaLnBrk="1" fontAlgn="auto" latinLnBrk="0" hangingPunct="1">
              <a:lnSpc>
                <a:spcPct val="150000"/>
              </a:lnSpc>
              <a:spcBef>
                <a:spcPts val="0"/>
              </a:spcBef>
              <a:spcAft>
                <a:spcPts val="0"/>
              </a:spcAft>
              <a:buClr>
                <a:prstClr val="black"/>
              </a:buClr>
              <a:buSzTx/>
              <a:buFont typeface="Wingdings" panose="05000000000000000000" pitchFamily="2" charset="2"/>
              <a:buChar char="u"/>
              <a:tabLst/>
              <a:defRPr/>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時系列ごとの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の変化の可視化</a:t>
            </a:r>
            <a:endParaRPr kumimoji="1" lang="en-US" altLang="ja-JP"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7" name="テキスト ボックス 6">
            <a:extLst>
              <a:ext uri="{FF2B5EF4-FFF2-40B4-BE49-F238E27FC236}">
                <a16:creationId xmlns:a16="http://schemas.microsoft.com/office/drawing/2014/main" id="{C50AD13C-2511-DEFC-D57C-9DA2310CD522}"/>
              </a:ext>
            </a:extLst>
          </p:cNvPr>
          <p:cNvSpPr txBox="1"/>
          <p:nvPr/>
        </p:nvSpPr>
        <p:spPr>
          <a:xfrm>
            <a:off x="79011" y="858143"/>
            <a:ext cx="1995522" cy="646331"/>
          </a:xfrm>
          <a:prstGeom prst="rect">
            <a:avLst/>
          </a:prstGeom>
          <a:noFill/>
        </p:spPr>
        <p:txBody>
          <a:bodyPr wrap="square" rtlCol="0">
            <a:spAutoFit/>
          </a:bodyPr>
          <a:lstStyle/>
          <a:p>
            <a:pPr marL="214313" indent="-214313">
              <a:buFont typeface="Wingdings" panose="05000000000000000000" pitchFamily="2" charset="2"/>
              <a:buChar char="Ø"/>
            </a:pPr>
            <a:r>
              <a:rPr kumimoji="1" lang="en-US" altLang="ja-JP" sz="36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3600" dirty="0">
                <a:solidFill>
                  <a:prstClr val="black"/>
                </a:solidFill>
                <a:latin typeface="ＭＳ Ｐゴシック" panose="020B0600070205080204" pitchFamily="50" charset="-128"/>
                <a:ea typeface="ＭＳ Ｐゴシック" panose="020B0600070205080204" pitchFamily="50" charset="-128"/>
              </a:rPr>
              <a:t>まとめ</a:t>
            </a:r>
          </a:p>
        </p:txBody>
      </p:sp>
      <p:sp>
        <p:nvSpPr>
          <p:cNvPr id="8" name="テキスト ボックス 7">
            <a:extLst>
              <a:ext uri="{FF2B5EF4-FFF2-40B4-BE49-F238E27FC236}">
                <a16:creationId xmlns:a16="http://schemas.microsoft.com/office/drawing/2014/main" id="{3BD0AAE4-3368-A360-4921-A664F5EAD3A5}"/>
              </a:ext>
            </a:extLst>
          </p:cNvPr>
          <p:cNvSpPr txBox="1"/>
          <p:nvPr/>
        </p:nvSpPr>
        <p:spPr>
          <a:xfrm>
            <a:off x="79011" y="4146184"/>
            <a:ext cx="3487772" cy="646331"/>
          </a:xfrm>
          <a:prstGeom prst="rect">
            <a:avLst/>
          </a:prstGeom>
          <a:noFill/>
        </p:spPr>
        <p:txBody>
          <a:bodyPr wrap="square" rtlCol="0">
            <a:spAutoFit/>
          </a:bodyPr>
          <a:lstStyle/>
          <a:p>
            <a:pPr marL="214313" indent="-214313">
              <a:buFont typeface="Wingdings" panose="05000000000000000000" pitchFamily="2" charset="2"/>
              <a:buChar char="Ø"/>
            </a:pPr>
            <a:r>
              <a:rPr kumimoji="1" lang="en-US" altLang="ja-JP" sz="36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3600" dirty="0">
                <a:solidFill>
                  <a:prstClr val="black"/>
                </a:solidFill>
                <a:latin typeface="ＭＳ Ｐゴシック" panose="020B0600070205080204" pitchFamily="50" charset="-128"/>
                <a:ea typeface="ＭＳ Ｐゴシック" panose="020B0600070205080204" pitchFamily="50" charset="-128"/>
              </a:rPr>
              <a:t>今後の課題</a:t>
            </a:r>
          </a:p>
        </p:txBody>
      </p:sp>
    </p:spTree>
    <p:extLst>
      <p:ext uri="{BB962C8B-B14F-4D97-AF65-F5344CB8AC3E}">
        <p14:creationId xmlns:p14="http://schemas.microsoft.com/office/powerpoint/2010/main" val="1814663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DE9FAC-1942-BBCA-D173-E6B5AA79FAEC}"/>
              </a:ext>
            </a:extLst>
          </p:cNvPr>
          <p:cNvSpPr>
            <a:spLocks noGrp="1"/>
          </p:cNvSpPr>
          <p:nvPr>
            <p:ph type="sldNum" sz="quarter" idx="12"/>
          </p:nvPr>
        </p:nvSpPr>
        <p:spPr/>
        <p:txBody>
          <a:bodyPr/>
          <a:lstStyle/>
          <a:p>
            <a:fld id="{B67975F5-DE1D-4BC9-B096-95CE2BC3E8B5}" type="slidenum">
              <a:rPr kumimoji="1" lang="ja-JP" altLang="en-US" smtClean="0"/>
              <a:t>38</a:t>
            </a:fld>
            <a:endParaRPr kumimoji="1" lang="ja-JP" altLang="en-US" dirty="0"/>
          </a:p>
        </p:txBody>
      </p:sp>
      <p:sp>
        <p:nvSpPr>
          <p:cNvPr id="4" name="テキスト ボックス 3">
            <a:extLst>
              <a:ext uri="{FF2B5EF4-FFF2-40B4-BE49-F238E27FC236}">
                <a16:creationId xmlns:a16="http://schemas.microsoft.com/office/drawing/2014/main" id="{62107B5C-7DDA-F393-87F6-EB8A86750C2B}"/>
              </a:ext>
            </a:extLst>
          </p:cNvPr>
          <p:cNvSpPr txBox="1"/>
          <p:nvPr/>
        </p:nvSpPr>
        <p:spPr>
          <a:xfrm>
            <a:off x="1992085" y="5207390"/>
            <a:ext cx="7870371" cy="769441"/>
          </a:xfrm>
          <a:prstGeom prst="rect">
            <a:avLst/>
          </a:prstGeom>
          <a:noFill/>
        </p:spPr>
        <p:txBody>
          <a:bodyPr wrap="square">
            <a:spAutoFit/>
          </a:bodyPr>
          <a:lstStyle/>
          <a:p>
            <a:r>
              <a:rPr kumimoji="1" lang="ja-JP" altLang="en-US" sz="4400" dirty="0">
                <a:solidFill>
                  <a:prstClr val="black"/>
                </a:solidFill>
                <a:latin typeface="ＭＳ Ｐゴシック" panose="020B0600070205080204" pitchFamily="50" charset="-128"/>
                <a:ea typeface="ＭＳ Ｐゴシック" panose="020B0600070205080204" pitchFamily="50" charset="-128"/>
              </a:rPr>
              <a:t>ご清聴ありがとうございました</a:t>
            </a:r>
            <a:r>
              <a:rPr kumimoji="1" lang="en-US" altLang="ja-JP" sz="4400" dirty="0">
                <a:solidFill>
                  <a:prstClr val="black"/>
                </a:solidFill>
                <a:latin typeface="ＭＳ Ｐゴシック" panose="020B0600070205080204" pitchFamily="50" charset="-128"/>
                <a:ea typeface="ＭＳ Ｐゴシック" panose="020B0600070205080204" pitchFamily="50" charset="-128"/>
              </a:rPr>
              <a:t>. </a:t>
            </a:r>
            <a:endParaRPr lang="ja-JP" altLang="en-US" sz="4400" dirty="0"/>
          </a:p>
        </p:txBody>
      </p:sp>
    </p:spTree>
    <p:extLst>
      <p:ext uri="{BB962C8B-B14F-4D97-AF65-F5344CB8AC3E}">
        <p14:creationId xmlns:p14="http://schemas.microsoft.com/office/powerpoint/2010/main" val="1727516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2ED28-F713-1C80-0886-5528725F2006}"/>
              </a:ext>
            </a:extLst>
          </p:cNvPr>
          <p:cNvSpPr txBox="1">
            <a:spLocks/>
          </p:cNvSpPr>
          <p:nvPr/>
        </p:nvSpPr>
        <p:spPr>
          <a:xfrm>
            <a:off x="80928" y="68956"/>
            <a:ext cx="2303652"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はじめに</a:t>
            </a:r>
          </a:p>
        </p:txBody>
      </p:sp>
      <p:sp>
        <p:nvSpPr>
          <p:cNvPr id="6" name="スライド番号プレースホルダー 5">
            <a:extLst>
              <a:ext uri="{FF2B5EF4-FFF2-40B4-BE49-F238E27FC236}">
                <a16:creationId xmlns:a16="http://schemas.microsoft.com/office/drawing/2014/main" id="{5AC90781-2455-78B8-11E9-73F84839E3CC}"/>
              </a:ext>
            </a:extLst>
          </p:cNvPr>
          <p:cNvSpPr>
            <a:spLocks noGrp="1"/>
          </p:cNvSpPr>
          <p:nvPr>
            <p:ph type="sldNum" sz="quarter" idx="12"/>
          </p:nvPr>
        </p:nvSpPr>
        <p:spPr/>
        <p:txBody>
          <a:bodyPr/>
          <a:lstStyle/>
          <a:p>
            <a:fld id="{B67975F5-DE1D-4BC9-B096-95CE2BC3E8B5}" type="slidenum">
              <a:rPr kumimoji="1" lang="ja-JP" altLang="en-US" smtClean="0"/>
              <a:t>3</a:t>
            </a:fld>
            <a:endParaRPr kumimoji="1" lang="ja-JP" altLang="en-US" dirty="0"/>
          </a:p>
        </p:txBody>
      </p:sp>
      <p:sp>
        <p:nvSpPr>
          <p:cNvPr id="8" name="テキスト ボックス 7">
            <a:extLst>
              <a:ext uri="{FF2B5EF4-FFF2-40B4-BE49-F238E27FC236}">
                <a16:creationId xmlns:a16="http://schemas.microsoft.com/office/drawing/2014/main" id="{20CF2930-3B2C-D94B-64DB-862796FC0501}"/>
              </a:ext>
            </a:extLst>
          </p:cNvPr>
          <p:cNvSpPr txBox="1"/>
          <p:nvPr/>
        </p:nvSpPr>
        <p:spPr>
          <a:xfrm>
            <a:off x="80928" y="853442"/>
            <a:ext cx="8702498" cy="584775"/>
          </a:xfrm>
          <a:prstGeom prst="rect">
            <a:avLst/>
          </a:prstGeom>
          <a:noFill/>
        </p:spPr>
        <p:txBody>
          <a:bodyPr wrap="square" rtlCol="0">
            <a:spAutoFit/>
          </a:bodyPr>
          <a:lstStyle/>
          <a:p>
            <a:pPr marL="214313" indent="-214313">
              <a:buClr>
                <a:schemeClr val="tx1"/>
              </a:buClr>
              <a:buFont typeface="Wingdings" panose="05000000000000000000" pitchFamily="2" charset="2"/>
              <a:buChar char="l"/>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 人工知能の基盤技術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a:t>
            </a:r>
          </a:p>
        </p:txBody>
      </p:sp>
      <p:sp>
        <p:nvSpPr>
          <p:cNvPr id="83" name="テキスト ボックス 82">
            <a:extLst>
              <a:ext uri="{FF2B5EF4-FFF2-40B4-BE49-F238E27FC236}">
                <a16:creationId xmlns:a16="http://schemas.microsoft.com/office/drawing/2014/main" id="{3E43F024-1544-D126-C57C-A537679A7625}"/>
              </a:ext>
            </a:extLst>
          </p:cNvPr>
          <p:cNvSpPr txBox="1"/>
          <p:nvPr/>
        </p:nvSpPr>
        <p:spPr>
          <a:xfrm>
            <a:off x="504085" y="6204269"/>
            <a:ext cx="8135830" cy="584775"/>
          </a:xfrm>
          <a:prstGeom prst="rect">
            <a:avLst/>
          </a:prstGeom>
          <a:solidFill>
            <a:schemeClr val="bg1"/>
          </a:solid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川村隆浩ほか</a:t>
            </a:r>
            <a:r>
              <a:rPr lang="en-US" altLang="ja-JP" sz="1600" dirty="0">
                <a:latin typeface="ＭＳ Ｐゴシック" panose="020B0600070205080204" pitchFamily="50" charset="-128"/>
                <a:ea typeface="ＭＳ Ｐゴシック" panose="020B0600070205080204" pitchFamily="50" charset="-128"/>
              </a:rPr>
              <a:t>. </a:t>
            </a:r>
            <a:r>
              <a:rPr lang="ja-JP" altLang="en-US" sz="1600" dirty="0">
                <a:latin typeface="ＭＳ Ｐゴシック" panose="020B0600070205080204" pitchFamily="50" charset="-128"/>
                <a:ea typeface="ＭＳ Ｐゴシック" panose="020B0600070205080204" pitchFamily="50" charset="-128"/>
              </a:rPr>
              <a:t>第 </a:t>
            </a:r>
            <a:r>
              <a:rPr lang="en-US" altLang="ja-JP" sz="1600" dirty="0">
                <a:latin typeface="ＭＳ Ｐゴシック" panose="020B0600070205080204" pitchFamily="50" charset="-128"/>
                <a:ea typeface="ＭＳ Ｐゴシック" panose="020B0600070205080204" pitchFamily="50" charset="-128"/>
              </a:rPr>
              <a:t>1 </a:t>
            </a:r>
            <a:r>
              <a:rPr lang="ja-JP" altLang="en-US" sz="1600" dirty="0">
                <a:latin typeface="ＭＳ Ｐゴシック" panose="020B0600070205080204" pitchFamily="50" charset="-128"/>
                <a:ea typeface="ＭＳ Ｐゴシック" panose="020B0600070205080204" pitchFamily="50" charset="-128"/>
              </a:rPr>
              <a:t>回ナレッジグラフ推論チャレンジ </a:t>
            </a:r>
            <a:r>
              <a:rPr lang="en-US" altLang="ja-JP" sz="1600" dirty="0">
                <a:latin typeface="ＭＳ Ｐゴシック" panose="020B0600070205080204" pitchFamily="50" charset="-128"/>
                <a:ea typeface="ＭＳ Ｐゴシック" panose="020B0600070205080204" pitchFamily="50" charset="-128"/>
              </a:rPr>
              <a:t>2018 </a:t>
            </a:r>
            <a:r>
              <a:rPr lang="ja-JP" altLang="en-US" sz="1600" dirty="0">
                <a:latin typeface="ＭＳ Ｐゴシック" panose="020B0600070205080204" pitchFamily="50" charset="-128"/>
                <a:ea typeface="ＭＳ Ｐゴシック" panose="020B0600070205080204" pitchFamily="50" charset="-128"/>
              </a:rPr>
              <a:t>開催報告 </a:t>
            </a:r>
            <a:endParaRPr lang="en-US" altLang="ja-JP" sz="1600" dirty="0">
              <a:latin typeface="ＭＳ Ｐゴシック" panose="020B0600070205080204" pitchFamily="50" charset="-128"/>
              <a:ea typeface="ＭＳ Ｐゴシック" panose="020B0600070205080204" pitchFamily="50" charset="-128"/>
            </a:endParaRPr>
          </a:p>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説明性のある人工知能システムを目指して</a:t>
            </a:r>
            <a:r>
              <a:rPr lang="en-US" altLang="ja-JP" sz="1600" dirty="0">
                <a:latin typeface="ＭＳ Ｐゴシック" panose="020B0600070205080204" pitchFamily="50" charset="-128"/>
                <a:ea typeface="ＭＳ Ｐゴシック" panose="020B0600070205080204" pitchFamily="50" charset="-128"/>
              </a:rPr>
              <a:t>―. </a:t>
            </a:r>
            <a:r>
              <a:rPr lang="ja-JP" altLang="en-US" sz="1600" dirty="0">
                <a:latin typeface="ＭＳ Ｐゴシック" panose="020B0600070205080204" pitchFamily="50" charset="-128"/>
                <a:ea typeface="ＭＳ Ｐゴシック" panose="020B0600070205080204" pitchFamily="50" charset="-128"/>
              </a:rPr>
              <a:t>人工知能</a:t>
            </a:r>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a:t>
            </a:r>
            <a:r>
              <a:rPr lang="en-US" altLang="ja-JP" sz="1600" dirty="0">
                <a:latin typeface="ＭＳ Ｐゴシック" panose="020B0600070205080204" pitchFamily="50" charset="-128"/>
                <a:ea typeface="ＭＳ Ｐゴシック" panose="020B0600070205080204" pitchFamily="50" charset="-128"/>
              </a:rPr>
              <a:t>Vol. 34, No.</a:t>
            </a:r>
            <a:r>
              <a:rPr lang="ja-JP" altLang="en-US" sz="1600" dirty="0">
                <a:latin typeface="ＭＳ Ｐゴシック" panose="020B0600070205080204" pitchFamily="50" charset="-128"/>
                <a:ea typeface="ＭＳ Ｐゴシック" panose="020B0600070205080204" pitchFamily="50" charset="-128"/>
              </a:rPr>
              <a:t> </a:t>
            </a:r>
            <a:r>
              <a:rPr lang="en-US" altLang="ja-JP" sz="1600" dirty="0">
                <a:latin typeface="ＭＳ Ｐゴシック" panose="020B0600070205080204" pitchFamily="50" charset="-128"/>
                <a:ea typeface="ＭＳ Ｐゴシック" panose="020B0600070205080204" pitchFamily="50" charset="-128"/>
              </a:rPr>
              <a:t>3, pp. 396-412, 2019.</a:t>
            </a:r>
          </a:p>
        </p:txBody>
      </p:sp>
      <p:grpSp>
        <p:nvGrpSpPr>
          <p:cNvPr id="4" name="グループ化 3">
            <a:extLst>
              <a:ext uri="{FF2B5EF4-FFF2-40B4-BE49-F238E27FC236}">
                <a16:creationId xmlns:a16="http://schemas.microsoft.com/office/drawing/2014/main" id="{432886D9-B8CF-5A15-FA4E-EA9364A02F3F}"/>
              </a:ext>
            </a:extLst>
          </p:cNvPr>
          <p:cNvGrpSpPr/>
          <p:nvPr/>
        </p:nvGrpSpPr>
        <p:grpSpPr>
          <a:xfrm>
            <a:off x="869324" y="2906380"/>
            <a:ext cx="6971362" cy="3135469"/>
            <a:chOff x="1032553" y="906375"/>
            <a:chExt cx="7078893" cy="4446460"/>
          </a:xfrm>
        </p:grpSpPr>
        <p:grpSp>
          <p:nvGrpSpPr>
            <p:cNvPr id="5" name="グループ化 4">
              <a:extLst>
                <a:ext uri="{FF2B5EF4-FFF2-40B4-BE49-F238E27FC236}">
                  <a16:creationId xmlns:a16="http://schemas.microsoft.com/office/drawing/2014/main" id="{F6629E97-B250-C6BF-5D62-3D52F81F0D8A}"/>
                </a:ext>
              </a:extLst>
            </p:cNvPr>
            <p:cNvGrpSpPr/>
            <p:nvPr/>
          </p:nvGrpSpPr>
          <p:grpSpPr>
            <a:xfrm>
              <a:off x="1032553" y="906375"/>
              <a:ext cx="7078893" cy="4446460"/>
              <a:chOff x="-768466" y="1464135"/>
              <a:chExt cx="4880915" cy="2556762"/>
            </a:xfrm>
          </p:grpSpPr>
          <p:sp>
            <p:nvSpPr>
              <p:cNvPr id="13" name="楕円 12">
                <a:extLst>
                  <a:ext uri="{FF2B5EF4-FFF2-40B4-BE49-F238E27FC236}">
                    <a16:creationId xmlns:a16="http://schemas.microsoft.com/office/drawing/2014/main" id="{19DB172C-C4AF-8E34-D202-742F80311FE2}"/>
                  </a:ext>
                </a:extLst>
              </p:cNvPr>
              <p:cNvSpPr/>
              <p:nvPr/>
            </p:nvSpPr>
            <p:spPr>
              <a:xfrm>
                <a:off x="-534715" y="3358298"/>
                <a:ext cx="1380085" cy="5706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被災地</a:t>
                </a:r>
              </a:p>
            </p:txBody>
          </p:sp>
          <p:sp>
            <p:nvSpPr>
              <p:cNvPr id="14" name="楕円 13">
                <a:extLst>
                  <a:ext uri="{FF2B5EF4-FFF2-40B4-BE49-F238E27FC236}">
                    <a16:creationId xmlns:a16="http://schemas.microsoft.com/office/drawing/2014/main" id="{55D22171-74C2-FC32-4109-0AB1F5664174}"/>
                  </a:ext>
                </a:extLst>
              </p:cNvPr>
              <p:cNvSpPr/>
              <p:nvPr/>
            </p:nvSpPr>
            <p:spPr>
              <a:xfrm>
                <a:off x="3184598" y="1684911"/>
                <a:ext cx="927851" cy="6117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latin typeface="ＭＳ Ｐゴシック" panose="020B0600070205080204" pitchFamily="50" charset="-128"/>
                    <a:ea typeface="ＭＳ Ｐゴシック" panose="020B0600070205080204" pitchFamily="50" charset="-128"/>
                  </a:rPr>
                  <a:t>7.6</a:t>
                </a:r>
              </a:p>
            </p:txBody>
          </p:sp>
          <p:sp>
            <p:nvSpPr>
              <p:cNvPr id="15" name="楕円 14">
                <a:extLst>
                  <a:ext uri="{FF2B5EF4-FFF2-40B4-BE49-F238E27FC236}">
                    <a16:creationId xmlns:a16="http://schemas.microsoft.com/office/drawing/2014/main" id="{C28C34C6-A9A5-B561-AB84-67C238001C4E}"/>
                  </a:ext>
                </a:extLst>
              </p:cNvPr>
              <p:cNvSpPr/>
              <p:nvPr/>
            </p:nvSpPr>
            <p:spPr>
              <a:xfrm>
                <a:off x="-768466" y="1465795"/>
                <a:ext cx="2485918" cy="6117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能登半島地震</a:t>
                </a:r>
              </a:p>
            </p:txBody>
          </p:sp>
          <p:sp>
            <p:nvSpPr>
              <p:cNvPr id="16" name="楕円 15">
                <a:extLst>
                  <a:ext uri="{FF2B5EF4-FFF2-40B4-BE49-F238E27FC236}">
                    <a16:creationId xmlns:a16="http://schemas.microsoft.com/office/drawing/2014/main" id="{D0BB1A1E-9947-52FE-8000-EF9A63B46598}"/>
                  </a:ext>
                </a:extLst>
              </p:cNvPr>
              <p:cNvSpPr/>
              <p:nvPr/>
            </p:nvSpPr>
            <p:spPr>
              <a:xfrm>
                <a:off x="1802876" y="3514098"/>
                <a:ext cx="1429547" cy="506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石川県</a:t>
                </a:r>
              </a:p>
            </p:txBody>
          </p:sp>
          <p:sp>
            <p:nvSpPr>
              <p:cNvPr id="17" name="テキスト ボックス 16">
                <a:extLst>
                  <a:ext uri="{FF2B5EF4-FFF2-40B4-BE49-F238E27FC236}">
                    <a16:creationId xmlns:a16="http://schemas.microsoft.com/office/drawing/2014/main" id="{B8C649BB-5313-0D4A-1DD6-8FF4EF74678E}"/>
                  </a:ext>
                </a:extLst>
              </p:cNvPr>
              <p:cNvSpPr txBox="1"/>
              <p:nvPr/>
            </p:nvSpPr>
            <p:spPr>
              <a:xfrm>
                <a:off x="1880794" y="1464135"/>
                <a:ext cx="1643133"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マグニチュード</a:t>
                </a:r>
              </a:p>
            </p:txBody>
          </p:sp>
          <p:sp>
            <p:nvSpPr>
              <p:cNvPr id="18" name="テキスト ボックス 17">
                <a:extLst>
                  <a:ext uri="{FF2B5EF4-FFF2-40B4-BE49-F238E27FC236}">
                    <a16:creationId xmlns:a16="http://schemas.microsoft.com/office/drawing/2014/main" id="{B75EF1F8-1B84-1D58-767E-9A59CC89ABEF}"/>
                  </a:ext>
                </a:extLst>
              </p:cNvPr>
              <p:cNvSpPr txBox="1"/>
              <p:nvPr/>
            </p:nvSpPr>
            <p:spPr>
              <a:xfrm>
                <a:off x="2595924" y="3186790"/>
                <a:ext cx="1136998"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最大震度</a:t>
                </a:r>
              </a:p>
            </p:txBody>
          </p:sp>
          <p:sp>
            <p:nvSpPr>
              <p:cNvPr id="19" name="テキスト ボックス 18">
                <a:extLst>
                  <a:ext uri="{FF2B5EF4-FFF2-40B4-BE49-F238E27FC236}">
                    <a16:creationId xmlns:a16="http://schemas.microsoft.com/office/drawing/2014/main" id="{8CB85E28-C1C7-B7B3-8C53-C72FAA30C565}"/>
                  </a:ext>
                </a:extLst>
              </p:cNvPr>
              <p:cNvSpPr txBox="1"/>
              <p:nvPr/>
            </p:nvSpPr>
            <p:spPr>
              <a:xfrm>
                <a:off x="-312192" y="2509769"/>
                <a:ext cx="703458"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影響</a:t>
                </a:r>
              </a:p>
            </p:txBody>
          </p:sp>
          <p:sp>
            <p:nvSpPr>
              <p:cNvPr id="20" name="テキスト ボックス 19">
                <a:extLst>
                  <a:ext uri="{FF2B5EF4-FFF2-40B4-BE49-F238E27FC236}">
                    <a16:creationId xmlns:a16="http://schemas.microsoft.com/office/drawing/2014/main" id="{1C4B8807-264E-3E52-EFE8-B6033BB58BAB}"/>
                  </a:ext>
                </a:extLst>
              </p:cNvPr>
              <p:cNvSpPr txBox="1"/>
              <p:nvPr/>
            </p:nvSpPr>
            <p:spPr>
              <a:xfrm>
                <a:off x="847464" y="3019311"/>
                <a:ext cx="1111111" cy="559546"/>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地震の</a:t>
                </a:r>
                <a:endParaRPr kumimoji="1" lang="en-US" altLang="ja-JP" sz="2400" dirty="0">
                  <a:latin typeface="ＭＳ Ｐゴシック" panose="020B0600070205080204" pitchFamily="50" charset="-128"/>
                  <a:ea typeface="ＭＳ Ｐゴシック" panose="020B0600070205080204" pitchFamily="50" charset="-128"/>
                </a:endParaRPr>
              </a:p>
              <a:p>
                <a:r>
                  <a:rPr kumimoji="1" lang="ja-JP" altLang="en-US" sz="2400" dirty="0">
                    <a:latin typeface="ＭＳ Ｐゴシック" panose="020B0600070205080204" pitchFamily="50" charset="-128"/>
                    <a:ea typeface="ＭＳ Ｐゴシック" panose="020B0600070205080204" pitchFamily="50" charset="-128"/>
                  </a:rPr>
                  <a:t>影響地域</a:t>
                </a:r>
              </a:p>
            </p:txBody>
          </p:sp>
          <p:sp>
            <p:nvSpPr>
              <p:cNvPr id="21" name="楕円 20">
                <a:extLst>
                  <a:ext uri="{FF2B5EF4-FFF2-40B4-BE49-F238E27FC236}">
                    <a16:creationId xmlns:a16="http://schemas.microsoft.com/office/drawing/2014/main" id="{8E7E4E87-E2EF-87BE-6597-50A5AC9DAAE2}"/>
                  </a:ext>
                </a:extLst>
              </p:cNvPr>
              <p:cNvSpPr/>
              <p:nvPr/>
            </p:nvSpPr>
            <p:spPr>
              <a:xfrm>
                <a:off x="2497887" y="2720790"/>
                <a:ext cx="1333073" cy="5266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震度 </a:t>
                </a:r>
                <a:r>
                  <a:rPr kumimoji="1" lang="en-US" altLang="ja-JP" sz="2400" dirty="0">
                    <a:latin typeface="ＭＳ Ｐゴシック" panose="020B0600070205080204" pitchFamily="50" charset="-128"/>
                    <a:ea typeface="ＭＳ Ｐゴシック" panose="020B0600070205080204" pitchFamily="50" charset="-128"/>
                  </a:rPr>
                  <a:t>7</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22" name="テキスト ボックス 21">
                <a:extLst>
                  <a:ext uri="{FF2B5EF4-FFF2-40B4-BE49-F238E27FC236}">
                    <a16:creationId xmlns:a16="http://schemas.microsoft.com/office/drawing/2014/main" id="{6FF97E27-B986-5A7A-0A9C-685D72F91505}"/>
                  </a:ext>
                </a:extLst>
              </p:cNvPr>
              <p:cNvSpPr txBox="1"/>
              <p:nvPr/>
            </p:nvSpPr>
            <p:spPr>
              <a:xfrm>
                <a:off x="2037494" y="2114352"/>
                <a:ext cx="669144"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震度</a:t>
                </a:r>
              </a:p>
            </p:txBody>
          </p:sp>
        </p:grpSp>
        <p:cxnSp>
          <p:nvCxnSpPr>
            <p:cNvPr id="7" name="直線コネクタ 6">
              <a:extLst>
                <a:ext uri="{FF2B5EF4-FFF2-40B4-BE49-F238E27FC236}">
                  <a16:creationId xmlns:a16="http://schemas.microsoft.com/office/drawing/2014/main" id="{CEAC3F1D-DC46-AA61-35C2-DA84E82DCF0E}"/>
                </a:ext>
              </a:extLst>
            </p:cNvPr>
            <p:cNvCxnSpPr>
              <a:cxnSpLocks/>
              <a:stCxn id="15" idx="6"/>
              <a:endCxn id="14" idx="2"/>
            </p:cNvCxnSpPr>
            <p:nvPr/>
          </p:nvCxnSpPr>
          <p:spPr>
            <a:xfrm>
              <a:off x="4637932" y="1441245"/>
              <a:ext cx="2127832" cy="381064"/>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直線コネクタ 8">
              <a:extLst>
                <a:ext uri="{FF2B5EF4-FFF2-40B4-BE49-F238E27FC236}">
                  <a16:creationId xmlns:a16="http://schemas.microsoft.com/office/drawing/2014/main" id="{B0148E4D-13D5-1293-87D9-756DEAB4B61D}"/>
                </a:ext>
              </a:extLst>
            </p:cNvPr>
            <p:cNvCxnSpPr>
              <a:cxnSpLocks/>
              <a:stCxn id="15" idx="4"/>
              <a:endCxn id="13" idx="0"/>
            </p:cNvCxnSpPr>
            <p:nvPr/>
          </p:nvCxnSpPr>
          <p:spPr>
            <a:xfrm flipH="1">
              <a:off x="2372350" y="1973228"/>
              <a:ext cx="462893" cy="2227282"/>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1B7F284C-4C51-ECF1-2FE2-3357FA8E7895}"/>
                </a:ext>
              </a:extLst>
            </p:cNvPr>
            <p:cNvCxnSpPr>
              <a:cxnSpLocks/>
              <a:stCxn id="13" idx="6"/>
              <a:endCxn id="16" idx="2"/>
            </p:cNvCxnSpPr>
            <p:nvPr/>
          </p:nvCxnSpPr>
          <p:spPr>
            <a:xfrm>
              <a:off x="3373133" y="4696709"/>
              <a:ext cx="1388691" cy="21544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7C4768DA-BB9E-27F1-CF11-BDF7734C1A87}"/>
                </a:ext>
              </a:extLst>
            </p:cNvPr>
            <p:cNvCxnSpPr>
              <a:cxnSpLocks/>
              <a:stCxn id="16" idx="0"/>
              <a:endCxn id="21" idx="3"/>
            </p:cNvCxnSpPr>
            <p:nvPr/>
          </p:nvCxnSpPr>
          <p:spPr>
            <a:xfrm flipV="1">
              <a:off x="5798475" y="3873633"/>
              <a:ext cx="254476" cy="597829"/>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89CF209E-E44E-794B-129A-FFF2981895F3}"/>
                </a:ext>
              </a:extLst>
            </p:cNvPr>
            <p:cNvCxnSpPr>
              <a:cxnSpLocks/>
              <a:stCxn id="15" idx="5"/>
              <a:endCxn id="21" idx="1"/>
            </p:cNvCxnSpPr>
            <p:nvPr/>
          </p:nvCxnSpPr>
          <p:spPr>
            <a:xfrm>
              <a:off x="4109936" y="1817414"/>
              <a:ext cx="1943015" cy="1408545"/>
            </a:xfrm>
            <a:prstGeom prst="line">
              <a:avLst/>
            </a:prstGeom>
            <a:ln w="38100"/>
          </p:spPr>
          <p:style>
            <a:lnRef idx="1">
              <a:schemeClr val="dk1"/>
            </a:lnRef>
            <a:fillRef idx="0">
              <a:schemeClr val="dk1"/>
            </a:fillRef>
            <a:effectRef idx="0">
              <a:schemeClr val="dk1"/>
            </a:effectRef>
            <a:fontRef idx="minor">
              <a:schemeClr val="tx1"/>
            </a:fontRef>
          </p:style>
        </p:cxnSp>
      </p:grpSp>
      <p:sp>
        <p:nvSpPr>
          <p:cNvPr id="3" name="テキスト ボックス 2">
            <a:extLst>
              <a:ext uri="{FF2B5EF4-FFF2-40B4-BE49-F238E27FC236}">
                <a16:creationId xmlns:a16="http://schemas.microsoft.com/office/drawing/2014/main" id="{AACA1167-EAF3-03E8-3ACC-5E720A0F6662}"/>
              </a:ext>
            </a:extLst>
          </p:cNvPr>
          <p:cNvSpPr txBox="1"/>
          <p:nvPr/>
        </p:nvSpPr>
        <p:spPr>
          <a:xfrm>
            <a:off x="162470" y="1459955"/>
            <a:ext cx="8981530" cy="1284006"/>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人間の知識をグラフ構造で表現</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Font typeface="Wingdings" panose="05000000000000000000" pitchFamily="2" charset="2"/>
              <a:buChar char="u"/>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多種多様な情報とそのつながりを体系的に表現可能</a:t>
            </a:r>
          </a:p>
        </p:txBody>
      </p:sp>
    </p:spTree>
    <p:extLst>
      <p:ext uri="{BB962C8B-B14F-4D97-AF65-F5344CB8AC3E}">
        <p14:creationId xmlns:p14="http://schemas.microsoft.com/office/powerpoint/2010/main" val="3165739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68795-FCBB-61BE-FEDA-89FB88FD70A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19AF7B6-5FDA-9122-6223-4FF7A3A74AC8}"/>
              </a:ext>
            </a:extLst>
          </p:cNvPr>
          <p:cNvSpPr>
            <a:spLocks noGrp="1"/>
          </p:cNvSpPr>
          <p:nvPr>
            <p:ph type="sldNum" sz="quarter" idx="12"/>
          </p:nvPr>
        </p:nvSpPr>
        <p:spPr/>
        <p:txBody>
          <a:bodyPr/>
          <a:lstStyle/>
          <a:p>
            <a:fld id="{B67975F5-DE1D-4BC9-B096-95CE2BC3E8B5}" type="slidenum">
              <a:rPr kumimoji="1" lang="ja-JP" altLang="en-US" smtClean="0"/>
              <a:t>39</a:t>
            </a:fld>
            <a:endParaRPr kumimoji="1" lang="ja-JP" altLang="en-US" dirty="0"/>
          </a:p>
        </p:txBody>
      </p:sp>
    </p:spTree>
    <p:extLst>
      <p:ext uri="{BB962C8B-B14F-4D97-AF65-F5344CB8AC3E}">
        <p14:creationId xmlns:p14="http://schemas.microsoft.com/office/powerpoint/2010/main" val="367304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5ACABC3-F759-DE9F-62E0-D6C0500CE046}"/>
              </a:ext>
            </a:extLst>
          </p:cNvPr>
          <p:cNvSpPr>
            <a:spLocks noGrp="1"/>
          </p:cNvSpPr>
          <p:nvPr>
            <p:ph type="sldNum" sz="quarter" idx="12"/>
          </p:nvPr>
        </p:nvSpPr>
        <p:spPr/>
        <p:txBody>
          <a:bodyPr/>
          <a:lstStyle/>
          <a:p>
            <a:fld id="{B67975F5-DE1D-4BC9-B096-95CE2BC3E8B5}" type="slidenum">
              <a:rPr kumimoji="1" lang="ja-JP" altLang="en-US" smtClean="0"/>
              <a:t>40</a:t>
            </a:fld>
            <a:endParaRPr kumimoji="1" lang="ja-JP" altLang="en-US" dirty="0"/>
          </a:p>
        </p:txBody>
      </p:sp>
      <p:sp>
        <p:nvSpPr>
          <p:cNvPr id="3" name="タイトル 1">
            <a:extLst>
              <a:ext uri="{FF2B5EF4-FFF2-40B4-BE49-F238E27FC236}">
                <a16:creationId xmlns:a16="http://schemas.microsoft.com/office/drawing/2014/main" id="{90B169D6-AE88-949C-D6B4-B6ABE592D767}"/>
              </a:ext>
            </a:extLst>
          </p:cNvPr>
          <p:cNvSpPr txBox="1">
            <a:spLocks/>
          </p:cNvSpPr>
          <p:nvPr/>
        </p:nvSpPr>
        <p:spPr>
          <a:xfrm>
            <a:off x="3915324" y="3034406"/>
            <a:ext cx="1313352"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備考</a:t>
            </a:r>
          </a:p>
        </p:txBody>
      </p:sp>
    </p:spTree>
    <p:extLst>
      <p:ext uri="{BB962C8B-B14F-4D97-AF65-F5344CB8AC3E}">
        <p14:creationId xmlns:p14="http://schemas.microsoft.com/office/powerpoint/2010/main" val="2959602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0F1E1-36D9-1F82-ECB0-9E1FAB05F8F1}"/>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5AA2BB2-20B1-67D4-A73C-822FBF88F021}"/>
              </a:ext>
            </a:extLst>
          </p:cNvPr>
          <p:cNvSpPr>
            <a:spLocks noGrp="1"/>
          </p:cNvSpPr>
          <p:nvPr>
            <p:ph type="sldNum" sz="quarter" idx="12"/>
          </p:nvPr>
        </p:nvSpPr>
        <p:spPr/>
        <p:txBody>
          <a:bodyPr/>
          <a:lstStyle/>
          <a:p>
            <a:fld id="{B67975F5-DE1D-4BC9-B096-95CE2BC3E8B5}" type="slidenum">
              <a:rPr kumimoji="1" lang="ja-JP" altLang="en-US" smtClean="0"/>
              <a:t>41</a:t>
            </a:fld>
            <a:endParaRPr kumimoji="1" lang="ja-JP" altLang="en-US" dirty="0"/>
          </a:p>
        </p:txBody>
      </p:sp>
      <p:sp>
        <p:nvSpPr>
          <p:cNvPr id="12" name="タイトル 1">
            <a:extLst>
              <a:ext uri="{FF2B5EF4-FFF2-40B4-BE49-F238E27FC236}">
                <a16:creationId xmlns:a16="http://schemas.microsoft.com/office/drawing/2014/main" id="{736BA4A3-2541-D6E6-84A1-10F478081052}"/>
              </a:ext>
            </a:extLst>
          </p:cNvPr>
          <p:cNvSpPr txBox="1">
            <a:spLocks/>
          </p:cNvSpPr>
          <p:nvPr/>
        </p:nvSpPr>
        <p:spPr>
          <a:xfrm>
            <a:off x="80928" y="68956"/>
            <a:ext cx="5583272"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実験データ</a:t>
            </a:r>
          </a:p>
        </p:txBody>
      </p:sp>
      <p:sp>
        <p:nvSpPr>
          <p:cNvPr id="2" name="テキスト ボックス 1">
            <a:extLst>
              <a:ext uri="{FF2B5EF4-FFF2-40B4-BE49-F238E27FC236}">
                <a16:creationId xmlns:a16="http://schemas.microsoft.com/office/drawing/2014/main" id="{0D23EE66-10D5-5AE6-DC1D-66B31CB5D999}"/>
              </a:ext>
            </a:extLst>
          </p:cNvPr>
          <p:cNvSpPr txBox="1"/>
          <p:nvPr/>
        </p:nvSpPr>
        <p:spPr>
          <a:xfrm>
            <a:off x="80928" y="930415"/>
            <a:ext cx="9159664" cy="559769"/>
          </a:xfrm>
          <a:prstGeom prst="rect">
            <a:avLst/>
          </a:prstGeom>
          <a:noFill/>
        </p:spPr>
        <p:txBody>
          <a:bodyPr wrap="square" rtlCol="0">
            <a:spAutoFit/>
          </a:bodyPr>
          <a:lstStyle/>
          <a:p>
            <a:pPr marL="457200" indent="-457200">
              <a:lnSpc>
                <a:spcPct val="150000"/>
              </a:lnSpc>
              <a:buClr>
                <a:schemeClr val="tx1"/>
              </a:buClr>
              <a:buFont typeface="Wingdings" panose="05000000000000000000" pitchFamily="2" charset="2"/>
              <a:buChar char="l"/>
            </a:pPr>
            <a:r>
              <a:rPr kumimoji="1" lang="en-US" altLang="ja-JP" sz="2400" dirty="0">
                <a:solidFill>
                  <a:prstClr val="black"/>
                </a:solidFill>
                <a:latin typeface="ＭＳ Ｐゴシック" panose="020B0600070205080204" pitchFamily="50" charset="-128"/>
                <a:ea typeface="ＭＳ Ｐゴシック" panose="020B0600070205080204" pitchFamily="50" charset="-128"/>
              </a:rPr>
              <a:t>7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つのデータ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作成日</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 1/2,  1/8,  2/2,  4/2,  6/4,  8/21,  10/1)</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p:txBody>
      </p:sp>
      <p:graphicFrame>
        <p:nvGraphicFramePr>
          <p:cNvPr id="3" name="表 2">
            <a:extLst>
              <a:ext uri="{FF2B5EF4-FFF2-40B4-BE49-F238E27FC236}">
                <a16:creationId xmlns:a16="http://schemas.microsoft.com/office/drawing/2014/main" id="{68BEED16-EF53-31B6-9BE0-C413F72BA353}"/>
              </a:ext>
            </a:extLst>
          </p:cNvPr>
          <p:cNvGraphicFramePr>
            <a:graphicFrameLocks noGrp="1"/>
          </p:cNvGraphicFramePr>
          <p:nvPr>
            <p:extLst>
              <p:ext uri="{D42A27DB-BD31-4B8C-83A1-F6EECF244321}">
                <p14:modId xmlns:p14="http://schemas.microsoft.com/office/powerpoint/2010/main" val="388704153"/>
              </p:ext>
            </p:extLst>
          </p:nvPr>
        </p:nvGraphicFramePr>
        <p:xfrm>
          <a:off x="362856" y="1884777"/>
          <a:ext cx="8418288" cy="3370944"/>
        </p:xfrm>
        <a:graphic>
          <a:graphicData uri="http://schemas.openxmlformats.org/drawingml/2006/table">
            <a:tbl>
              <a:tblPr firstRow="1" bandRow="1">
                <a:tableStyleId>{5C22544A-7EE6-4342-B048-85BDC9FD1C3A}</a:tableStyleId>
              </a:tblPr>
              <a:tblGrid>
                <a:gridCol w="1052286">
                  <a:extLst>
                    <a:ext uri="{9D8B030D-6E8A-4147-A177-3AD203B41FA5}">
                      <a16:colId xmlns:a16="http://schemas.microsoft.com/office/drawing/2014/main" val="3468263376"/>
                    </a:ext>
                  </a:extLst>
                </a:gridCol>
                <a:gridCol w="1052286">
                  <a:extLst>
                    <a:ext uri="{9D8B030D-6E8A-4147-A177-3AD203B41FA5}">
                      <a16:colId xmlns:a16="http://schemas.microsoft.com/office/drawing/2014/main" val="2748385068"/>
                    </a:ext>
                  </a:extLst>
                </a:gridCol>
                <a:gridCol w="1052286">
                  <a:extLst>
                    <a:ext uri="{9D8B030D-6E8A-4147-A177-3AD203B41FA5}">
                      <a16:colId xmlns:a16="http://schemas.microsoft.com/office/drawing/2014/main" val="475183799"/>
                    </a:ext>
                  </a:extLst>
                </a:gridCol>
                <a:gridCol w="1052286">
                  <a:extLst>
                    <a:ext uri="{9D8B030D-6E8A-4147-A177-3AD203B41FA5}">
                      <a16:colId xmlns:a16="http://schemas.microsoft.com/office/drawing/2014/main" val="621430738"/>
                    </a:ext>
                  </a:extLst>
                </a:gridCol>
                <a:gridCol w="1052286">
                  <a:extLst>
                    <a:ext uri="{9D8B030D-6E8A-4147-A177-3AD203B41FA5}">
                      <a16:colId xmlns:a16="http://schemas.microsoft.com/office/drawing/2014/main" val="3434742014"/>
                    </a:ext>
                  </a:extLst>
                </a:gridCol>
                <a:gridCol w="1052286">
                  <a:extLst>
                    <a:ext uri="{9D8B030D-6E8A-4147-A177-3AD203B41FA5}">
                      <a16:colId xmlns:a16="http://schemas.microsoft.com/office/drawing/2014/main" val="3243140181"/>
                    </a:ext>
                  </a:extLst>
                </a:gridCol>
                <a:gridCol w="1052286">
                  <a:extLst>
                    <a:ext uri="{9D8B030D-6E8A-4147-A177-3AD203B41FA5}">
                      <a16:colId xmlns:a16="http://schemas.microsoft.com/office/drawing/2014/main" val="1915150576"/>
                    </a:ext>
                  </a:extLst>
                </a:gridCol>
                <a:gridCol w="1052286">
                  <a:extLst>
                    <a:ext uri="{9D8B030D-6E8A-4147-A177-3AD203B41FA5}">
                      <a16:colId xmlns:a16="http://schemas.microsoft.com/office/drawing/2014/main" val="4154575322"/>
                    </a:ext>
                  </a:extLst>
                </a:gridCol>
              </a:tblGrid>
              <a:tr h="1123648">
                <a:tc>
                  <a:txBody>
                    <a:bodyPr/>
                    <a:lstStyle/>
                    <a:p>
                      <a:pPr algn="ct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1/2</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1/8</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2/2</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4/2</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6/4</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8/21</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10/1</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14482943"/>
                  </a:ext>
                </a:extLst>
              </a:tr>
              <a:tr h="1123648">
                <a:tc>
                  <a:txBody>
                    <a:bodyPr/>
                    <a:lstStyle/>
                    <a:p>
                      <a:pPr algn="ctr"/>
                      <a:r>
                        <a:rPr kumimoji="1" lang="ja-JP" altLang="en-US" sz="2000" dirty="0">
                          <a:latin typeface="ＭＳ Ｐゴシック" panose="020B0600070205080204" pitchFamily="50" charset="-128"/>
                          <a:ea typeface="ＭＳ Ｐゴシック" panose="020B0600070205080204" pitchFamily="50" charset="-128"/>
                        </a:rPr>
                        <a:t>ページ数</a:t>
                      </a: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37</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92</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164</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201</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224</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230</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000" dirty="0">
                          <a:latin typeface="ＭＳ Ｐゴシック" panose="020B0600070205080204" pitchFamily="50" charset="-128"/>
                          <a:ea typeface="ＭＳ Ｐゴシック" panose="020B0600070205080204" pitchFamily="50" charset="-128"/>
                        </a:rPr>
                        <a:t>231</a:t>
                      </a: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1095743358"/>
                  </a:ext>
                </a:extLst>
              </a:tr>
              <a:tr h="1123648">
                <a:tc>
                  <a:txBody>
                    <a:bodyPr/>
                    <a:lstStyle/>
                    <a:p>
                      <a:pPr algn="ctr"/>
                      <a:r>
                        <a:rPr kumimoji="1" lang="ja-JP" altLang="en-US" sz="2000" dirty="0">
                          <a:latin typeface="ＭＳ Ｐゴシック" panose="020B0600070205080204" pitchFamily="50" charset="-128"/>
                          <a:ea typeface="ＭＳ Ｐゴシック" panose="020B0600070205080204" pitchFamily="50" charset="-128"/>
                        </a:rPr>
                        <a:t>文字数</a:t>
                      </a:r>
                    </a:p>
                  </a:txBody>
                  <a:tcPr anchor="ctr"/>
                </a:tc>
                <a:tc>
                  <a:txBody>
                    <a:bodyPr/>
                    <a:lstStyle/>
                    <a:p>
                      <a:pPr algn="ct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endParaRPr kumimoji="1" lang="ja-JP" altLang="en-US" sz="2000">
                        <a:latin typeface="ＭＳ Ｐゴシック" panose="020B0600070205080204" pitchFamily="50" charset="-128"/>
                        <a:ea typeface="ＭＳ Ｐゴシック" panose="020B0600070205080204" pitchFamily="50" charset="-128"/>
                      </a:endParaRPr>
                    </a:p>
                  </a:txBody>
                  <a:tcPr anchor="ctr"/>
                </a:tc>
                <a:tc>
                  <a:txBody>
                    <a:bodyPr/>
                    <a:lstStyle/>
                    <a:p>
                      <a:pPr algn="ctr"/>
                      <a:endParaRPr kumimoji="1" lang="ja-JP" altLang="en-US" sz="2000">
                        <a:latin typeface="ＭＳ Ｐゴシック" panose="020B0600070205080204" pitchFamily="50" charset="-128"/>
                        <a:ea typeface="ＭＳ Ｐゴシック" panose="020B0600070205080204" pitchFamily="50" charset="-128"/>
                      </a:endParaRPr>
                    </a:p>
                  </a:txBody>
                  <a:tcPr anchor="ctr"/>
                </a:tc>
                <a:tc>
                  <a:txBody>
                    <a:bodyPr/>
                    <a:lstStyle/>
                    <a:p>
                      <a:pPr algn="ctr"/>
                      <a:endParaRPr kumimoji="1" lang="ja-JP" altLang="en-US" sz="2000">
                        <a:latin typeface="ＭＳ Ｐゴシック" panose="020B0600070205080204" pitchFamily="50" charset="-128"/>
                        <a:ea typeface="ＭＳ Ｐゴシック" panose="020B0600070205080204" pitchFamily="50" charset="-128"/>
                      </a:endParaRPr>
                    </a:p>
                  </a:txBody>
                  <a:tcPr anchor="ctr"/>
                </a:tc>
                <a:tc>
                  <a:txBody>
                    <a:bodyPr/>
                    <a:lstStyle/>
                    <a:p>
                      <a:pPr algn="ct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tc>
                  <a:txBody>
                    <a:bodyPr/>
                    <a:lstStyle/>
                    <a:p>
                      <a:pPr algn="ctr"/>
                      <a:endParaRPr kumimoji="1" lang="ja-JP" altLang="en-US" sz="20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706143519"/>
                  </a:ext>
                </a:extLst>
              </a:tr>
            </a:tbl>
          </a:graphicData>
        </a:graphic>
      </p:graphicFrame>
    </p:spTree>
    <p:extLst>
      <p:ext uri="{BB962C8B-B14F-4D97-AF65-F5344CB8AC3E}">
        <p14:creationId xmlns:p14="http://schemas.microsoft.com/office/powerpoint/2010/main" val="4260768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32EE3-49F5-E33A-538E-6A1DE6B6C9A6}"/>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8DD5191-592D-7AF1-533E-A15ABD28EDD6}"/>
              </a:ext>
            </a:extLst>
          </p:cNvPr>
          <p:cNvSpPr>
            <a:spLocks noGrp="1"/>
          </p:cNvSpPr>
          <p:nvPr>
            <p:ph type="sldNum" sz="quarter" idx="12"/>
          </p:nvPr>
        </p:nvSpPr>
        <p:spPr/>
        <p:txBody>
          <a:bodyPr/>
          <a:lstStyle/>
          <a:p>
            <a:fld id="{B67975F5-DE1D-4BC9-B096-95CE2BC3E8B5}" type="slidenum">
              <a:rPr kumimoji="1" lang="ja-JP" altLang="en-US" smtClean="0"/>
              <a:t>42</a:t>
            </a:fld>
            <a:endParaRPr kumimoji="1" lang="ja-JP" altLang="en-US" dirty="0"/>
          </a:p>
        </p:txBody>
      </p:sp>
      <p:sp>
        <p:nvSpPr>
          <p:cNvPr id="12" name="タイトル 1">
            <a:extLst>
              <a:ext uri="{FF2B5EF4-FFF2-40B4-BE49-F238E27FC236}">
                <a16:creationId xmlns:a16="http://schemas.microsoft.com/office/drawing/2014/main" id="{2E120E4F-246F-EF10-23C9-380603A10342}"/>
              </a:ext>
            </a:extLst>
          </p:cNvPr>
          <p:cNvSpPr txBox="1">
            <a:spLocks/>
          </p:cNvSpPr>
          <p:nvPr/>
        </p:nvSpPr>
        <p:spPr>
          <a:xfrm>
            <a:off x="80927" y="65687"/>
            <a:ext cx="5624413"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（プロンプト）</a:t>
            </a:r>
          </a:p>
        </p:txBody>
      </p:sp>
      <mc:AlternateContent xmlns:mc="http://schemas.openxmlformats.org/markup-compatibility/2006">
        <mc:Choice xmlns:a14="http://schemas.microsoft.com/office/drawing/2010/main" Requires="a14">
          <p:sp>
            <p:nvSpPr>
              <p:cNvPr id="2" name="正方形/長方形 1">
                <a:extLst>
                  <a:ext uri="{FF2B5EF4-FFF2-40B4-BE49-F238E27FC236}">
                    <a16:creationId xmlns:a16="http://schemas.microsoft.com/office/drawing/2014/main" id="{F6D78F72-BE69-0AD3-73AD-DCAA7011A051}"/>
                  </a:ext>
                </a:extLst>
              </p:cNvPr>
              <p:cNvSpPr/>
              <p:nvPr/>
            </p:nvSpPr>
            <p:spPr>
              <a:xfrm>
                <a:off x="80928" y="854874"/>
                <a:ext cx="8982144" cy="28591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kumimoji="1" lang="ja-JP" altLang="en-US" dirty="0">
                    <a:latin typeface="ＭＳ Ｐゴシック" panose="020B0600070205080204" pitchFamily="50" charset="-128"/>
                    <a:ea typeface="ＭＳ Ｐゴシック" panose="020B0600070205080204" pitchFamily="50" charset="-128"/>
                  </a:rPr>
                  <a:t>あなたは災害報告書の中で重要な用語とその関係性を抽出し、ナレッジグラフとして作成する役割を担っています。このナレッジグラフは、災害データの保存・継承を目的とし、特に災害同士の関係性を明確にすることを目指しています。</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入力文：災害の報告書</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以下の条件に従って、重要な用語とその関係性を整理してください。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14:m>
                  <m:oMathPara xmlns:m="http://schemas.openxmlformats.org/officeDocument/2006/math">
                    <m:oMathParaPr>
                      <m:jc m:val="centerGroup"/>
                    </m:oMathParaPr>
                    <m:oMath xmlns:m="http://schemas.openxmlformats.org/officeDocument/2006/math">
                      <m:r>
                        <a:rPr kumimoji="1" lang="en-US" altLang="ja-JP" sz="2800" i="1" smtClean="0">
                          <a:latin typeface="Cambria Math" panose="02040503050406030204" pitchFamily="18" charset="0"/>
                          <a:ea typeface="Cambria Math" panose="02040503050406030204" pitchFamily="18" charset="0"/>
                        </a:rPr>
                        <m:t>⋮</m:t>
                      </m:r>
                    </m:oMath>
                  </m:oMathPara>
                </a14:m>
                <a:endParaRPr kumimoji="1" lang="en-US" altLang="ja-JP" sz="2800" dirty="0">
                  <a:latin typeface="ＭＳ Ｐゴシック" panose="020B0600070205080204" pitchFamily="50" charset="-128"/>
                  <a:ea typeface="ＭＳ Ｐゴシック" panose="020B0600070205080204" pitchFamily="50" charset="-128"/>
                </a:endParaRPr>
              </a:p>
              <a:p>
                <a:pPr algn="just"/>
                <a:r>
                  <a:rPr kumimoji="1" lang="ja-JP" altLang="en-US" b="1" dirty="0">
                    <a:latin typeface="ＭＳ Ｐゴシック" panose="020B0600070205080204" pitchFamily="50" charset="-128"/>
                    <a:ea typeface="ＭＳ Ｐゴシック" panose="020B0600070205080204" pitchFamily="50" charset="-128"/>
                  </a:rPr>
                  <a:t>三つ組は</a:t>
                </a:r>
                <a:r>
                  <a:rPr kumimoji="1" lang="en-US" altLang="ja-JP" b="1" dirty="0">
                    <a:latin typeface="ＭＳ Ｐゴシック" panose="020B0600070205080204" pitchFamily="50" charset="-128"/>
                    <a:ea typeface="ＭＳ Ｐゴシック" panose="020B0600070205080204" pitchFamily="50" charset="-128"/>
                  </a:rPr>
                  <a:t>50</a:t>
                </a:r>
                <a:r>
                  <a:rPr kumimoji="1" lang="ja-JP" altLang="en-US" b="1" dirty="0">
                    <a:latin typeface="ＭＳ Ｐゴシック" panose="020B0600070205080204" pitchFamily="50" charset="-128"/>
                    <a:ea typeface="ＭＳ Ｐゴシック" panose="020B0600070205080204" pitchFamily="50" charset="-128"/>
                  </a:rPr>
                  <a:t>個以下にしてください。</a:t>
                </a:r>
              </a:p>
            </p:txBody>
          </p:sp>
        </mc:Choice>
        <mc:Fallback>
          <p:sp>
            <p:nvSpPr>
              <p:cNvPr id="2" name="正方形/長方形 1">
                <a:extLst>
                  <a:ext uri="{FF2B5EF4-FFF2-40B4-BE49-F238E27FC236}">
                    <a16:creationId xmlns:a16="http://schemas.microsoft.com/office/drawing/2014/main" id="{F6D78F72-BE69-0AD3-73AD-DCAA7011A051}"/>
                  </a:ext>
                </a:extLst>
              </p:cNvPr>
              <p:cNvSpPr>
                <a:spLocks noRot="1" noChangeAspect="1" noMove="1" noResize="1" noEditPoints="1" noAdjustHandles="1" noChangeArrowheads="1" noChangeShapeType="1" noTextEdit="1"/>
              </p:cNvSpPr>
              <p:nvPr/>
            </p:nvSpPr>
            <p:spPr>
              <a:xfrm>
                <a:off x="80928" y="854874"/>
                <a:ext cx="8982144" cy="2859111"/>
              </a:xfrm>
              <a:prstGeom prst="rect">
                <a:avLst/>
              </a:prstGeom>
              <a:blipFill>
                <a:blip r:embed="rId3"/>
                <a:stretch>
                  <a:fillRect l="-474" r="-406" b="-424"/>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5AA1736-7C0C-A8C6-79AA-8223485351CF}"/>
              </a:ext>
            </a:extLst>
          </p:cNvPr>
          <p:cNvSpPr txBox="1"/>
          <p:nvPr/>
        </p:nvSpPr>
        <p:spPr>
          <a:xfrm>
            <a:off x="161858" y="3781363"/>
            <a:ext cx="8901214" cy="2246769"/>
          </a:xfrm>
          <a:prstGeom prst="rect">
            <a:avLst/>
          </a:prstGeom>
          <a:noFill/>
        </p:spPr>
        <p:txBody>
          <a:bodyPr wrap="square">
            <a:spAutoFit/>
          </a:bodyPr>
          <a:lstStyle/>
          <a:p>
            <a:pPr>
              <a:lnSpc>
                <a:spcPct val="150000"/>
              </a:lnSpc>
              <a:buClr>
                <a:schemeClr val="tx1"/>
              </a:buClr>
            </a:pPr>
            <a:r>
              <a:rPr kumimoji="1" lang="ja-JP" altLang="en-US" sz="2000" b="1" dirty="0">
                <a:solidFill>
                  <a:prstClr val="black"/>
                </a:solidFill>
                <a:latin typeface="ＭＳ Ｐゴシック" panose="020B0600070205080204" pitchFamily="50" charset="-128"/>
                <a:ea typeface="ＭＳ Ｐゴシック" panose="020B0600070205080204" pitchFamily="50" charset="-128"/>
              </a:rPr>
              <a:t>条件 </a:t>
            </a:r>
            <a:r>
              <a:rPr kumimoji="1" lang="en-US" altLang="ja-JP" sz="2000" b="1" dirty="0">
                <a:solidFill>
                  <a:prstClr val="black"/>
                </a:solidFill>
                <a:latin typeface="ＭＳ Ｐゴシック" panose="020B0600070205080204" pitchFamily="50" charset="-128"/>
                <a:ea typeface="ＭＳ Ｐゴシック" panose="020B0600070205080204" pitchFamily="50" charset="-128"/>
              </a:rPr>
              <a:t>1</a:t>
            </a:r>
            <a:r>
              <a:rPr kumimoji="1" lang="en-US" altLang="ja-JP" sz="20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2000" dirty="0">
                <a:latin typeface="ＭＳ Ｐゴシック" panose="020B0600070205080204" pitchFamily="50" charset="-128"/>
                <a:ea typeface="ＭＳ Ｐゴシック" panose="020B0600070205080204" pitchFamily="50" charset="-128"/>
              </a:rPr>
              <a:t>災害同士の関係性を明確にするため、以下の項目に該当する幅広い用語を抽出してください。</a:t>
            </a:r>
            <a:endParaRPr kumimoji="1" lang="en-US" altLang="ja-JP" sz="2000" dirty="0">
              <a:latin typeface="ＭＳ Ｐゴシック" panose="020B0600070205080204" pitchFamily="50" charset="-128"/>
              <a:ea typeface="ＭＳ Ｐゴシック" panose="020B0600070205080204" pitchFamily="50" charset="-128"/>
            </a:endParaRPr>
          </a:p>
          <a:p>
            <a:pPr>
              <a:lnSpc>
                <a:spcPct val="150000"/>
              </a:lnSpc>
              <a:buClr>
                <a:schemeClr val="tx1"/>
              </a:buClr>
            </a:pPr>
            <a:r>
              <a:rPr kumimoji="1" lang="ja-JP" altLang="en-US" sz="2000" b="1" dirty="0">
                <a:solidFill>
                  <a:prstClr val="black"/>
                </a:solidFill>
                <a:latin typeface="ＭＳ Ｐゴシック" panose="020B0600070205080204" pitchFamily="50" charset="-128"/>
                <a:ea typeface="ＭＳ Ｐゴシック" panose="020B0600070205080204" pitchFamily="50" charset="-128"/>
              </a:rPr>
              <a:t>条件 </a:t>
            </a:r>
            <a:r>
              <a:rPr kumimoji="1" lang="en-US" altLang="ja-JP" sz="2000" b="1" dirty="0">
                <a:solidFill>
                  <a:prstClr val="black"/>
                </a:solidFill>
                <a:latin typeface="ＭＳ Ｐゴシック" panose="020B0600070205080204" pitchFamily="50" charset="-128"/>
                <a:ea typeface="ＭＳ Ｐゴシック" panose="020B0600070205080204" pitchFamily="50" charset="-128"/>
              </a:rPr>
              <a:t>2</a:t>
            </a:r>
            <a:r>
              <a:rPr kumimoji="1" lang="en-US" altLang="ja-JP" sz="20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2000" dirty="0">
                <a:latin typeface="ＭＳ Ｐゴシック" panose="020B0600070205080204" pitchFamily="50" charset="-128"/>
                <a:ea typeface="ＭＳ Ｐゴシック" panose="020B0600070205080204" pitchFamily="50" charset="-128"/>
              </a:rPr>
              <a:t>抽出した用語が他の用語とどのような関係を持つかを推測し、単語で関係性を表現してください。</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algn="just"/>
            <a:r>
              <a:rPr kumimoji="1" lang="ja-JP" altLang="en-US" sz="2000" b="1" dirty="0">
                <a:solidFill>
                  <a:prstClr val="black"/>
                </a:solidFill>
                <a:latin typeface="ＭＳ Ｐゴシック" panose="020B0600070205080204" pitchFamily="50" charset="-128"/>
                <a:ea typeface="ＭＳ Ｐゴシック" panose="020B0600070205080204" pitchFamily="50" charset="-128"/>
              </a:rPr>
              <a:t>条件 </a:t>
            </a:r>
            <a:r>
              <a:rPr kumimoji="1" lang="en-US" altLang="ja-JP" sz="2000" b="1" dirty="0">
                <a:solidFill>
                  <a:prstClr val="black"/>
                </a:solidFill>
                <a:latin typeface="ＭＳ Ｐゴシック" panose="020B0600070205080204" pitchFamily="50" charset="-128"/>
                <a:ea typeface="ＭＳ Ｐゴシック" panose="020B0600070205080204" pitchFamily="50" charset="-128"/>
              </a:rPr>
              <a:t>4</a:t>
            </a:r>
            <a:r>
              <a:rPr kumimoji="1" lang="en-US" altLang="ja-JP" sz="20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2000" dirty="0">
                <a:latin typeface="ＭＳ Ｐゴシック" panose="020B0600070205080204" pitchFamily="50" charset="-128"/>
                <a:ea typeface="ＭＳ Ｐゴシック" panose="020B0600070205080204" pitchFamily="50" charset="-128"/>
              </a:rPr>
              <a:t>作成した各三つ組について重要度を</a:t>
            </a:r>
            <a:r>
              <a:rPr kumimoji="1" lang="en-US" altLang="ja-JP" sz="2000" dirty="0">
                <a:latin typeface="ＭＳ Ｐゴシック" panose="020B0600070205080204" pitchFamily="50" charset="-128"/>
                <a:ea typeface="ＭＳ Ｐゴシック" panose="020B0600070205080204" pitchFamily="50" charset="-128"/>
              </a:rPr>
              <a:t>1</a:t>
            </a:r>
            <a:r>
              <a:rPr kumimoji="1" lang="ja-JP" altLang="en-US" sz="2000" dirty="0">
                <a:latin typeface="ＭＳ Ｐゴシック" panose="020B0600070205080204" pitchFamily="50" charset="-128"/>
                <a:ea typeface="ＭＳ Ｐゴシック" panose="020B0600070205080204" pitchFamily="50" charset="-128"/>
              </a:rPr>
              <a:t>～</a:t>
            </a:r>
            <a:r>
              <a:rPr kumimoji="1" lang="en-US" altLang="ja-JP" sz="2000" dirty="0">
                <a:latin typeface="ＭＳ Ｐゴシック" panose="020B0600070205080204" pitchFamily="50" charset="-128"/>
                <a:ea typeface="ＭＳ Ｐゴシック" panose="020B0600070205080204" pitchFamily="50" charset="-128"/>
              </a:rPr>
              <a:t>5</a:t>
            </a:r>
            <a:r>
              <a:rPr kumimoji="1" lang="ja-JP" altLang="en-US" sz="2000" dirty="0">
                <a:latin typeface="ＭＳ Ｐゴシック" panose="020B0600070205080204" pitchFamily="50" charset="-128"/>
                <a:ea typeface="ＭＳ Ｐゴシック" panose="020B0600070205080204" pitchFamily="50" charset="-128"/>
              </a:rPr>
              <a:t>の数値で評価してください。</a:t>
            </a:r>
            <a:endParaRPr kumimoji="1"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21402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044E5-C47E-B994-1953-4979BD96873D}"/>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D7CFC85-A2A3-CC53-9CD9-1E7564B62166}"/>
              </a:ext>
            </a:extLst>
          </p:cNvPr>
          <p:cNvSpPr>
            <a:spLocks noGrp="1"/>
          </p:cNvSpPr>
          <p:nvPr>
            <p:ph type="sldNum" sz="quarter" idx="12"/>
          </p:nvPr>
        </p:nvSpPr>
        <p:spPr/>
        <p:txBody>
          <a:bodyPr/>
          <a:lstStyle/>
          <a:p>
            <a:fld id="{B67975F5-DE1D-4BC9-B096-95CE2BC3E8B5}" type="slidenum">
              <a:rPr kumimoji="1" lang="ja-JP" altLang="en-US" smtClean="0"/>
              <a:t>43</a:t>
            </a:fld>
            <a:endParaRPr kumimoji="1" lang="ja-JP" altLang="en-US" dirty="0"/>
          </a:p>
        </p:txBody>
      </p:sp>
      <p:sp>
        <p:nvSpPr>
          <p:cNvPr id="12" name="タイトル 1">
            <a:extLst>
              <a:ext uri="{FF2B5EF4-FFF2-40B4-BE49-F238E27FC236}">
                <a16:creationId xmlns:a16="http://schemas.microsoft.com/office/drawing/2014/main" id="{F2EABFE8-3938-93BD-3ECB-6EB19B1257EB}"/>
              </a:ext>
            </a:extLst>
          </p:cNvPr>
          <p:cNvSpPr txBox="1">
            <a:spLocks/>
          </p:cNvSpPr>
          <p:nvPr/>
        </p:nvSpPr>
        <p:spPr>
          <a:xfrm>
            <a:off x="80927" y="65687"/>
            <a:ext cx="5624413"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（プロンプト）</a:t>
            </a:r>
          </a:p>
        </p:txBody>
      </p:sp>
      <p:sp>
        <p:nvSpPr>
          <p:cNvPr id="2" name="正方形/長方形 1">
            <a:extLst>
              <a:ext uri="{FF2B5EF4-FFF2-40B4-BE49-F238E27FC236}">
                <a16:creationId xmlns:a16="http://schemas.microsoft.com/office/drawing/2014/main" id="{A464A041-C6D5-3BB8-1A45-B6507001CD20}"/>
              </a:ext>
            </a:extLst>
          </p:cNvPr>
          <p:cNvSpPr/>
          <p:nvPr/>
        </p:nvSpPr>
        <p:spPr>
          <a:xfrm>
            <a:off x="80928" y="854874"/>
            <a:ext cx="8982144" cy="49985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kumimoji="1" lang="ja-JP" altLang="en-US" dirty="0">
                <a:latin typeface="ＭＳ Ｐゴシック" panose="020B0600070205080204" pitchFamily="50" charset="-128"/>
                <a:ea typeface="ＭＳ Ｐゴシック" panose="020B0600070205080204" pitchFamily="50" charset="-128"/>
              </a:rPr>
              <a:t>あなたは災害報告書の中で重要な用語とその関係性を抽出し、ナレッジグラフとして作成する役割を担っています。このナレッジグラフは、災害データの保存・継承を目的とし、特に災害同士の関係性を明確にすることを目指しています。</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入力文：災害の報告書</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以下の条件に従って、重要な用語とその関係性を整理してください。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条件</a:t>
            </a:r>
            <a:r>
              <a:rPr kumimoji="1" lang="en-US" altLang="ja-JP" dirty="0">
                <a:latin typeface="ＭＳ Ｐゴシック" panose="020B0600070205080204" pitchFamily="50" charset="-128"/>
                <a:ea typeface="ＭＳ Ｐゴシック" panose="020B0600070205080204" pitchFamily="50" charset="-128"/>
              </a:rPr>
              <a:t>1</a:t>
            </a:r>
          </a:p>
          <a:p>
            <a:pPr algn="just"/>
            <a:r>
              <a:rPr kumimoji="1" lang="ja-JP" altLang="en-US" dirty="0">
                <a:latin typeface="ＭＳ Ｐゴシック" panose="020B0600070205080204" pitchFamily="50" charset="-128"/>
                <a:ea typeface="ＭＳ Ｐゴシック" panose="020B0600070205080204" pitchFamily="50" charset="-128"/>
              </a:rPr>
              <a:t>災害同士の関係性を明確にするため、以下の項目に該当する幅広い用語を抽出してください。例としては「災害名称」「発生日時」「被害内容」「被災地」「被害の程度」「被災者数」「避難指示」「復旧活動」「発生要因」「政府の対応」「自然現象（津波、台風など）」です。これに加えて新しい要素も含め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479603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4DA1C-C233-EE2D-EFD6-CD0E0335D310}"/>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862BC28-418B-687D-7330-EEBE5F225AD4}"/>
              </a:ext>
            </a:extLst>
          </p:cNvPr>
          <p:cNvSpPr>
            <a:spLocks noGrp="1"/>
          </p:cNvSpPr>
          <p:nvPr>
            <p:ph type="sldNum" sz="quarter" idx="12"/>
          </p:nvPr>
        </p:nvSpPr>
        <p:spPr/>
        <p:txBody>
          <a:bodyPr/>
          <a:lstStyle/>
          <a:p>
            <a:fld id="{B67975F5-DE1D-4BC9-B096-95CE2BC3E8B5}" type="slidenum">
              <a:rPr kumimoji="1" lang="ja-JP" altLang="en-US" smtClean="0"/>
              <a:t>44</a:t>
            </a:fld>
            <a:endParaRPr kumimoji="1" lang="ja-JP" altLang="en-US" dirty="0"/>
          </a:p>
        </p:txBody>
      </p:sp>
      <p:sp>
        <p:nvSpPr>
          <p:cNvPr id="2" name="正方形/長方形 1">
            <a:extLst>
              <a:ext uri="{FF2B5EF4-FFF2-40B4-BE49-F238E27FC236}">
                <a16:creationId xmlns:a16="http://schemas.microsoft.com/office/drawing/2014/main" id="{397C831B-BDA2-0C21-783F-C3DD1A40245F}"/>
              </a:ext>
            </a:extLst>
          </p:cNvPr>
          <p:cNvSpPr/>
          <p:nvPr/>
        </p:nvSpPr>
        <p:spPr>
          <a:xfrm>
            <a:off x="80928" y="854874"/>
            <a:ext cx="8982144" cy="49985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kumimoji="1" lang="ja-JP" altLang="en-US" dirty="0">
                <a:latin typeface="ＭＳ Ｐゴシック" panose="020B0600070205080204" pitchFamily="50" charset="-128"/>
                <a:ea typeface="ＭＳ Ｐゴシック" panose="020B0600070205080204" pitchFamily="50" charset="-128"/>
              </a:rPr>
              <a:t>条件</a:t>
            </a:r>
            <a:r>
              <a:rPr kumimoji="1" lang="en-US" altLang="ja-JP" dirty="0">
                <a:latin typeface="ＭＳ Ｐゴシック" panose="020B0600070205080204" pitchFamily="50" charset="-128"/>
                <a:ea typeface="ＭＳ Ｐゴシック" panose="020B0600070205080204" pitchFamily="50" charset="-128"/>
              </a:rPr>
              <a:t>2</a:t>
            </a:r>
          </a:p>
          <a:p>
            <a:pPr algn="just"/>
            <a:r>
              <a:rPr kumimoji="1" lang="ja-JP" altLang="en-US" dirty="0">
                <a:latin typeface="ＭＳ Ｐゴシック" panose="020B0600070205080204" pitchFamily="50" charset="-128"/>
                <a:ea typeface="ＭＳ Ｐゴシック" panose="020B0600070205080204" pitchFamily="50" charset="-128"/>
              </a:rPr>
              <a:t>抽出した用語が他の用語とどのような関係を持つかを推測し、単語で関係性を表現してください。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例：「地震ーマグニチュードー</a:t>
            </a:r>
            <a:r>
              <a:rPr kumimoji="1" lang="en-US" altLang="ja-JP" dirty="0">
                <a:latin typeface="ＭＳ Ｐゴシック" panose="020B0600070205080204" pitchFamily="50" charset="-128"/>
                <a:ea typeface="ＭＳ Ｐゴシック" panose="020B0600070205080204" pitchFamily="50" charset="-128"/>
              </a:rPr>
              <a:t>5.5</a:t>
            </a:r>
            <a:r>
              <a:rPr kumimoji="1" lang="ja-JP" altLang="en-US" dirty="0">
                <a:latin typeface="ＭＳ Ｐゴシック" panose="020B0600070205080204" pitchFamily="50" charset="-128"/>
                <a:ea typeface="ＭＳ Ｐゴシック" panose="020B0600070205080204" pitchFamily="50" charset="-128"/>
              </a:rPr>
              <a:t>」他にも「発生日時」と「復旧期間」や「被害内容」と「復旧活動」「被災地」と「避難指示」「災害名称」と「政府の対応」などの関係性が考えられます。</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条件</a:t>
            </a:r>
            <a:r>
              <a:rPr kumimoji="1" lang="en-US" altLang="ja-JP" dirty="0">
                <a:latin typeface="ＭＳ Ｐゴシック" panose="020B0600070205080204" pitchFamily="50" charset="-128"/>
                <a:ea typeface="ＭＳ Ｐゴシック" panose="020B0600070205080204" pitchFamily="50" charset="-128"/>
              </a:rPr>
              <a:t>3</a:t>
            </a:r>
          </a:p>
          <a:p>
            <a:pPr algn="just"/>
            <a:r>
              <a:rPr kumimoji="1" lang="ja-JP" altLang="en-US" dirty="0">
                <a:latin typeface="ＭＳ Ｐゴシック" panose="020B0600070205080204" pitchFamily="50" charset="-128"/>
                <a:ea typeface="ＭＳ Ｐゴシック" panose="020B0600070205080204" pitchFamily="50" charset="-128"/>
              </a:rPr>
              <a:t>「地震ー震源の深さー深さ」のような単語の説明を表す関係や、「地震ー地震による深さー深さ」といった意味のない表現は省略し、具体的な関係を表すようにしてください。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例：「地震ー震源地ー石川県能登半島」。また、インフラ損傷や復旧活動、被災者支援といった被害の影響や対応も考慮に入れてください。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条件</a:t>
            </a:r>
            <a:r>
              <a:rPr kumimoji="1" lang="en-US" altLang="ja-JP" dirty="0">
                <a:latin typeface="ＭＳ Ｐゴシック" panose="020B0600070205080204" pitchFamily="50" charset="-128"/>
                <a:ea typeface="ＭＳ Ｐゴシック" panose="020B0600070205080204" pitchFamily="50" charset="-128"/>
              </a:rPr>
              <a:t>4</a:t>
            </a:r>
          </a:p>
          <a:p>
            <a:pPr algn="just"/>
            <a:r>
              <a:rPr kumimoji="1" lang="ja-JP" altLang="en-US" dirty="0">
                <a:latin typeface="ＭＳ Ｐゴシック" panose="020B0600070205080204" pitchFamily="50" charset="-128"/>
                <a:ea typeface="ＭＳ Ｐゴシック" panose="020B0600070205080204" pitchFamily="50" charset="-128"/>
              </a:rPr>
              <a:t>作成した各三つ組について重要度を</a:t>
            </a:r>
            <a:r>
              <a:rPr kumimoji="1" lang="en-US" altLang="ja-JP" dirty="0">
                <a:latin typeface="ＭＳ Ｐゴシック" panose="020B0600070205080204" pitchFamily="50" charset="-128"/>
                <a:ea typeface="ＭＳ Ｐゴシック" panose="020B0600070205080204" pitchFamily="50" charset="-128"/>
              </a:rPr>
              <a:t>1</a:t>
            </a:r>
            <a:r>
              <a:rPr kumimoji="1" lang="ja-JP" altLang="en-US" dirty="0">
                <a:latin typeface="ＭＳ Ｐゴシック" panose="020B0600070205080204" pitchFamily="50" charset="-128"/>
                <a:ea typeface="ＭＳ Ｐゴシック" panose="020B0600070205080204" pitchFamily="50" charset="-128"/>
              </a:rPr>
              <a:t>～</a:t>
            </a:r>
            <a:r>
              <a:rPr kumimoji="1" lang="en-US" altLang="ja-JP" dirty="0">
                <a:latin typeface="ＭＳ Ｐゴシック" panose="020B0600070205080204" pitchFamily="50" charset="-128"/>
                <a:ea typeface="ＭＳ Ｐゴシック" panose="020B0600070205080204" pitchFamily="50" charset="-128"/>
              </a:rPr>
              <a:t>5</a:t>
            </a:r>
            <a:r>
              <a:rPr kumimoji="1" lang="ja-JP" altLang="en-US" dirty="0">
                <a:latin typeface="ＭＳ Ｐゴシック" panose="020B0600070205080204" pitchFamily="50" charset="-128"/>
                <a:ea typeface="ＭＳ Ｐゴシック" panose="020B0600070205080204" pitchFamily="50" charset="-128"/>
              </a:rPr>
              <a:t>の数値で評価してください。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他の災害と深く関係がある三つ組を重要度</a:t>
            </a:r>
            <a:r>
              <a:rPr kumimoji="1" lang="en-US" altLang="ja-JP" dirty="0">
                <a:latin typeface="ＭＳ Ｐゴシック" panose="020B0600070205080204" pitchFamily="50" charset="-128"/>
                <a:ea typeface="ＭＳ Ｐゴシック" panose="020B0600070205080204" pitchFamily="50" charset="-128"/>
              </a:rPr>
              <a:t>5</a:t>
            </a:r>
            <a:r>
              <a:rPr kumimoji="1" lang="ja-JP" altLang="en-US" dirty="0">
                <a:latin typeface="ＭＳ Ｐゴシック" panose="020B0600070205080204" pitchFamily="50" charset="-128"/>
                <a:ea typeface="ＭＳ Ｐゴシック" panose="020B0600070205080204" pitchFamily="50" charset="-128"/>
              </a:rPr>
              <a:t>とし、浅い関係は</a:t>
            </a:r>
            <a:r>
              <a:rPr kumimoji="1" lang="en-US" altLang="ja-JP" dirty="0">
                <a:latin typeface="ＭＳ Ｐゴシック" panose="020B0600070205080204" pitchFamily="50" charset="-128"/>
                <a:ea typeface="ＭＳ Ｐゴシック" panose="020B0600070205080204" pitchFamily="50" charset="-128"/>
              </a:rPr>
              <a:t>1</a:t>
            </a:r>
            <a:r>
              <a:rPr kumimoji="1" lang="ja-JP" altLang="en-US" dirty="0">
                <a:latin typeface="ＭＳ Ｐゴシック" panose="020B0600070205080204" pitchFamily="50" charset="-128"/>
                <a:ea typeface="ＭＳ Ｐゴシック" panose="020B0600070205080204" pitchFamily="50" charset="-128"/>
              </a:rPr>
              <a:t>とします。必ず</a:t>
            </a:r>
            <a:r>
              <a:rPr kumimoji="1" lang="en-US" altLang="ja-JP" dirty="0">
                <a:latin typeface="ＭＳ Ｐゴシック" panose="020B0600070205080204" pitchFamily="50" charset="-128"/>
                <a:ea typeface="ＭＳ Ｐゴシック" panose="020B0600070205080204" pitchFamily="50" charset="-128"/>
              </a:rPr>
              <a:t>1</a:t>
            </a:r>
            <a:r>
              <a:rPr kumimoji="1" lang="ja-JP" altLang="en-US" dirty="0">
                <a:latin typeface="ＭＳ Ｐゴシック" panose="020B0600070205080204" pitchFamily="50" charset="-128"/>
                <a:ea typeface="ＭＳ Ｐゴシック" panose="020B0600070205080204" pitchFamily="50" charset="-128"/>
              </a:rPr>
              <a:t>以上の数値を含めるように評価してください。</a:t>
            </a:r>
            <a:endParaRPr kumimoji="1" lang="en-US" altLang="ja-JP" dirty="0">
              <a:latin typeface="ＭＳ Ｐゴシック" panose="020B0600070205080204" pitchFamily="50" charset="-128"/>
              <a:ea typeface="ＭＳ Ｐゴシック" panose="020B0600070205080204" pitchFamily="50" charset="-128"/>
            </a:endParaRPr>
          </a:p>
        </p:txBody>
      </p:sp>
      <p:sp>
        <p:nvSpPr>
          <p:cNvPr id="3" name="タイトル 1">
            <a:extLst>
              <a:ext uri="{FF2B5EF4-FFF2-40B4-BE49-F238E27FC236}">
                <a16:creationId xmlns:a16="http://schemas.microsoft.com/office/drawing/2014/main" id="{03DB0B5C-5DC1-31C9-D16B-10AD73196E18}"/>
              </a:ext>
            </a:extLst>
          </p:cNvPr>
          <p:cNvSpPr txBox="1">
            <a:spLocks/>
          </p:cNvSpPr>
          <p:nvPr/>
        </p:nvSpPr>
        <p:spPr>
          <a:xfrm>
            <a:off x="80927" y="65687"/>
            <a:ext cx="5624413"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（プロンプト）</a:t>
            </a:r>
          </a:p>
        </p:txBody>
      </p:sp>
    </p:spTree>
    <p:extLst>
      <p:ext uri="{BB962C8B-B14F-4D97-AF65-F5344CB8AC3E}">
        <p14:creationId xmlns:p14="http://schemas.microsoft.com/office/powerpoint/2010/main" val="576107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6ABC8-D5BF-5281-2E0C-E9997F43B37F}"/>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2DD5F9D3-602E-C652-434B-8D2CE96B9084}"/>
              </a:ext>
            </a:extLst>
          </p:cNvPr>
          <p:cNvSpPr>
            <a:spLocks noGrp="1"/>
          </p:cNvSpPr>
          <p:nvPr>
            <p:ph type="sldNum" sz="quarter" idx="12"/>
          </p:nvPr>
        </p:nvSpPr>
        <p:spPr/>
        <p:txBody>
          <a:bodyPr/>
          <a:lstStyle/>
          <a:p>
            <a:fld id="{B67975F5-DE1D-4BC9-B096-95CE2BC3E8B5}" type="slidenum">
              <a:rPr kumimoji="1" lang="ja-JP" altLang="en-US" smtClean="0"/>
              <a:t>45</a:t>
            </a:fld>
            <a:endParaRPr kumimoji="1" lang="ja-JP" altLang="en-US" dirty="0"/>
          </a:p>
        </p:txBody>
      </p:sp>
      <p:sp>
        <p:nvSpPr>
          <p:cNvPr id="2" name="正方形/長方形 1">
            <a:extLst>
              <a:ext uri="{FF2B5EF4-FFF2-40B4-BE49-F238E27FC236}">
                <a16:creationId xmlns:a16="http://schemas.microsoft.com/office/drawing/2014/main" id="{BB3FBF94-99FC-48B1-1BD3-2DD697961BD5}"/>
              </a:ext>
            </a:extLst>
          </p:cNvPr>
          <p:cNvSpPr/>
          <p:nvPr/>
        </p:nvSpPr>
        <p:spPr>
          <a:xfrm>
            <a:off x="80928" y="854874"/>
            <a:ext cx="8982144" cy="49985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kumimoji="1" lang="ja-JP" altLang="en-US" dirty="0">
                <a:latin typeface="ＭＳ Ｐゴシック" panose="020B0600070205080204" pitchFamily="50" charset="-128"/>
                <a:ea typeface="ＭＳ Ｐゴシック" panose="020B0600070205080204" pitchFamily="50" charset="-128"/>
              </a:rPr>
              <a:t>条件</a:t>
            </a:r>
            <a:r>
              <a:rPr kumimoji="1" lang="en-US" altLang="ja-JP" dirty="0">
                <a:latin typeface="ＭＳ Ｐゴシック" panose="020B0600070205080204" pitchFamily="50" charset="-128"/>
                <a:ea typeface="ＭＳ Ｐゴシック" panose="020B0600070205080204" pitchFamily="50" charset="-128"/>
              </a:rPr>
              <a:t>5</a:t>
            </a:r>
          </a:p>
          <a:p>
            <a:pPr algn="just"/>
            <a:r>
              <a:rPr kumimoji="1" lang="ja-JP" altLang="en-US" dirty="0">
                <a:latin typeface="ＭＳ Ｐゴシック" panose="020B0600070205080204" pitchFamily="50" charset="-128"/>
                <a:ea typeface="ＭＳ Ｐゴシック" panose="020B0600070205080204" pitchFamily="50" charset="-128"/>
              </a:rPr>
              <a:t>例えば「地震</a:t>
            </a:r>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発生時刻</a:t>
            </a:r>
            <a:r>
              <a:rPr kumimoji="1" lang="en-US" altLang="ja-JP" dirty="0">
                <a:latin typeface="ＭＳ Ｐゴシック" panose="020B0600070205080204" pitchFamily="50" charset="-128"/>
                <a:ea typeface="ＭＳ Ｐゴシック" panose="020B0600070205080204" pitchFamily="50" charset="-128"/>
              </a:rPr>
              <a:t>-0:00</a:t>
            </a:r>
            <a:r>
              <a:rPr kumimoji="1" lang="ja-JP" altLang="en-US" dirty="0">
                <a:latin typeface="ＭＳ Ｐゴシック" panose="020B0600070205080204" pitchFamily="50" charset="-128"/>
                <a:ea typeface="ＭＳ Ｐゴシック" panose="020B0600070205080204" pitchFamily="50" charset="-128"/>
              </a:rPr>
              <a:t>」と「地震</a:t>
            </a:r>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マグニチュード</a:t>
            </a:r>
            <a:r>
              <a:rPr kumimoji="1" lang="en-US" altLang="ja-JP" dirty="0">
                <a:latin typeface="ＭＳ Ｐゴシック" panose="020B0600070205080204" pitchFamily="50" charset="-128"/>
                <a:ea typeface="ＭＳ Ｐゴシック" panose="020B0600070205080204" pitchFamily="50" charset="-128"/>
              </a:rPr>
              <a:t>-5.0</a:t>
            </a:r>
            <a:r>
              <a:rPr kumimoji="1" lang="ja-JP" altLang="en-US" dirty="0">
                <a:latin typeface="ＭＳ Ｐゴシック" panose="020B0600070205080204" pitchFamily="50" charset="-128"/>
                <a:ea typeface="ＭＳ Ｐゴシック" panose="020B0600070205080204" pitchFamily="50" charset="-128"/>
              </a:rPr>
              <a:t>」のように共通する用語を持つ三つ組があれば、</a:t>
            </a:r>
            <a:r>
              <a:rPr kumimoji="1" lang="en-US" altLang="ja-JP" dirty="0">
                <a:latin typeface="ＭＳ Ｐゴシック" panose="020B0600070205080204" pitchFamily="50" charset="-128"/>
                <a:ea typeface="ＭＳ Ｐゴシック" panose="020B0600070205080204" pitchFamily="50" charset="-128"/>
              </a:rPr>
              <a:t>0:00</a:t>
            </a:r>
            <a:r>
              <a:rPr kumimoji="1" lang="ja-JP" altLang="en-US" dirty="0">
                <a:latin typeface="ＭＳ Ｐゴシック" panose="020B0600070205080204" pitchFamily="50" charset="-128"/>
                <a:ea typeface="ＭＳ Ｐゴシック" panose="020B0600070205080204" pitchFamily="50" charset="-128"/>
              </a:rPr>
              <a:t>と</a:t>
            </a:r>
            <a:r>
              <a:rPr kumimoji="1" lang="en-US" altLang="ja-JP" dirty="0">
                <a:latin typeface="ＭＳ Ｐゴシック" panose="020B0600070205080204" pitchFamily="50" charset="-128"/>
                <a:ea typeface="ＭＳ Ｐゴシック" panose="020B0600070205080204" pitchFamily="50" charset="-128"/>
              </a:rPr>
              <a:t>5.0</a:t>
            </a:r>
            <a:r>
              <a:rPr kumimoji="1" lang="ja-JP" altLang="en-US" dirty="0">
                <a:latin typeface="ＭＳ Ｐゴシック" panose="020B0600070205080204" pitchFamily="50" charset="-128"/>
                <a:ea typeface="ＭＳ Ｐゴシック" panose="020B0600070205080204" pitchFamily="50" charset="-128"/>
              </a:rPr>
              <a:t>の関係性も考慮してください。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条件</a:t>
            </a:r>
            <a:r>
              <a:rPr kumimoji="1" lang="en-US" altLang="ja-JP" dirty="0">
                <a:latin typeface="ＭＳ Ｐゴシック" panose="020B0600070205080204" pitchFamily="50" charset="-128"/>
                <a:ea typeface="ＭＳ Ｐゴシック" panose="020B0600070205080204" pitchFamily="50" charset="-128"/>
              </a:rPr>
              <a:t>6</a:t>
            </a:r>
          </a:p>
          <a:p>
            <a:pPr algn="just"/>
            <a:r>
              <a:rPr kumimoji="1" lang="ja-JP" altLang="en-US" dirty="0">
                <a:latin typeface="ＭＳ Ｐゴシック" panose="020B0600070205080204" pitchFamily="50" charset="-128"/>
                <a:ea typeface="ＭＳ Ｐゴシック" panose="020B0600070205080204" pitchFamily="50" charset="-128"/>
              </a:rPr>
              <a:t>このナレッジグラフはすべての要素がつながっているようにしてください。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条件</a:t>
            </a:r>
            <a:r>
              <a:rPr kumimoji="1" lang="en-US" altLang="ja-JP" dirty="0">
                <a:latin typeface="ＭＳ Ｐゴシック" panose="020B0600070205080204" pitchFamily="50" charset="-128"/>
                <a:ea typeface="ＭＳ Ｐゴシック" panose="020B0600070205080204" pitchFamily="50" charset="-128"/>
              </a:rPr>
              <a:t>7</a:t>
            </a:r>
          </a:p>
          <a:p>
            <a:pPr algn="just"/>
            <a:r>
              <a:rPr kumimoji="1" lang="ja-JP" altLang="en-US" dirty="0">
                <a:latin typeface="ＭＳ Ｐゴシック" panose="020B0600070205080204" pitchFamily="50" charset="-128"/>
                <a:ea typeface="ＭＳ Ｐゴシック" panose="020B0600070205080204" pitchFamily="50" charset="-128"/>
              </a:rPr>
              <a:t>震度やマグニチュード、発生日時のような数値は重要な要素なので必ず抜き出してください。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例：「地震ーマグニチュードー</a:t>
            </a:r>
            <a:r>
              <a:rPr kumimoji="1" lang="en-US" altLang="ja-JP" dirty="0">
                <a:latin typeface="ＭＳ Ｐゴシック" panose="020B0600070205080204" pitchFamily="50" charset="-128"/>
                <a:ea typeface="ＭＳ Ｐゴシック" panose="020B0600070205080204" pitchFamily="50" charset="-128"/>
              </a:rPr>
              <a:t>5.5</a:t>
            </a:r>
            <a:r>
              <a:rPr kumimoji="1" lang="ja-JP" altLang="en-US" dirty="0">
                <a:latin typeface="ＭＳ Ｐゴシック" panose="020B0600070205080204" pitchFamily="50" charset="-128"/>
                <a:ea typeface="ＭＳ Ｐゴシック" panose="020B0600070205080204" pitchFamily="50" charset="-128"/>
              </a:rPr>
              <a:t>」</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タイトル 1">
            <a:extLst>
              <a:ext uri="{FF2B5EF4-FFF2-40B4-BE49-F238E27FC236}">
                <a16:creationId xmlns:a16="http://schemas.microsoft.com/office/drawing/2014/main" id="{F2D54D87-1EF7-EF6A-17FB-FF93556848D3}"/>
              </a:ext>
            </a:extLst>
          </p:cNvPr>
          <p:cNvSpPr txBox="1">
            <a:spLocks/>
          </p:cNvSpPr>
          <p:nvPr/>
        </p:nvSpPr>
        <p:spPr>
          <a:xfrm>
            <a:off x="80927" y="65687"/>
            <a:ext cx="5624413"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（プロンプト）</a:t>
            </a:r>
          </a:p>
        </p:txBody>
      </p:sp>
    </p:spTree>
    <p:extLst>
      <p:ext uri="{BB962C8B-B14F-4D97-AF65-F5344CB8AC3E}">
        <p14:creationId xmlns:p14="http://schemas.microsoft.com/office/powerpoint/2010/main" val="2116064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E217-7AD2-5E35-112B-AC4906951558}"/>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C0C75121-4EF7-1C44-AACF-4FB0DAA7B2E7}"/>
              </a:ext>
            </a:extLst>
          </p:cNvPr>
          <p:cNvSpPr>
            <a:spLocks noGrp="1"/>
          </p:cNvSpPr>
          <p:nvPr>
            <p:ph type="sldNum" sz="quarter" idx="12"/>
          </p:nvPr>
        </p:nvSpPr>
        <p:spPr/>
        <p:txBody>
          <a:bodyPr/>
          <a:lstStyle/>
          <a:p>
            <a:fld id="{B67975F5-DE1D-4BC9-B096-95CE2BC3E8B5}" type="slidenum">
              <a:rPr kumimoji="1" lang="ja-JP" altLang="en-US" smtClean="0"/>
              <a:t>46</a:t>
            </a:fld>
            <a:endParaRPr kumimoji="1" lang="ja-JP" altLang="en-US" dirty="0"/>
          </a:p>
        </p:txBody>
      </p:sp>
      <p:sp>
        <p:nvSpPr>
          <p:cNvPr id="2" name="正方形/長方形 1">
            <a:extLst>
              <a:ext uri="{FF2B5EF4-FFF2-40B4-BE49-F238E27FC236}">
                <a16:creationId xmlns:a16="http://schemas.microsoft.com/office/drawing/2014/main" id="{6DD2429B-04B8-3F36-C96B-C3DF0F87B9C6}"/>
              </a:ext>
            </a:extLst>
          </p:cNvPr>
          <p:cNvSpPr/>
          <p:nvPr/>
        </p:nvSpPr>
        <p:spPr>
          <a:xfrm>
            <a:off x="80928" y="854874"/>
            <a:ext cx="8982144" cy="49985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kumimoji="1" lang="ja-JP" altLang="en-US" dirty="0">
                <a:latin typeface="ＭＳ Ｐゴシック" panose="020B0600070205080204" pitchFamily="50" charset="-128"/>
                <a:ea typeface="ＭＳ Ｐゴシック" panose="020B0600070205080204" pitchFamily="50" charset="-128"/>
              </a:rPr>
              <a:t>出力形式</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以下のような</a:t>
            </a:r>
            <a:r>
              <a:rPr kumimoji="1" lang="en-US" altLang="ja-JP" dirty="0">
                <a:latin typeface="ＭＳ Ｐゴシック" panose="020B0600070205080204" pitchFamily="50" charset="-128"/>
                <a:ea typeface="ＭＳ Ｐゴシック" panose="020B0600070205080204" pitchFamily="50" charset="-128"/>
              </a:rPr>
              <a:t>JSON</a:t>
            </a:r>
            <a:r>
              <a:rPr kumimoji="1" lang="ja-JP" altLang="en-US" dirty="0">
                <a:latin typeface="ＭＳ Ｐゴシック" panose="020B0600070205080204" pitchFamily="50" charset="-128"/>
                <a:ea typeface="ＭＳ Ｐゴシック" panose="020B0600070205080204" pitchFamily="50" charset="-128"/>
              </a:rPr>
              <a:t>形式で出力してください。三つ組は</a:t>
            </a:r>
            <a:r>
              <a:rPr kumimoji="1" lang="en-US" altLang="ja-JP" dirty="0">
                <a:latin typeface="ＭＳ Ｐゴシック" panose="020B0600070205080204" pitchFamily="50" charset="-128"/>
                <a:ea typeface="ＭＳ Ｐゴシック" panose="020B0600070205080204" pitchFamily="50" charset="-128"/>
              </a:rPr>
              <a:t>50</a:t>
            </a:r>
            <a:r>
              <a:rPr kumimoji="1" lang="ja-JP" altLang="en-US" dirty="0">
                <a:latin typeface="ＭＳ Ｐゴシック" panose="020B0600070205080204" pitchFamily="50" charset="-128"/>
                <a:ea typeface="ＭＳ Ｐゴシック" panose="020B0600070205080204" pitchFamily="50" charset="-128"/>
              </a:rPr>
              <a:t>個以下にしてください。</a:t>
            </a:r>
            <a:endParaRPr kumimoji="1" lang="en-US" altLang="ja-JP" dirty="0">
              <a:latin typeface="ＭＳ Ｐゴシック" panose="020B0600070205080204" pitchFamily="50" charset="-128"/>
              <a:ea typeface="ＭＳ Ｐゴシック" panose="020B0600070205080204" pitchFamily="50" charset="-128"/>
            </a:endParaRPr>
          </a:p>
          <a:p>
            <a:pPr algn="just"/>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en-US" altLang="ja-JP" dirty="0">
                <a:latin typeface="ＭＳ Ｐゴシック" panose="020B0600070205080204" pitchFamily="50" charset="-128"/>
                <a:ea typeface="ＭＳ Ｐゴシック" panose="020B0600070205080204" pitchFamily="50" charset="-128"/>
              </a:rPr>
              <a:t>[</a:t>
            </a:r>
          </a:p>
          <a:p>
            <a:pPr algn="just"/>
            <a:r>
              <a:rPr kumimoji="1" lang="en-US" altLang="ja-JP" dirty="0">
                <a:latin typeface="ＭＳ Ｐゴシック" panose="020B0600070205080204" pitchFamily="50" charset="-128"/>
                <a:ea typeface="ＭＳ Ｐゴシック" panose="020B0600070205080204" pitchFamily="50" charset="-128"/>
              </a:rPr>
              <a:t>    {</a:t>
            </a:r>
          </a:p>
          <a:p>
            <a:pPr algn="just"/>
            <a:r>
              <a:rPr kumimoji="1" lang="en-US" altLang="ja-JP" dirty="0">
                <a:latin typeface="ＭＳ Ｐゴシック" panose="020B0600070205080204" pitchFamily="50" charset="-128"/>
                <a:ea typeface="ＭＳ Ｐゴシック" panose="020B0600070205080204" pitchFamily="50" charset="-128"/>
              </a:rPr>
              <a:t>        "</a:t>
            </a:r>
            <a:r>
              <a:rPr kumimoji="1" lang="ja-JP" altLang="en-US" dirty="0">
                <a:latin typeface="ＭＳ Ｐゴシック" panose="020B0600070205080204" pitchFamily="50" charset="-128"/>
                <a:ea typeface="ＭＳ Ｐゴシック" panose="020B0600070205080204" pitchFamily="50" charset="-128"/>
              </a:rPr>
              <a:t>用語</a:t>
            </a:r>
            <a:r>
              <a:rPr kumimoji="1" lang="en-US" altLang="ja-JP" dirty="0">
                <a:latin typeface="ＭＳ Ｐゴシック" panose="020B0600070205080204" pitchFamily="50" charset="-128"/>
                <a:ea typeface="ＭＳ Ｐゴシック" panose="020B0600070205080204" pitchFamily="50" charset="-128"/>
              </a:rPr>
              <a:t>A": "</a:t>
            </a:r>
            <a:r>
              <a:rPr kumimoji="1" lang="ja-JP" altLang="en-US" dirty="0">
                <a:latin typeface="ＭＳ Ｐゴシック" panose="020B0600070205080204" pitchFamily="50" charset="-128"/>
                <a:ea typeface="ＭＳ Ｐゴシック" panose="020B0600070205080204" pitchFamily="50" charset="-128"/>
              </a:rPr>
              <a:t>抽出された用語</a:t>
            </a:r>
            <a:r>
              <a:rPr kumimoji="1" lang="en-US" altLang="ja-JP" dirty="0">
                <a:latin typeface="ＭＳ Ｐゴシック" panose="020B0600070205080204" pitchFamily="50" charset="-128"/>
                <a:ea typeface="ＭＳ Ｐゴシック" panose="020B0600070205080204" pitchFamily="50" charset="-128"/>
              </a:rPr>
              <a:t>A",</a:t>
            </a:r>
          </a:p>
          <a:p>
            <a:pPr algn="just"/>
            <a:r>
              <a:rPr kumimoji="1" lang="en-US" altLang="ja-JP" dirty="0">
                <a:latin typeface="ＭＳ Ｐゴシック" panose="020B0600070205080204" pitchFamily="50" charset="-128"/>
                <a:ea typeface="ＭＳ Ｐゴシック" panose="020B0600070205080204" pitchFamily="50" charset="-128"/>
              </a:rPr>
              <a:t>        "</a:t>
            </a:r>
            <a:r>
              <a:rPr kumimoji="1" lang="ja-JP" altLang="en-US" dirty="0">
                <a:latin typeface="ＭＳ Ｐゴシック" panose="020B0600070205080204" pitchFamily="50" charset="-128"/>
                <a:ea typeface="ＭＳ Ｐゴシック" panose="020B0600070205080204" pitchFamily="50" charset="-128"/>
              </a:rPr>
              <a:t>用語</a:t>
            </a:r>
            <a:r>
              <a:rPr kumimoji="1" lang="en-US" altLang="ja-JP" dirty="0">
                <a:latin typeface="ＭＳ Ｐゴシック" panose="020B0600070205080204" pitchFamily="50" charset="-128"/>
                <a:ea typeface="ＭＳ Ｐゴシック" panose="020B0600070205080204" pitchFamily="50" charset="-128"/>
              </a:rPr>
              <a:t>B": "</a:t>
            </a:r>
            <a:r>
              <a:rPr kumimoji="1" lang="ja-JP" altLang="en-US" dirty="0">
                <a:latin typeface="ＭＳ Ｐゴシック" panose="020B0600070205080204" pitchFamily="50" charset="-128"/>
                <a:ea typeface="ＭＳ Ｐゴシック" panose="020B0600070205080204" pitchFamily="50" charset="-128"/>
              </a:rPr>
              <a:t>抽出された用語</a:t>
            </a:r>
            <a:r>
              <a:rPr kumimoji="1" lang="en-US" altLang="ja-JP" dirty="0">
                <a:latin typeface="ＭＳ Ｐゴシック" panose="020B0600070205080204" pitchFamily="50" charset="-128"/>
                <a:ea typeface="ＭＳ Ｐゴシック" panose="020B0600070205080204" pitchFamily="50" charset="-128"/>
              </a:rPr>
              <a:t>B",</a:t>
            </a:r>
          </a:p>
          <a:p>
            <a:pPr algn="just"/>
            <a:r>
              <a:rPr kumimoji="1" lang="en-US" altLang="ja-JP" dirty="0">
                <a:latin typeface="ＭＳ Ｐゴシック" panose="020B0600070205080204" pitchFamily="50" charset="-128"/>
                <a:ea typeface="ＭＳ Ｐゴシック" panose="020B0600070205080204" pitchFamily="50" charset="-128"/>
              </a:rPr>
              <a:t>        "</a:t>
            </a:r>
            <a:r>
              <a:rPr kumimoji="1" lang="ja-JP" altLang="en-US" dirty="0">
                <a:latin typeface="ＭＳ Ｐゴシック" panose="020B0600070205080204" pitchFamily="50" charset="-128"/>
                <a:ea typeface="ＭＳ Ｐゴシック" panose="020B0600070205080204" pitchFamily="50" charset="-128"/>
              </a:rPr>
              <a:t>関係性</a:t>
            </a:r>
            <a:r>
              <a:rPr kumimoji="1" lang="en-US" altLang="ja-JP" dirty="0">
                <a:latin typeface="ＭＳ Ｐゴシック" panose="020B0600070205080204" pitchFamily="50" charset="-128"/>
                <a:ea typeface="ＭＳ Ｐゴシック" panose="020B0600070205080204" pitchFamily="50" charset="-128"/>
              </a:rPr>
              <a:t>": "</a:t>
            </a:r>
            <a:r>
              <a:rPr kumimoji="1" lang="ja-JP" altLang="en-US" dirty="0">
                <a:latin typeface="ＭＳ Ｐゴシック" panose="020B0600070205080204" pitchFamily="50" charset="-128"/>
                <a:ea typeface="ＭＳ Ｐゴシック" panose="020B0600070205080204" pitchFamily="50" charset="-128"/>
              </a:rPr>
              <a:t>用語</a:t>
            </a:r>
            <a:r>
              <a:rPr kumimoji="1" lang="en-US" altLang="ja-JP" dirty="0">
                <a:latin typeface="ＭＳ Ｐゴシック" panose="020B0600070205080204" pitchFamily="50" charset="-128"/>
                <a:ea typeface="ＭＳ Ｐゴシック" panose="020B0600070205080204" pitchFamily="50" charset="-128"/>
              </a:rPr>
              <a:t>A</a:t>
            </a:r>
            <a:r>
              <a:rPr kumimoji="1" lang="ja-JP" altLang="en-US" dirty="0">
                <a:latin typeface="ＭＳ Ｐゴシック" panose="020B0600070205080204" pitchFamily="50" charset="-128"/>
                <a:ea typeface="ＭＳ Ｐゴシック" panose="020B0600070205080204" pitchFamily="50" charset="-128"/>
              </a:rPr>
              <a:t>と用語</a:t>
            </a:r>
            <a:r>
              <a:rPr kumimoji="1" lang="en-US" altLang="ja-JP" dirty="0">
                <a:latin typeface="ＭＳ Ｐゴシック" panose="020B0600070205080204" pitchFamily="50" charset="-128"/>
                <a:ea typeface="ＭＳ Ｐゴシック" panose="020B0600070205080204" pitchFamily="50" charset="-128"/>
              </a:rPr>
              <a:t>B</a:t>
            </a:r>
            <a:r>
              <a:rPr kumimoji="1" lang="ja-JP" altLang="en-US" dirty="0">
                <a:latin typeface="ＭＳ Ｐゴシック" panose="020B0600070205080204" pitchFamily="50" charset="-128"/>
                <a:ea typeface="ＭＳ Ｐゴシック" panose="020B0600070205080204" pitchFamily="50" charset="-128"/>
              </a:rPr>
              <a:t>の関係性</a:t>
            </a:r>
            <a:r>
              <a:rPr kumimoji="1" lang="en-US" altLang="ja-JP" dirty="0">
                <a:latin typeface="ＭＳ Ｐゴシック" panose="020B0600070205080204" pitchFamily="50" charset="-128"/>
                <a:ea typeface="ＭＳ Ｐゴシック" panose="020B0600070205080204" pitchFamily="50" charset="-128"/>
              </a:rPr>
              <a:t>",</a:t>
            </a:r>
          </a:p>
          <a:p>
            <a:pPr algn="just"/>
            <a:r>
              <a:rPr kumimoji="1" lang="en-US" altLang="ja-JP" dirty="0">
                <a:latin typeface="ＭＳ Ｐゴシック" panose="020B0600070205080204" pitchFamily="50" charset="-128"/>
                <a:ea typeface="ＭＳ Ｐゴシック" panose="020B0600070205080204" pitchFamily="50" charset="-128"/>
              </a:rPr>
              <a:t>        "</a:t>
            </a:r>
            <a:r>
              <a:rPr kumimoji="1" lang="ja-JP" altLang="en-US" dirty="0">
                <a:latin typeface="ＭＳ Ｐゴシック" panose="020B0600070205080204" pitchFamily="50" charset="-128"/>
                <a:ea typeface="ＭＳ Ｐゴシック" panose="020B0600070205080204" pitchFamily="50" charset="-128"/>
              </a:rPr>
              <a:t>重要度</a:t>
            </a:r>
            <a:r>
              <a:rPr kumimoji="1" lang="en-US" altLang="ja-JP" dirty="0">
                <a:latin typeface="ＭＳ Ｐゴシック" panose="020B0600070205080204" pitchFamily="50" charset="-128"/>
                <a:ea typeface="ＭＳ Ｐゴシック" panose="020B0600070205080204" pitchFamily="50" charset="-128"/>
              </a:rPr>
              <a:t>": "(1</a:t>
            </a:r>
            <a:r>
              <a:rPr kumimoji="1" lang="ja-JP" altLang="en-US" dirty="0">
                <a:latin typeface="ＭＳ Ｐゴシック" panose="020B0600070205080204" pitchFamily="50" charset="-128"/>
                <a:ea typeface="ＭＳ Ｐゴシック" panose="020B0600070205080204" pitchFamily="50" charset="-128"/>
              </a:rPr>
              <a:t>～</a:t>
            </a:r>
            <a:r>
              <a:rPr kumimoji="1" lang="en-US" altLang="ja-JP" dirty="0">
                <a:latin typeface="ＭＳ Ｐゴシック" panose="020B0600070205080204" pitchFamily="50" charset="-128"/>
                <a:ea typeface="ＭＳ Ｐゴシック" panose="020B0600070205080204" pitchFamily="50" charset="-128"/>
              </a:rPr>
              <a:t>5)“</a:t>
            </a:r>
          </a:p>
          <a:p>
            <a:pPr algn="just"/>
            <a:r>
              <a:rPr kumimoji="1" lang="en-US" altLang="ja-JP" dirty="0">
                <a:latin typeface="ＭＳ Ｐゴシック" panose="020B0600070205080204" pitchFamily="50" charset="-128"/>
                <a:ea typeface="ＭＳ Ｐゴシック" panose="020B0600070205080204" pitchFamily="50" charset="-128"/>
              </a:rPr>
              <a:t>    },</a:t>
            </a:r>
          </a:p>
          <a:p>
            <a:pPr algn="just"/>
            <a:r>
              <a:rPr kumimoji="1" lang="en-US" altLang="ja-JP" dirty="0">
                <a:latin typeface="ＭＳ Ｐゴシック" panose="020B0600070205080204" pitchFamily="50" charset="-128"/>
                <a:ea typeface="ＭＳ Ｐゴシック" panose="020B0600070205080204" pitchFamily="50" charset="-128"/>
              </a:rPr>
              <a:t>    {...}</a:t>
            </a:r>
          </a:p>
          <a:p>
            <a:pPr algn="just"/>
            <a:r>
              <a:rPr kumimoji="1" lang="en-US" altLang="ja-JP" dirty="0">
                <a:latin typeface="ＭＳ Ｐゴシック" panose="020B0600070205080204" pitchFamily="50" charset="-128"/>
                <a:ea typeface="ＭＳ Ｐゴシック" panose="020B0600070205080204" pitchFamily="50" charset="-128"/>
              </a:rPr>
              <a:t>]</a:t>
            </a:r>
          </a:p>
          <a:p>
            <a:pPr algn="just"/>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タイトル 1">
            <a:extLst>
              <a:ext uri="{FF2B5EF4-FFF2-40B4-BE49-F238E27FC236}">
                <a16:creationId xmlns:a16="http://schemas.microsoft.com/office/drawing/2014/main" id="{606B05D1-7E78-617C-7B65-5E74F93B4431}"/>
              </a:ext>
            </a:extLst>
          </p:cNvPr>
          <p:cNvSpPr txBox="1">
            <a:spLocks/>
          </p:cNvSpPr>
          <p:nvPr/>
        </p:nvSpPr>
        <p:spPr>
          <a:xfrm>
            <a:off x="80927" y="65687"/>
            <a:ext cx="5624413"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（プロンプト）</a:t>
            </a:r>
          </a:p>
        </p:txBody>
      </p:sp>
    </p:spTree>
    <p:extLst>
      <p:ext uri="{BB962C8B-B14F-4D97-AF65-F5344CB8AC3E}">
        <p14:creationId xmlns:p14="http://schemas.microsoft.com/office/powerpoint/2010/main" val="2006119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C9385-9B5C-16CF-19CA-C6AAC76A2E9A}"/>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の結果</a:t>
            </a:r>
          </a:p>
        </p:txBody>
      </p:sp>
      <p:sp>
        <p:nvSpPr>
          <p:cNvPr id="3" name="スライド番号プレースホルダー 2">
            <a:extLst>
              <a:ext uri="{FF2B5EF4-FFF2-40B4-BE49-F238E27FC236}">
                <a16:creationId xmlns:a16="http://schemas.microsoft.com/office/drawing/2014/main" id="{EAB7CE10-BAA5-D9F8-F878-D4473E5885C8}"/>
              </a:ext>
            </a:extLst>
          </p:cNvPr>
          <p:cNvSpPr>
            <a:spLocks noGrp="1"/>
          </p:cNvSpPr>
          <p:nvPr>
            <p:ph type="sldNum" sz="quarter" idx="12"/>
          </p:nvPr>
        </p:nvSpPr>
        <p:spPr/>
        <p:txBody>
          <a:bodyPr/>
          <a:lstStyle/>
          <a:p>
            <a:fld id="{B67975F5-DE1D-4BC9-B096-95CE2BC3E8B5}" type="slidenum">
              <a:rPr kumimoji="1" lang="ja-JP" altLang="en-US" smtClean="0"/>
              <a:t>47</a:t>
            </a:fld>
            <a:endParaRPr kumimoji="1" lang="ja-JP" altLang="en-US" dirty="0"/>
          </a:p>
        </p:txBody>
      </p:sp>
      <p:sp>
        <p:nvSpPr>
          <p:cNvPr id="10" name="テキスト ボックス 9">
            <a:extLst>
              <a:ext uri="{FF2B5EF4-FFF2-40B4-BE49-F238E27FC236}">
                <a16:creationId xmlns:a16="http://schemas.microsoft.com/office/drawing/2014/main" id="{024A82FF-4C14-D072-F203-1E1D6EB8B507}"/>
              </a:ext>
            </a:extLst>
          </p:cNvPr>
          <p:cNvSpPr txBox="1"/>
          <p:nvPr/>
        </p:nvSpPr>
        <p:spPr>
          <a:xfrm>
            <a:off x="144279" y="858143"/>
            <a:ext cx="8575178" cy="646331"/>
          </a:xfrm>
          <a:prstGeom prst="rect">
            <a:avLst/>
          </a:prstGeom>
          <a:noFill/>
        </p:spPr>
        <p:txBody>
          <a:bodyPr wrap="square" rtlCol="0">
            <a:spAutoFit/>
          </a:bodyPr>
          <a:lstStyle/>
          <a:p>
            <a:pPr marL="214313" indent="-214313">
              <a:buFont typeface="Wingdings" panose="05000000000000000000" pitchFamily="2" charset="2"/>
              <a:buChar char="Ø"/>
            </a:pPr>
            <a:r>
              <a:rPr kumimoji="1" lang="en-US" altLang="ja-JP" sz="3600" dirty="0">
                <a:solidFill>
                  <a:prstClr val="black"/>
                </a:solidFill>
                <a:latin typeface="ＭＳ Ｐゴシック" panose="020B0600070205080204" pitchFamily="50" charset="-128"/>
                <a:ea typeface="ＭＳ Ｐゴシック" panose="020B0600070205080204" pitchFamily="50" charset="-128"/>
              </a:rPr>
              <a:t> PDF </a:t>
            </a:r>
            <a:r>
              <a:rPr kumimoji="1" lang="ja-JP" altLang="en-US" sz="3600" dirty="0">
                <a:solidFill>
                  <a:prstClr val="black"/>
                </a:solidFill>
                <a:latin typeface="ＭＳ Ｐゴシック" panose="020B0600070205080204" pitchFamily="50" charset="-128"/>
                <a:ea typeface="ＭＳ Ｐゴシック" panose="020B0600070205080204" pitchFamily="50" charset="-128"/>
              </a:rPr>
              <a:t>から変換したテキストデータ</a:t>
            </a:r>
          </a:p>
        </p:txBody>
      </p:sp>
      <mc:AlternateContent xmlns:mc="http://schemas.openxmlformats.org/markup-compatibility/2006">
        <mc:Choice xmlns:a14="http://schemas.microsoft.com/office/drawing/2010/main" Requires="a14">
          <p:sp>
            <p:nvSpPr>
              <p:cNvPr id="4" name="正方形/長方形 3">
                <a:extLst>
                  <a:ext uri="{FF2B5EF4-FFF2-40B4-BE49-F238E27FC236}">
                    <a16:creationId xmlns:a16="http://schemas.microsoft.com/office/drawing/2014/main" id="{A9179BC5-84BB-E5BF-E293-663A2AF1B5B2}"/>
                  </a:ext>
                </a:extLst>
              </p:cNvPr>
              <p:cNvSpPr/>
              <p:nvPr/>
            </p:nvSpPr>
            <p:spPr>
              <a:xfrm>
                <a:off x="80928" y="1580588"/>
                <a:ext cx="8982144" cy="49985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kumimoji="1" lang="en-US" altLang="ja-JP" dirty="0">
                    <a:latin typeface="ＭＳ Ｐゴシック" panose="020B0600070205080204" pitchFamily="50" charset="-128"/>
                    <a:ea typeface="ＭＳ Ｐゴシック" panose="020B0600070205080204" pitchFamily="50" charset="-128"/>
                  </a:rPr>
                  <a:t>1 / 37</a:t>
                </a:r>
              </a:p>
              <a:p>
                <a:pPr algn="just"/>
                <a:r>
                  <a:rPr kumimoji="1" lang="ja-JP" altLang="en-US" dirty="0">
                    <a:latin typeface="ＭＳ Ｐゴシック" panose="020B0600070205080204" pitchFamily="50" charset="-128"/>
                    <a:ea typeface="ＭＳ Ｐゴシック" panose="020B0600070205080204" pitchFamily="50" charset="-128"/>
                  </a:rPr>
                  <a:t>令和６年能登半島地震に係る被害状況等について </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これは速報であり、数値等は今後も変わることがある。  </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令和６ 年１月２日 ７時００分現在  </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非常災害対策本部  </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１ 地震の概要 （気象庁情報： </a:t>
                </a:r>
                <a:r>
                  <a:rPr kumimoji="1" lang="en-US" altLang="ja-JP" dirty="0">
                    <a:latin typeface="ＭＳ Ｐゴシック" panose="020B0600070205080204" pitchFamily="50" charset="-128"/>
                    <a:ea typeface="ＭＳ Ｐゴシック" panose="020B0600070205080204" pitchFamily="50" charset="-128"/>
                  </a:rPr>
                  <a:t>1</a:t>
                </a:r>
                <a:r>
                  <a:rPr kumimoji="1" lang="ja-JP" altLang="en-US" dirty="0">
                    <a:latin typeface="ＭＳ Ｐゴシック" panose="020B0600070205080204" pitchFamily="50" charset="-128"/>
                    <a:ea typeface="ＭＳ Ｐゴシック" panose="020B0600070205080204" pitchFamily="50" charset="-128"/>
                  </a:rPr>
                  <a:t>月</a:t>
                </a:r>
                <a:r>
                  <a:rPr kumimoji="1" lang="en-US" altLang="ja-JP" dirty="0">
                    <a:latin typeface="ＭＳ Ｐゴシック" panose="020B0600070205080204" pitchFamily="50" charset="-128"/>
                    <a:ea typeface="ＭＳ Ｐゴシック" panose="020B0600070205080204" pitchFamily="50" charset="-128"/>
                  </a:rPr>
                  <a:t>2</a:t>
                </a:r>
                <a:r>
                  <a:rPr kumimoji="1" lang="ja-JP" altLang="en-US" dirty="0">
                    <a:latin typeface="ＭＳ Ｐゴシック" panose="020B0600070205080204" pitchFamily="50" charset="-128"/>
                    <a:ea typeface="ＭＳ Ｐゴシック" panose="020B0600070205080204" pitchFamily="50" charset="-128"/>
                  </a:rPr>
                  <a:t>日</a:t>
                </a:r>
                <a:r>
                  <a:rPr kumimoji="1" lang="en-US" altLang="ja-JP" dirty="0">
                    <a:latin typeface="ＭＳ Ｐゴシック" panose="020B0600070205080204" pitchFamily="50" charset="-128"/>
                    <a:ea typeface="ＭＳ Ｐゴシック" panose="020B0600070205080204" pitchFamily="50" charset="-128"/>
                  </a:rPr>
                  <a:t>7:00</a:t>
                </a:r>
                <a:r>
                  <a:rPr kumimoji="1" lang="ja-JP" altLang="en-US" dirty="0">
                    <a:latin typeface="ＭＳ Ｐゴシック" panose="020B0600070205080204" pitchFamily="50" charset="-128"/>
                    <a:ea typeface="ＭＳ Ｐゴシック" panose="020B0600070205080204" pitchFamily="50" charset="-128"/>
                  </a:rPr>
                  <a:t>現在） </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１</a:t>
                </a:r>
                <a:r>
                  <a:rPr kumimoji="1" lang="en-US" altLang="ja-JP" dirty="0">
                    <a:latin typeface="ＭＳ Ｐゴシック" panose="020B0600070205080204" pitchFamily="50" charset="-128"/>
                    <a:ea typeface="ＭＳ Ｐゴシック" panose="020B0600070205080204" pitchFamily="50" charset="-128"/>
                  </a:rPr>
                  <a:t>)1</a:t>
                </a:r>
                <a:r>
                  <a:rPr kumimoji="1" lang="ja-JP" altLang="en-US" dirty="0">
                    <a:latin typeface="ＭＳ Ｐゴシック" panose="020B0600070205080204" pitchFamily="50" charset="-128"/>
                    <a:ea typeface="ＭＳ Ｐゴシック" panose="020B0600070205080204" pitchFamily="50" charset="-128"/>
                  </a:rPr>
                  <a:t>月</a:t>
                </a:r>
                <a:r>
                  <a:rPr kumimoji="1" lang="en-US" altLang="ja-JP" dirty="0">
                    <a:latin typeface="ＭＳ Ｐゴシック" panose="020B0600070205080204" pitchFamily="50" charset="-128"/>
                    <a:ea typeface="ＭＳ Ｐゴシック" panose="020B0600070205080204" pitchFamily="50" charset="-128"/>
                  </a:rPr>
                  <a:t>1</a:t>
                </a:r>
                <a:r>
                  <a:rPr kumimoji="1" lang="ja-JP" altLang="en-US" dirty="0">
                    <a:latin typeface="ＭＳ Ｐゴシック" panose="020B0600070205080204" pitchFamily="50" charset="-128"/>
                    <a:ea typeface="ＭＳ Ｐゴシック" panose="020B0600070205080204" pitchFamily="50" charset="-128"/>
                  </a:rPr>
                  <a:t>日</a:t>
                </a:r>
                <a:r>
                  <a:rPr kumimoji="1" lang="en-US" altLang="ja-JP" dirty="0">
                    <a:latin typeface="ＭＳ Ｐゴシック" panose="020B0600070205080204" pitchFamily="50" charset="-128"/>
                    <a:ea typeface="ＭＳ Ｐゴシック" panose="020B0600070205080204" pitchFamily="50" charset="-128"/>
                  </a:rPr>
                  <a:t>16</a:t>
                </a:r>
                <a:r>
                  <a:rPr kumimoji="1" lang="ja-JP" altLang="en-US" dirty="0">
                    <a:latin typeface="ＭＳ Ｐゴシック" panose="020B0600070205080204" pitchFamily="50" charset="-128"/>
                    <a:ea typeface="ＭＳ Ｐゴシック" panose="020B0600070205080204" pitchFamily="50" charset="-128"/>
                  </a:rPr>
                  <a:t>時</a:t>
                </a:r>
                <a:r>
                  <a:rPr kumimoji="1" lang="en-US" altLang="ja-JP" dirty="0">
                    <a:latin typeface="ＭＳ Ｐゴシック" panose="020B0600070205080204" pitchFamily="50" charset="-128"/>
                    <a:ea typeface="ＭＳ Ｐゴシック" panose="020B0600070205080204" pitchFamily="50" charset="-128"/>
                  </a:rPr>
                  <a:t>10</a:t>
                </a:r>
                <a:r>
                  <a:rPr kumimoji="1" lang="ja-JP" altLang="en-US" dirty="0">
                    <a:latin typeface="ＭＳ Ｐゴシック" panose="020B0600070205080204" pitchFamily="50" charset="-128"/>
                    <a:ea typeface="ＭＳ Ｐゴシック" panose="020B0600070205080204" pitchFamily="50" charset="-128"/>
                  </a:rPr>
                  <a:t>分の地震  発生日時  </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○令和</a:t>
                </a:r>
                <a:r>
                  <a:rPr kumimoji="1" lang="en-US" altLang="ja-JP" dirty="0">
                    <a:latin typeface="ＭＳ Ｐゴシック" panose="020B0600070205080204" pitchFamily="50" charset="-128"/>
                    <a:ea typeface="ＭＳ Ｐゴシック" panose="020B0600070205080204" pitchFamily="50" charset="-128"/>
                  </a:rPr>
                  <a:t>6</a:t>
                </a:r>
                <a:r>
                  <a:rPr kumimoji="1" lang="ja-JP" altLang="en-US" dirty="0">
                    <a:latin typeface="ＭＳ Ｐゴシック" panose="020B0600070205080204" pitchFamily="50" charset="-128"/>
                    <a:ea typeface="ＭＳ Ｐゴシック" panose="020B0600070205080204" pitchFamily="50" charset="-128"/>
                  </a:rPr>
                  <a:t>年</a:t>
                </a:r>
                <a:r>
                  <a:rPr kumimoji="1" lang="en-US" altLang="ja-JP" dirty="0">
                    <a:latin typeface="ＭＳ Ｐゴシック" panose="020B0600070205080204" pitchFamily="50" charset="-128"/>
                    <a:ea typeface="ＭＳ Ｐゴシック" panose="020B0600070205080204" pitchFamily="50" charset="-128"/>
                  </a:rPr>
                  <a:t>1</a:t>
                </a:r>
                <a:r>
                  <a:rPr kumimoji="1" lang="ja-JP" altLang="en-US" dirty="0">
                    <a:latin typeface="ＭＳ Ｐゴシック" panose="020B0600070205080204" pitchFamily="50" charset="-128"/>
                    <a:ea typeface="ＭＳ Ｐゴシック" panose="020B0600070205080204" pitchFamily="50" charset="-128"/>
                  </a:rPr>
                  <a:t>月</a:t>
                </a:r>
                <a:r>
                  <a:rPr kumimoji="1" lang="en-US" altLang="ja-JP" dirty="0">
                    <a:latin typeface="ＭＳ Ｐゴシック" panose="020B0600070205080204" pitchFamily="50" charset="-128"/>
                    <a:ea typeface="ＭＳ Ｐゴシック" panose="020B0600070205080204" pitchFamily="50" charset="-128"/>
                  </a:rPr>
                  <a:t>1</a:t>
                </a:r>
                <a:r>
                  <a:rPr kumimoji="1" lang="ja-JP" altLang="en-US" dirty="0">
                    <a:latin typeface="ＭＳ Ｐゴシック" panose="020B0600070205080204" pitchFamily="50" charset="-128"/>
                    <a:ea typeface="ＭＳ Ｐゴシック" panose="020B0600070205080204" pitchFamily="50" charset="-128"/>
                  </a:rPr>
                  <a:t>日</a:t>
                </a:r>
                <a:r>
                  <a:rPr kumimoji="1" lang="en-US" altLang="ja-JP" dirty="0">
                    <a:latin typeface="ＭＳ Ｐゴシック" panose="020B0600070205080204" pitchFamily="50" charset="-128"/>
                    <a:ea typeface="ＭＳ Ｐゴシック" panose="020B0600070205080204" pitchFamily="50" charset="-128"/>
                  </a:rPr>
                  <a:t>16:10 </a:t>
                </a:r>
                <a:r>
                  <a:rPr kumimoji="1" lang="ja-JP" altLang="en-US" dirty="0">
                    <a:latin typeface="ＭＳ Ｐゴシック" panose="020B0600070205080204" pitchFamily="50" charset="-128"/>
                    <a:ea typeface="ＭＳ Ｐゴシック" panose="020B0600070205080204" pitchFamily="50" charset="-128"/>
                  </a:rPr>
                  <a:t>震源及び規模（暫定値）  </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○場所：石川県能登地方（北緯 </a:t>
                </a:r>
                <a:r>
                  <a:rPr kumimoji="1" lang="en-US" altLang="ja-JP" dirty="0">
                    <a:latin typeface="ＭＳ Ｐゴシック" panose="020B0600070205080204" pitchFamily="50" charset="-128"/>
                    <a:ea typeface="ＭＳ Ｐゴシック" panose="020B0600070205080204" pitchFamily="50" charset="-128"/>
                  </a:rPr>
                  <a:t>37.5</a:t>
                </a:r>
                <a:r>
                  <a:rPr kumimoji="1" lang="ja-JP" altLang="en-US" dirty="0">
                    <a:latin typeface="ＭＳ Ｐゴシック" panose="020B0600070205080204" pitchFamily="50" charset="-128"/>
                    <a:ea typeface="ＭＳ Ｐゴシック" panose="020B0600070205080204" pitchFamily="50" charset="-128"/>
                  </a:rPr>
                  <a:t>度、東経 </a:t>
                </a:r>
                <a:r>
                  <a:rPr kumimoji="1" lang="en-US" altLang="ja-JP" dirty="0">
                    <a:latin typeface="ＭＳ Ｐゴシック" panose="020B0600070205080204" pitchFamily="50" charset="-128"/>
                    <a:ea typeface="ＭＳ Ｐゴシック" panose="020B0600070205080204" pitchFamily="50" charset="-128"/>
                  </a:rPr>
                  <a:t>137.3</a:t>
                </a:r>
                <a:r>
                  <a:rPr kumimoji="1" lang="ja-JP" altLang="en-US" dirty="0">
                    <a:latin typeface="ＭＳ Ｐゴシック" panose="020B0600070205080204" pitchFamily="50" charset="-128"/>
                    <a:ea typeface="ＭＳ Ｐゴシック" panose="020B0600070205080204" pitchFamily="50" charset="-128"/>
                  </a:rPr>
                  <a:t>度） </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○規模：マグニチュード </a:t>
                </a:r>
                <a:r>
                  <a:rPr kumimoji="1" lang="en-US" altLang="ja-JP" dirty="0">
                    <a:latin typeface="ＭＳ Ｐゴシック" panose="020B0600070205080204" pitchFamily="50" charset="-128"/>
                    <a:ea typeface="ＭＳ Ｐゴシック" panose="020B0600070205080204" pitchFamily="50" charset="-128"/>
                  </a:rPr>
                  <a:t>7.6</a:t>
                </a:r>
                <a:r>
                  <a:rPr kumimoji="1" lang="ja-JP" altLang="en-US" dirty="0">
                    <a:latin typeface="ＭＳ Ｐゴシック" panose="020B0600070205080204" pitchFamily="50" charset="-128"/>
                    <a:ea typeface="ＭＳ Ｐゴシック" panose="020B0600070205080204" pitchFamily="50" charset="-128"/>
                  </a:rPr>
                  <a:t>（暫定値） </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○震源の深さ：</a:t>
                </a:r>
                <a:r>
                  <a:rPr kumimoji="1" lang="en-US" altLang="ja-JP" dirty="0">
                    <a:latin typeface="ＭＳ Ｐゴシック" panose="020B0600070205080204" pitchFamily="50" charset="-128"/>
                    <a:ea typeface="ＭＳ Ｐゴシック" panose="020B0600070205080204" pitchFamily="50" charset="-128"/>
                  </a:rPr>
                  <a:t>16 </a:t>
                </a:r>
                <a:r>
                  <a:rPr kumimoji="1" lang="ja-JP" altLang="en-US" dirty="0">
                    <a:latin typeface="ＭＳ Ｐゴシック" panose="020B0600070205080204" pitchFamily="50" charset="-128"/>
                    <a:ea typeface="ＭＳ Ｐゴシック" panose="020B0600070205080204" pitchFamily="50" charset="-128"/>
                  </a:rPr>
                  <a:t>ｋｍ（暫定値）  各地の震度（震度 </a:t>
                </a:r>
                <a:r>
                  <a:rPr kumimoji="1" lang="en-US" altLang="ja-JP" dirty="0">
                    <a:latin typeface="ＭＳ Ｐゴシック" panose="020B0600070205080204" pitchFamily="50" charset="-128"/>
                    <a:ea typeface="ＭＳ Ｐゴシック" panose="020B0600070205080204" pitchFamily="50" charset="-128"/>
                  </a:rPr>
                  <a:t>5</a:t>
                </a:r>
                <a:r>
                  <a:rPr kumimoji="1" lang="ja-JP" altLang="en-US" dirty="0">
                    <a:latin typeface="ＭＳ Ｐゴシック" panose="020B0600070205080204" pitchFamily="50" charset="-128"/>
                    <a:ea typeface="ＭＳ Ｐゴシック" panose="020B0600070205080204" pitchFamily="50" charset="-128"/>
                  </a:rPr>
                  <a:t>強以上） </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○石川県  震度７  志賀町     震度６強  七尾市、輪島市、珠洲市、穴水町      震度６弱  中能登町、能登町      震度５強  金沢市、小松市、加賀市、羽咋市、かほく市、能美市、宝達志水町  </a:t>
                </a:r>
                <a:endParaRPr kumimoji="1" lang="en-US" altLang="ja-JP" dirty="0">
                  <a:latin typeface="ＭＳ Ｐゴシック" panose="020B0600070205080204" pitchFamily="50" charset="-128"/>
                  <a:ea typeface="ＭＳ Ｐゴシック" panose="020B0600070205080204" pitchFamily="50" charset="-128"/>
                </a:endParaRPr>
              </a:p>
              <a:p>
                <a:pPr algn="just"/>
                <a:r>
                  <a:rPr kumimoji="1" lang="ja-JP" altLang="en-US" dirty="0">
                    <a:latin typeface="ＭＳ Ｐゴシック" panose="020B0600070205080204" pitchFamily="50" charset="-128"/>
                    <a:ea typeface="ＭＳ Ｐゴシック" panose="020B0600070205080204" pitchFamily="50" charset="-128"/>
                  </a:rPr>
                  <a:t>○新潟県  震度６弱  長岡市     震度５強  新潟中央区、新潟南区、新潟西区、新潟西蒲区、三条市、柏崎市、  見附市、燕市、糸魚川市、妙高市、上越市、佐渡市、南魚沼市、  阿賀町、刈羽村  </a:t>
                </a:r>
                <a:endParaRPr kumimoji="1" lang="en-US" altLang="ja-JP" dirty="0">
                  <a:latin typeface="ＭＳ Ｐゴシック" panose="020B0600070205080204" pitchFamily="50" charset="-128"/>
                  <a:ea typeface="ＭＳ Ｐゴシック" panose="020B0600070205080204" pitchFamily="50" charset="-128"/>
                </a:endParaRPr>
              </a:p>
              <a:p>
                <a:pPr algn="ct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en-US" altLang="ja-JP" dirty="0">
                  <a:latin typeface="ＭＳ Ｐゴシック" panose="020B0600070205080204" pitchFamily="50" charset="-128"/>
                  <a:ea typeface="ＭＳ Ｐゴシック" panose="020B0600070205080204" pitchFamily="50" charset="-128"/>
                </a:endParaRPr>
              </a:p>
            </p:txBody>
          </p:sp>
        </mc:Choice>
        <mc:Fallback>
          <p:sp>
            <p:nvSpPr>
              <p:cNvPr id="4" name="正方形/長方形 3">
                <a:extLst>
                  <a:ext uri="{FF2B5EF4-FFF2-40B4-BE49-F238E27FC236}">
                    <a16:creationId xmlns:a16="http://schemas.microsoft.com/office/drawing/2014/main" id="{A9179BC5-84BB-E5BF-E293-663A2AF1B5B2}"/>
                  </a:ext>
                </a:extLst>
              </p:cNvPr>
              <p:cNvSpPr>
                <a:spLocks noRot="1" noChangeAspect="1" noMove="1" noResize="1" noEditPoints="1" noAdjustHandles="1" noChangeArrowheads="1" noChangeShapeType="1" noTextEdit="1"/>
              </p:cNvSpPr>
              <p:nvPr/>
            </p:nvSpPr>
            <p:spPr>
              <a:xfrm>
                <a:off x="80928" y="1580588"/>
                <a:ext cx="8982144" cy="4998573"/>
              </a:xfrm>
              <a:prstGeom prst="rect">
                <a:avLst/>
              </a:prstGeom>
              <a:blipFill>
                <a:blip r:embed="rId3"/>
                <a:stretch>
                  <a:fillRect l="-474" t="-851" r="-203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43821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C9385-9B5C-16CF-19CA-C6AAC76A2E9A}"/>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の結果</a:t>
            </a:r>
          </a:p>
        </p:txBody>
      </p:sp>
      <p:sp>
        <p:nvSpPr>
          <p:cNvPr id="3" name="スライド番号プレースホルダー 2">
            <a:extLst>
              <a:ext uri="{FF2B5EF4-FFF2-40B4-BE49-F238E27FC236}">
                <a16:creationId xmlns:a16="http://schemas.microsoft.com/office/drawing/2014/main" id="{EAB7CE10-BAA5-D9F8-F878-D4473E5885C8}"/>
              </a:ext>
            </a:extLst>
          </p:cNvPr>
          <p:cNvSpPr>
            <a:spLocks noGrp="1"/>
          </p:cNvSpPr>
          <p:nvPr>
            <p:ph type="sldNum" sz="quarter" idx="12"/>
          </p:nvPr>
        </p:nvSpPr>
        <p:spPr/>
        <p:txBody>
          <a:bodyPr/>
          <a:lstStyle/>
          <a:p>
            <a:fld id="{B67975F5-DE1D-4BC9-B096-95CE2BC3E8B5}" type="slidenum">
              <a:rPr kumimoji="1" lang="ja-JP" altLang="en-US" smtClean="0"/>
              <a:t>48</a:t>
            </a:fld>
            <a:endParaRPr kumimoji="1" lang="ja-JP" altLang="en-US" dirty="0"/>
          </a:p>
        </p:txBody>
      </p:sp>
      <p:sp>
        <p:nvSpPr>
          <p:cNvPr id="9" name="テキスト ボックス 8">
            <a:extLst>
              <a:ext uri="{FF2B5EF4-FFF2-40B4-BE49-F238E27FC236}">
                <a16:creationId xmlns:a16="http://schemas.microsoft.com/office/drawing/2014/main" id="{FEC25AEC-7A62-5241-C9ED-3D37FCC71520}"/>
              </a:ext>
            </a:extLst>
          </p:cNvPr>
          <p:cNvSpPr txBox="1"/>
          <p:nvPr/>
        </p:nvSpPr>
        <p:spPr>
          <a:xfrm>
            <a:off x="5075062" y="78428"/>
            <a:ext cx="4614454" cy="523220"/>
          </a:xfrm>
          <a:prstGeom prst="rect">
            <a:avLst/>
          </a:prstGeom>
          <a:noFill/>
        </p:spPr>
        <p:txBody>
          <a:bodyPr wrap="square">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＊：重要度</a:t>
            </a:r>
          </a:p>
        </p:txBody>
      </p:sp>
      <p:sp>
        <p:nvSpPr>
          <p:cNvPr id="10" name="テキスト ボックス 9">
            <a:extLst>
              <a:ext uri="{FF2B5EF4-FFF2-40B4-BE49-F238E27FC236}">
                <a16:creationId xmlns:a16="http://schemas.microsoft.com/office/drawing/2014/main" id="{C0DBD760-3862-5573-BBEF-46FCFF422956}"/>
              </a:ext>
            </a:extLst>
          </p:cNvPr>
          <p:cNvSpPr txBox="1"/>
          <p:nvPr/>
        </p:nvSpPr>
        <p:spPr>
          <a:xfrm>
            <a:off x="144279" y="813067"/>
            <a:ext cx="3046911"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2024 </a:t>
            </a:r>
            <a:r>
              <a:rPr kumimoji="1" lang="ja-JP" altLang="en-US" sz="2800" dirty="0">
                <a:latin typeface="ＭＳ Ｐゴシック" panose="020B0600070205080204" pitchFamily="50" charset="-128"/>
                <a:ea typeface="ＭＳ Ｐゴシック" panose="020B0600070205080204" pitchFamily="50" charset="-128"/>
              </a:rPr>
              <a:t>年 </a:t>
            </a:r>
            <a:r>
              <a:rPr kumimoji="1" lang="en-US" altLang="ja-JP" sz="2800" dirty="0">
                <a:latin typeface="ＭＳ Ｐゴシック" panose="020B0600070205080204" pitchFamily="50" charset="-128"/>
                <a:ea typeface="ＭＳ Ｐゴシック" panose="020B0600070205080204" pitchFamily="50" charset="-128"/>
              </a:rPr>
              <a:t>4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graphicFrame>
        <p:nvGraphicFramePr>
          <p:cNvPr id="4" name="表 3">
            <a:extLst>
              <a:ext uri="{FF2B5EF4-FFF2-40B4-BE49-F238E27FC236}">
                <a16:creationId xmlns:a16="http://schemas.microsoft.com/office/drawing/2014/main" id="{39FB2933-BDA7-0BF0-3148-BF37E10669E7}"/>
              </a:ext>
            </a:extLst>
          </p:cNvPr>
          <p:cNvGraphicFramePr>
            <a:graphicFrameLocks noGrp="1"/>
          </p:cNvGraphicFramePr>
          <p:nvPr>
            <p:extLst>
              <p:ext uri="{D42A27DB-BD31-4B8C-83A1-F6EECF244321}">
                <p14:modId xmlns:p14="http://schemas.microsoft.com/office/powerpoint/2010/main" val="1335166185"/>
              </p:ext>
            </p:extLst>
          </p:nvPr>
        </p:nvGraphicFramePr>
        <p:xfrm>
          <a:off x="231821" y="1381363"/>
          <a:ext cx="8635282" cy="5209248"/>
        </p:xfrm>
        <a:graphic>
          <a:graphicData uri="http://schemas.openxmlformats.org/drawingml/2006/table">
            <a:tbl>
              <a:tblPr firstRow="1" bandRow="1">
                <a:tableStyleId>{5C22544A-7EE6-4342-B048-85BDC9FD1C3A}</a:tableStyleId>
              </a:tblPr>
              <a:tblGrid>
                <a:gridCol w="2355672">
                  <a:extLst>
                    <a:ext uri="{9D8B030D-6E8A-4147-A177-3AD203B41FA5}">
                      <a16:colId xmlns:a16="http://schemas.microsoft.com/office/drawing/2014/main" val="2347261229"/>
                    </a:ext>
                  </a:extLst>
                </a:gridCol>
                <a:gridCol w="2582374">
                  <a:extLst>
                    <a:ext uri="{9D8B030D-6E8A-4147-A177-3AD203B41FA5}">
                      <a16:colId xmlns:a16="http://schemas.microsoft.com/office/drawing/2014/main" val="2840664338"/>
                    </a:ext>
                  </a:extLst>
                </a:gridCol>
                <a:gridCol w="2579878">
                  <a:extLst>
                    <a:ext uri="{9D8B030D-6E8A-4147-A177-3AD203B41FA5}">
                      <a16:colId xmlns:a16="http://schemas.microsoft.com/office/drawing/2014/main" val="2578308872"/>
                    </a:ext>
                  </a:extLst>
                </a:gridCol>
                <a:gridCol w="1117358">
                  <a:extLst>
                    <a:ext uri="{9D8B030D-6E8A-4147-A177-3AD203B41FA5}">
                      <a16:colId xmlns:a16="http://schemas.microsoft.com/office/drawing/2014/main" val="1843750903"/>
                    </a:ext>
                  </a:extLst>
                </a:gridCol>
              </a:tblGrid>
              <a:tr h="834420">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head</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relation</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tail</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a:t>
                      </a:r>
                    </a:p>
                  </a:txBody>
                  <a:tcPr anchor="ctr"/>
                </a:tc>
                <a:extLst>
                  <a:ext uri="{0D108BD9-81ED-4DB2-BD59-A6C34878D82A}">
                    <a16:rowId xmlns:a16="http://schemas.microsoft.com/office/drawing/2014/main" val="3567704884"/>
                  </a:ext>
                </a:extLst>
              </a:tr>
              <a:tr h="94892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ＭＳ Ｐゴシック" panose="020B0600070205080204" pitchFamily="50" charset="-128"/>
                          <a:ea typeface="ＭＳ Ｐゴシック" panose="020B0600070205080204" pitchFamily="50" charset="-128"/>
                        </a:rPr>
                        <a:t>令和 </a:t>
                      </a:r>
                      <a:r>
                        <a:rPr kumimoji="1" lang="en-US" altLang="ja-JP" sz="2400" dirty="0">
                          <a:latin typeface="ＭＳ Ｐゴシック" panose="020B0600070205080204" pitchFamily="50" charset="-128"/>
                          <a:ea typeface="ＭＳ Ｐゴシック" panose="020B0600070205080204" pitchFamily="50" charset="-128"/>
                        </a:rPr>
                        <a:t>6 </a:t>
                      </a:r>
                      <a:r>
                        <a:rPr kumimoji="1" lang="ja-JP" altLang="en-US" sz="2400" dirty="0">
                          <a:latin typeface="ＭＳ Ｐゴシック" panose="020B0600070205080204" pitchFamily="50" charset="-128"/>
                          <a:ea typeface="ＭＳ Ｐゴシック" panose="020B0600070205080204" pitchFamily="50" charset="-128"/>
                        </a:rPr>
                        <a:t>年</a:t>
                      </a:r>
                      <a:endParaRPr kumimoji="1" lang="en-US" altLang="ja-JP" sz="24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地震の</a:t>
                      </a:r>
                      <a:endParaRPr kumimoji="1" lang="en-US" altLang="ja-JP" sz="2400" dirty="0">
                        <a:latin typeface="ＭＳ Ｐゴシック" panose="020B0600070205080204" pitchFamily="50" charset="-128"/>
                        <a:ea typeface="ＭＳ Ｐゴシック" panose="020B0600070205080204" pitchFamily="50" charset="-128"/>
                      </a:endParaRPr>
                    </a:p>
                    <a:p>
                      <a:pPr algn="ctr"/>
                      <a:r>
                        <a:rPr kumimoji="1" lang="ja-JP" altLang="en-US" sz="24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5</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2566742141"/>
                  </a:ext>
                </a:extLst>
              </a:tr>
              <a:tr h="94892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地震の</a:t>
                      </a:r>
                      <a:endParaRPr kumimoji="1" lang="en-US" altLang="ja-JP" sz="2400" dirty="0">
                        <a:latin typeface="ＭＳ Ｐゴシック" panose="020B0600070205080204" pitchFamily="50" charset="-128"/>
                        <a:ea typeface="ＭＳ Ｐゴシック" panose="020B0600070205080204" pitchFamily="50" charset="-128"/>
                      </a:endParaRPr>
                    </a:p>
                    <a:p>
                      <a:pPr algn="ctr"/>
                      <a:r>
                        <a:rPr kumimoji="1" lang="ja-JP" altLang="en-US" sz="2400" dirty="0">
                          <a:latin typeface="ＭＳ Ｐゴシック" panose="020B0600070205080204" pitchFamily="50" charset="-128"/>
                          <a:ea typeface="ＭＳ Ｐゴシック" panose="020B0600070205080204" pitchFamily="50" charset="-128"/>
                        </a:rPr>
                        <a:t>震度</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震度 </a:t>
                      </a:r>
                      <a:r>
                        <a:rPr kumimoji="1" lang="en-US" altLang="ja-JP" sz="2400" dirty="0">
                          <a:latin typeface="ＭＳ Ｐゴシック" panose="020B0600070205080204" pitchFamily="50" charset="-128"/>
                          <a:ea typeface="ＭＳ Ｐゴシック" panose="020B0600070205080204" pitchFamily="50" charset="-128"/>
                        </a:rPr>
                        <a:t>7</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5</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458819433"/>
                  </a:ext>
                </a:extLst>
              </a:tr>
              <a:tr h="94892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地震後の</a:t>
                      </a:r>
                      <a:endParaRPr kumimoji="1" lang="en-US" altLang="ja-JP" sz="2400" dirty="0">
                        <a:latin typeface="ＭＳ Ｐゴシック" panose="020B0600070205080204" pitchFamily="50" charset="-128"/>
                        <a:ea typeface="ＭＳ Ｐゴシック" panose="020B0600070205080204" pitchFamily="50" charset="-128"/>
                      </a:endParaRPr>
                    </a:p>
                    <a:p>
                      <a:pPr algn="ctr"/>
                      <a:r>
                        <a:rPr kumimoji="1" lang="ja-JP" altLang="en-US" sz="2400" dirty="0">
                          <a:latin typeface="ＭＳ Ｐゴシック" panose="020B0600070205080204" pitchFamily="50" charset="-128"/>
                          <a:ea typeface="ＭＳ Ｐゴシック" panose="020B0600070205080204" pitchFamily="50" charset="-128"/>
                        </a:rPr>
                        <a:t>復旧活動</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復旧活動</a:t>
                      </a: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4</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4050524443"/>
                  </a:ext>
                </a:extLst>
              </a:tr>
              <a:tr h="948927">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復旧活動</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電力の</a:t>
                      </a:r>
                      <a:endParaRPr kumimoji="1" lang="en-US" altLang="ja-JP" sz="2400" dirty="0">
                        <a:latin typeface="ＭＳ Ｐゴシック" panose="020B0600070205080204" pitchFamily="50" charset="-128"/>
                        <a:ea typeface="ＭＳ Ｐゴシック" panose="020B0600070205080204" pitchFamily="50" charset="-128"/>
                      </a:endParaRPr>
                    </a:p>
                    <a:p>
                      <a:pPr algn="ctr"/>
                      <a:r>
                        <a:rPr kumimoji="1" lang="ja-JP" altLang="en-US" sz="2400" dirty="0">
                          <a:latin typeface="ＭＳ Ｐゴシック" panose="020B0600070205080204" pitchFamily="50" charset="-128"/>
                          <a:ea typeface="ＭＳ Ｐゴシック" panose="020B0600070205080204" pitchFamily="50" charset="-128"/>
                        </a:rPr>
                        <a:t>復旧活動</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電力</a:t>
                      </a: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4</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565613602"/>
                  </a:ext>
                </a:extLst>
              </a:tr>
              <a:tr h="46356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3200" dirty="0">
                          <a:latin typeface="Walbaum Text" panose="020B0604020202020204" pitchFamily="18" charset="0"/>
                          <a:ea typeface="ＭＳ Ｐゴシック" panose="020B0600070205080204" pitchFamily="50" charset="-128"/>
                        </a:rPr>
                        <a:t>⋮</a:t>
                      </a:r>
                      <a:endParaRPr kumimoji="1" lang="ja-JP" altLang="en-US" sz="32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3200" dirty="0">
                          <a:latin typeface="Walbaum Text" panose="02070503080703020303" pitchFamily="18" charset="0"/>
                          <a:ea typeface="ＭＳ Ｐゴシック" panose="020B0600070205080204" pitchFamily="50" charset="-128"/>
                        </a:rPr>
                        <a:t>⋮</a:t>
                      </a:r>
                      <a:endParaRPr kumimoji="1" lang="ja-JP" altLang="en-US" sz="32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3200" dirty="0">
                          <a:latin typeface="Walbaum Text" panose="02070503080703020303" pitchFamily="18" charset="0"/>
                          <a:ea typeface="ＭＳ Ｐゴシック" panose="020B0600070205080204" pitchFamily="50" charset="-128"/>
                        </a:rPr>
                        <a:t>⋮</a:t>
                      </a:r>
                      <a:endParaRPr kumimoji="1" lang="ja-JP" altLang="en-US" sz="3200" dirty="0">
                        <a:latin typeface="ＭＳ Ｐゴシック" panose="020B0600070205080204" pitchFamily="50" charset="-128"/>
                        <a:ea typeface="ＭＳ Ｐゴシック" panose="020B0600070205080204" pitchFamily="50" charset="-128"/>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3200" dirty="0">
                          <a:latin typeface="Walbaum Text" panose="020B0604020202020204" pitchFamily="18" charset="0"/>
                          <a:ea typeface="ＭＳ Ｐゴシック" panose="020B0600070205080204" pitchFamily="50" charset="-128"/>
                        </a:rPr>
                        <a:t>⋮</a:t>
                      </a:r>
                      <a:endParaRPr kumimoji="1" lang="ja-JP" altLang="en-US" sz="32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738530446"/>
                  </a:ext>
                </a:extLst>
              </a:tr>
            </a:tbl>
          </a:graphicData>
        </a:graphic>
      </p:graphicFrame>
    </p:spTree>
    <p:extLst>
      <p:ext uri="{BB962C8B-B14F-4D97-AF65-F5344CB8AC3E}">
        <p14:creationId xmlns:p14="http://schemas.microsoft.com/office/powerpoint/2010/main" val="3924625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2ED28-F713-1C80-0886-5528725F2006}"/>
              </a:ext>
            </a:extLst>
          </p:cNvPr>
          <p:cNvSpPr txBox="1">
            <a:spLocks/>
          </p:cNvSpPr>
          <p:nvPr/>
        </p:nvSpPr>
        <p:spPr>
          <a:xfrm>
            <a:off x="80928" y="68956"/>
            <a:ext cx="2303652"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はじめに</a:t>
            </a:r>
          </a:p>
        </p:txBody>
      </p:sp>
      <p:sp>
        <p:nvSpPr>
          <p:cNvPr id="6" name="スライド番号プレースホルダー 5">
            <a:extLst>
              <a:ext uri="{FF2B5EF4-FFF2-40B4-BE49-F238E27FC236}">
                <a16:creationId xmlns:a16="http://schemas.microsoft.com/office/drawing/2014/main" id="{5AC90781-2455-78B8-11E9-73F84839E3CC}"/>
              </a:ext>
            </a:extLst>
          </p:cNvPr>
          <p:cNvSpPr>
            <a:spLocks noGrp="1"/>
          </p:cNvSpPr>
          <p:nvPr>
            <p:ph type="sldNum" sz="quarter" idx="12"/>
          </p:nvPr>
        </p:nvSpPr>
        <p:spPr/>
        <p:txBody>
          <a:bodyPr/>
          <a:lstStyle/>
          <a:p>
            <a:fld id="{B67975F5-DE1D-4BC9-B096-95CE2BC3E8B5}" type="slidenum">
              <a:rPr kumimoji="1" lang="ja-JP" altLang="en-US" smtClean="0"/>
              <a:t>4</a:t>
            </a:fld>
            <a:endParaRPr kumimoji="1" lang="ja-JP" altLang="en-US" dirty="0"/>
          </a:p>
        </p:txBody>
      </p:sp>
      <p:sp>
        <p:nvSpPr>
          <p:cNvPr id="8" name="テキスト ボックス 7">
            <a:extLst>
              <a:ext uri="{FF2B5EF4-FFF2-40B4-BE49-F238E27FC236}">
                <a16:creationId xmlns:a16="http://schemas.microsoft.com/office/drawing/2014/main" id="{20CF2930-3B2C-D94B-64DB-862796FC0501}"/>
              </a:ext>
            </a:extLst>
          </p:cNvPr>
          <p:cNvSpPr txBox="1"/>
          <p:nvPr/>
        </p:nvSpPr>
        <p:spPr>
          <a:xfrm>
            <a:off x="80928" y="853442"/>
            <a:ext cx="8702498" cy="584775"/>
          </a:xfrm>
          <a:prstGeom prst="rect">
            <a:avLst/>
          </a:prstGeom>
          <a:noFill/>
        </p:spPr>
        <p:txBody>
          <a:bodyPr wrap="square" rtlCol="0">
            <a:spAutoFit/>
          </a:bodyPr>
          <a:lstStyle/>
          <a:p>
            <a:pPr marL="214313" indent="-214313">
              <a:buClr>
                <a:schemeClr val="tx1"/>
              </a:buClr>
              <a:buFont typeface="Wingdings" panose="05000000000000000000" pitchFamily="2" charset="2"/>
              <a:buChar char="l"/>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 人工知能の基盤技術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a:t>
            </a:r>
          </a:p>
        </p:txBody>
      </p:sp>
      <p:grpSp>
        <p:nvGrpSpPr>
          <p:cNvPr id="3" name="グループ化 2">
            <a:extLst>
              <a:ext uri="{FF2B5EF4-FFF2-40B4-BE49-F238E27FC236}">
                <a16:creationId xmlns:a16="http://schemas.microsoft.com/office/drawing/2014/main" id="{716A32B5-F458-A7EA-6537-E696E601CA4E}"/>
              </a:ext>
            </a:extLst>
          </p:cNvPr>
          <p:cNvGrpSpPr/>
          <p:nvPr/>
        </p:nvGrpSpPr>
        <p:grpSpPr>
          <a:xfrm>
            <a:off x="5742262" y="3046711"/>
            <a:ext cx="2880360" cy="2720310"/>
            <a:chOff x="6527790" y="2170952"/>
            <a:chExt cx="2457459" cy="3551448"/>
          </a:xfrm>
        </p:grpSpPr>
        <p:grpSp>
          <p:nvGrpSpPr>
            <p:cNvPr id="23" name="グループ化 22">
              <a:extLst>
                <a:ext uri="{FF2B5EF4-FFF2-40B4-BE49-F238E27FC236}">
                  <a16:creationId xmlns:a16="http://schemas.microsoft.com/office/drawing/2014/main" id="{92FD54C7-DED4-7442-0537-DF4DEC0FEB41}"/>
                </a:ext>
              </a:extLst>
            </p:cNvPr>
            <p:cNvGrpSpPr/>
            <p:nvPr/>
          </p:nvGrpSpPr>
          <p:grpSpPr>
            <a:xfrm>
              <a:off x="6527790" y="2170952"/>
              <a:ext cx="2457459" cy="2520098"/>
              <a:chOff x="6678249" y="2775556"/>
              <a:chExt cx="1770425" cy="1851891"/>
            </a:xfrm>
          </p:grpSpPr>
          <p:sp>
            <p:nvSpPr>
              <p:cNvPr id="32" name="楕円 31">
                <a:extLst>
                  <a:ext uri="{FF2B5EF4-FFF2-40B4-BE49-F238E27FC236}">
                    <a16:creationId xmlns:a16="http://schemas.microsoft.com/office/drawing/2014/main" id="{35B5574B-D856-D879-4F2E-34E8130F87AE}"/>
                  </a:ext>
                </a:extLst>
              </p:cNvPr>
              <p:cNvSpPr/>
              <p:nvPr/>
            </p:nvSpPr>
            <p:spPr>
              <a:xfrm>
                <a:off x="6678249"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3" name="楕円 32">
                <a:extLst>
                  <a:ext uri="{FF2B5EF4-FFF2-40B4-BE49-F238E27FC236}">
                    <a16:creationId xmlns:a16="http://schemas.microsoft.com/office/drawing/2014/main" id="{7D3B7122-07A2-F4A1-AE59-DBCBDFA41CA0}"/>
                  </a:ext>
                </a:extLst>
              </p:cNvPr>
              <p:cNvSpPr/>
              <p:nvPr/>
            </p:nvSpPr>
            <p:spPr>
              <a:xfrm>
                <a:off x="6881909"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4" name="楕円 33">
                <a:extLst>
                  <a:ext uri="{FF2B5EF4-FFF2-40B4-BE49-F238E27FC236}">
                    <a16:creationId xmlns:a16="http://schemas.microsoft.com/office/drawing/2014/main" id="{81415E48-3B27-6D44-766F-C3C022846C76}"/>
                  </a:ext>
                </a:extLst>
              </p:cNvPr>
              <p:cNvSpPr/>
              <p:nvPr/>
            </p:nvSpPr>
            <p:spPr>
              <a:xfrm>
                <a:off x="8069359" y="3771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0B342AC-1E43-D87D-419D-4D1228BCE8B0}"/>
                  </a:ext>
                </a:extLst>
              </p:cNvPr>
              <p:cNvSpPr/>
              <p:nvPr/>
            </p:nvSpPr>
            <p:spPr>
              <a:xfrm>
                <a:off x="8224934"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97BEB876-2FAF-1E2B-B017-91A70CEE3AB4}"/>
                  </a:ext>
                </a:extLst>
              </p:cNvPr>
              <p:cNvSpPr/>
              <p:nvPr/>
            </p:nvSpPr>
            <p:spPr>
              <a:xfrm>
                <a:off x="7313710"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4CA35597-3C29-DB9A-63D8-BEAB8A0480A0}"/>
                  </a:ext>
                </a:extLst>
              </p:cNvPr>
              <p:cNvSpPr/>
              <p:nvPr/>
            </p:nvSpPr>
            <p:spPr>
              <a:xfrm>
                <a:off x="7637558" y="3295282"/>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4F2F5167-4FA4-7B77-CC3C-9A3328C59884}"/>
                  </a:ext>
                </a:extLst>
              </p:cNvPr>
              <p:cNvSpPr/>
              <p:nvPr/>
            </p:nvSpPr>
            <p:spPr>
              <a:xfrm>
                <a:off x="7881704" y="4280099"/>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BB20C284-A6E0-527B-8AAB-A9C9A616CDE9}"/>
                  </a:ext>
                </a:extLst>
              </p:cNvPr>
              <p:cNvSpPr/>
              <p:nvPr/>
            </p:nvSpPr>
            <p:spPr>
              <a:xfrm>
                <a:off x="7329584" y="277555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40" name="直線コネクタ 39">
                <a:extLst>
                  <a:ext uri="{FF2B5EF4-FFF2-40B4-BE49-F238E27FC236}">
                    <a16:creationId xmlns:a16="http://schemas.microsoft.com/office/drawing/2014/main" id="{6A37A0E6-8936-2D09-A7C2-AE40FB26F6E7}"/>
                  </a:ext>
                </a:extLst>
              </p:cNvPr>
              <p:cNvCxnSpPr>
                <a:cxnSpLocks/>
                <a:stCxn id="39" idx="2"/>
                <a:endCxn id="33" idx="0"/>
              </p:cNvCxnSpPr>
              <p:nvPr/>
            </p:nvCxnSpPr>
            <p:spPr>
              <a:xfrm flipH="1">
                <a:off x="6993779" y="2949230"/>
                <a:ext cx="335805" cy="213676"/>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4299F24F-9D4D-9AA8-3067-A762E6939392}"/>
                  </a:ext>
                </a:extLst>
              </p:cNvPr>
              <p:cNvCxnSpPr>
                <a:cxnSpLocks/>
                <a:stCxn id="37" idx="2"/>
                <a:endCxn id="33" idx="6"/>
              </p:cNvCxnSpPr>
              <p:nvPr/>
            </p:nvCxnSpPr>
            <p:spPr>
              <a:xfrm flipH="1" flipV="1">
                <a:off x="7105649" y="3336580"/>
                <a:ext cx="531909" cy="132376"/>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8794B188-4B2C-4D8F-9B20-BF1918BD2C79}"/>
                  </a:ext>
                </a:extLst>
              </p:cNvPr>
              <p:cNvCxnSpPr>
                <a:cxnSpLocks/>
                <a:stCxn id="36" idx="1"/>
                <a:endCxn id="33" idx="5"/>
              </p:cNvCxnSpPr>
              <p:nvPr/>
            </p:nvCxnSpPr>
            <p:spPr>
              <a:xfrm flipH="1" flipV="1">
                <a:off x="7072883" y="3459386"/>
                <a:ext cx="273593" cy="456594"/>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4E02EB26-1E8F-7234-8995-0A3E430C30C8}"/>
                  </a:ext>
                </a:extLst>
              </p:cNvPr>
              <p:cNvCxnSpPr>
                <a:cxnSpLocks/>
                <a:stCxn id="32" idx="0"/>
                <a:endCxn id="33" idx="3"/>
              </p:cNvCxnSpPr>
              <p:nvPr/>
            </p:nvCxnSpPr>
            <p:spPr>
              <a:xfrm flipV="1">
                <a:off x="6790119" y="3459386"/>
                <a:ext cx="124556" cy="40572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44" name="直線コネクタ 43">
                <a:extLst>
                  <a:ext uri="{FF2B5EF4-FFF2-40B4-BE49-F238E27FC236}">
                    <a16:creationId xmlns:a16="http://schemas.microsoft.com/office/drawing/2014/main" id="{9BA3429A-B80E-11FA-3B15-4FC36BD91400}"/>
                  </a:ext>
                </a:extLst>
              </p:cNvPr>
              <p:cNvCxnSpPr>
                <a:cxnSpLocks/>
                <a:stCxn id="37" idx="0"/>
                <a:endCxn id="39" idx="5"/>
              </p:cNvCxnSpPr>
              <p:nvPr/>
            </p:nvCxnSpPr>
            <p:spPr>
              <a:xfrm flipH="1" flipV="1">
                <a:off x="7520558" y="3072036"/>
                <a:ext cx="228870" cy="223246"/>
              </a:xfrm>
              <a:prstGeom prst="line">
                <a:avLst/>
              </a:prstGeom>
              <a:ln/>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D44303C4-1D01-D68F-631F-593A3C6D89C7}"/>
                  </a:ext>
                </a:extLst>
              </p:cNvPr>
              <p:cNvCxnSpPr>
                <a:cxnSpLocks/>
                <a:stCxn id="38" idx="1"/>
                <a:endCxn id="36" idx="5"/>
              </p:cNvCxnSpPr>
              <p:nvPr/>
            </p:nvCxnSpPr>
            <p:spPr>
              <a:xfrm flipH="1" flipV="1">
                <a:off x="7504684" y="4161593"/>
                <a:ext cx="409786" cy="169373"/>
              </a:xfrm>
              <a:prstGeom prst="line">
                <a:avLst/>
              </a:prstGeom>
              <a:ln/>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E9676E67-9EC4-CC36-9A3B-16019DDD7AB0}"/>
                  </a:ext>
                </a:extLst>
              </p:cNvPr>
              <p:cNvCxnSpPr>
                <a:cxnSpLocks/>
                <a:stCxn id="34" idx="2"/>
                <a:endCxn id="36" idx="6"/>
              </p:cNvCxnSpPr>
              <p:nvPr/>
            </p:nvCxnSpPr>
            <p:spPr>
              <a:xfrm flipH="1">
                <a:off x="7537450" y="3945580"/>
                <a:ext cx="531909" cy="93207"/>
              </a:xfrm>
              <a:prstGeom prst="line">
                <a:avLst/>
              </a:prstGeom>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3234A996-8D09-DD71-B749-2A600C0D25D2}"/>
                  </a:ext>
                </a:extLst>
              </p:cNvPr>
              <p:cNvCxnSpPr>
                <a:cxnSpLocks/>
                <a:stCxn id="35" idx="4"/>
                <a:endCxn id="34" idx="0"/>
              </p:cNvCxnSpPr>
              <p:nvPr/>
            </p:nvCxnSpPr>
            <p:spPr>
              <a:xfrm flipH="1">
                <a:off x="8181229" y="3510254"/>
                <a:ext cx="155575" cy="261652"/>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A7BB026D-D628-FB8D-599B-9F997EB31C5F}"/>
                  </a:ext>
                </a:extLst>
              </p:cNvPr>
              <p:cNvCxnSpPr>
                <a:cxnSpLocks/>
                <a:stCxn id="35" idx="2"/>
                <a:endCxn id="37" idx="6"/>
              </p:cNvCxnSpPr>
              <p:nvPr/>
            </p:nvCxnSpPr>
            <p:spPr>
              <a:xfrm flipH="1">
                <a:off x="7861298" y="3336580"/>
                <a:ext cx="363635" cy="132376"/>
              </a:xfrm>
              <a:prstGeom prst="line">
                <a:avLst/>
              </a:prstGeom>
              <a:ln/>
            </p:spPr>
            <p:style>
              <a:lnRef idx="1">
                <a:schemeClr val="dk1"/>
              </a:lnRef>
              <a:fillRef idx="0">
                <a:schemeClr val="dk1"/>
              </a:fillRef>
              <a:effectRef idx="0">
                <a:schemeClr val="dk1"/>
              </a:effectRef>
              <a:fontRef idx="minor">
                <a:schemeClr val="tx1"/>
              </a:fontRef>
            </p:style>
          </p:cxnSp>
        </p:grpSp>
        <p:sp>
          <p:nvSpPr>
            <p:cNvPr id="24" name="楕円 23">
              <a:extLst>
                <a:ext uri="{FF2B5EF4-FFF2-40B4-BE49-F238E27FC236}">
                  <a16:creationId xmlns:a16="http://schemas.microsoft.com/office/drawing/2014/main" id="{735F6D6A-0010-D9F7-6426-909DF3C9FC22}"/>
                </a:ext>
              </a:extLst>
            </p:cNvPr>
            <p:cNvSpPr/>
            <p:nvPr/>
          </p:nvSpPr>
          <p:spPr>
            <a:xfrm>
              <a:off x="7013209" y="4541726"/>
              <a:ext cx="310564" cy="4726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5" name="楕円 24">
              <a:extLst>
                <a:ext uri="{FF2B5EF4-FFF2-40B4-BE49-F238E27FC236}">
                  <a16:creationId xmlns:a16="http://schemas.microsoft.com/office/drawing/2014/main" id="{0C7C741D-22EA-5A50-4459-5CCB456194CC}"/>
                </a:ext>
              </a:extLst>
            </p:cNvPr>
            <p:cNvSpPr/>
            <p:nvPr/>
          </p:nvSpPr>
          <p:spPr>
            <a:xfrm>
              <a:off x="8258415" y="5094178"/>
              <a:ext cx="310564" cy="4726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4784508D-EFC0-2257-1A60-798956EFE661}"/>
                </a:ext>
              </a:extLst>
            </p:cNvPr>
            <p:cNvSpPr/>
            <p:nvPr/>
          </p:nvSpPr>
          <p:spPr>
            <a:xfrm>
              <a:off x="7506030" y="5249720"/>
              <a:ext cx="310564" cy="4726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1CEDCCF5-7980-92CD-BC7C-856886606341}"/>
                </a:ext>
              </a:extLst>
            </p:cNvPr>
            <p:cNvCxnSpPr>
              <a:cxnSpLocks/>
              <a:stCxn id="24" idx="1"/>
              <a:endCxn id="32" idx="4"/>
            </p:cNvCxnSpPr>
            <p:nvPr/>
          </p:nvCxnSpPr>
          <p:spPr>
            <a:xfrm flipH="1" flipV="1">
              <a:off x="6683073" y="4126327"/>
              <a:ext cx="375618" cy="484621"/>
            </a:xfrm>
            <a:prstGeom prst="line">
              <a:avLst/>
            </a:prstGeom>
            <a:ln/>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6CCA74B7-4ECD-67D9-9355-4A1552CF44B5}"/>
                </a:ext>
              </a:extLst>
            </p:cNvPr>
            <p:cNvCxnSpPr>
              <a:cxnSpLocks/>
              <a:stCxn id="24" idx="6"/>
              <a:endCxn id="38" idx="3"/>
            </p:cNvCxnSpPr>
            <p:nvPr/>
          </p:nvCxnSpPr>
          <p:spPr>
            <a:xfrm flipV="1">
              <a:off x="7323774" y="4621828"/>
              <a:ext cx="919968" cy="15623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580DF2CA-C040-2DCA-1ED1-9507BADD29D4}"/>
                </a:ext>
              </a:extLst>
            </p:cNvPr>
            <p:cNvCxnSpPr>
              <a:cxnSpLocks/>
              <a:stCxn id="26" idx="1"/>
              <a:endCxn id="24" idx="5"/>
            </p:cNvCxnSpPr>
            <p:nvPr/>
          </p:nvCxnSpPr>
          <p:spPr>
            <a:xfrm flipH="1" flipV="1">
              <a:off x="7278293" y="4945184"/>
              <a:ext cx="273218" cy="373758"/>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30" name="直線コネクタ 29">
              <a:extLst>
                <a:ext uri="{FF2B5EF4-FFF2-40B4-BE49-F238E27FC236}">
                  <a16:creationId xmlns:a16="http://schemas.microsoft.com/office/drawing/2014/main" id="{96D52792-512D-D0AB-1EDA-DD72B4B4E2EE}"/>
                </a:ext>
              </a:extLst>
            </p:cNvPr>
            <p:cNvCxnSpPr>
              <a:cxnSpLocks/>
              <a:stCxn id="25" idx="7"/>
              <a:endCxn id="34" idx="5"/>
            </p:cNvCxnSpPr>
            <p:nvPr/>
          </p:nvCxnSpPr>
          <p:spPr>
            <a:xfrm flipV="1">
              <a:off x="8523498" y="3930268"/>
              <a:ext cx="200322" cy="1233132"/>
            </a:xfrm>
            <a:prstGeom prst="line">
              <a:avLst/>
            </a:prstGeom>
            <a:ln/>
          </p:spPr>
          <p:style>
            <a:lnRef idx="1">
              <a:schemeClr val="dk1"/>
            </a:lnRef>
            <a:fillRef idx="0">
              <a:schemeClr val="dk1"/>
            </a:fillRef>
            <a:effectRef idx="0">
              <a:schemeClr val="dk1"/>
            </a:effectRef>
            <a:fontRef idx="minor">
              <a:schemeClr val="tx1"/>
            </a:fontRef>
          </p:style>
        </p:cxnSp>
        <p:cxnSp>
          <p:nvCxnSpPr>
            <p:cNvPr id="31" name="直線コネクタ 30">
              <a:extLst>
                <a:ext uri="{FF2B5EF4-FFF2-40B4-BE49-F238E27FC236}">
                  <a16:creationId xmlns:a16="http://schemas.microsoft.com/office/drawing/2014/main" id="{922E5593-C5A2-20FC-BC6B-CC25767B19A7}"/>
                </a:ext>
              </a:extLst>
            </p:cNvPr>
            <p:cNvCxnSpPr>
              <a:cxnSpLocks/>
              <a:stCxn id="36" idx="4"/>
              <a:endCxn id="25" idx="1"/>
            </p:cNvCxnSpPr>
            <p:nvPr/>
          </p:nvCxnSpPr>
          <p:spPr>
            <a:xfrm>
              <a:off x="7565131" y="4126327"/>
              <a:ext cx="738765" cy="1037073"/>
            </a:xfrm>
            <a:prstGeom prst="line">
              <a:avLst/>
            </a:prstGeom>
            <a:ln/>
          </p:spPr>
          <p:style>
            <a:lnRef idx="1">
              <a:schemeClr val="dk1"/>
            </a:lnRef>
            <a:fillRef idx="0">
              <a:schemeClr val="dk1"/>
            </a:fillRef>
            <a:effectRef idx="0">
              <a:schemeClr val="dk1"/>
            </a:effectRef>
            <a:fontRef idx="minor">
              <a:schemeClr val="tx1"/>
            </a:fontRef>
          </p:style>
        </p:cxnSp>
      </p:grpSp>
      <p:grpSp>
        <p:nvGrpSpPr>
          <p:cNvPr id="65" name="グループ化 64">
            <a:extLst>
              <a:ext uri="{FF2B5EF4-FFF2-40B4-BE49-F238E27FC236}">
                <a16:creationId xmlns:a16="http://schemas.microsoft.com/office/drawing/2014/main" id="{6EEF8872-0305-BD04-CE7C-49466DD3A5AA}"/>
              </a:ext>
            </a:extLst>
          </p:cNvPr>
          <p:cNvGrpSpPr/>
          <p:nvPr/>
        </p:nvGrpSpPr>
        <p:grpSpPr>
          <a:xfrm>
            <a:off x="1664160" y="2969294"/>
            <a:ext cx="1230789" cy="978731"/>
            <a:chOff x="846205" y="3041795"/>
            <a:chExt cx="1924740" cy="1497763"/>
          </a:xfrm>
        </p:grpSpPr>
        <p:sp>
          <p:nvSpPr>
            <p:cNvPr id="49" name="楕円 48">
              <a:extLst>
                <a:ext uri="{FF2B5EF4-FFF2-40B4-BE49-F238E27FC236}">
                  <a16:creationId xmlns:a16="http://schemas.microsoft.com/office/drawing/2014/main" id="{7567B301-398C-7F6B-204D-9737CEFC74EF}"/>
                </a:ext>
              </a:extLst>
            </p:cNvPr>
            <p:cNvSpPr/>
            <p:nvPr/>
          </p:nvSpPr>
          <p:spPr>
            <a:xfrm>
              <a:off x="846205" y="4177499"/>
              <a:ext cx="364010" cy="3620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50" name="楕円 49">
              <a:extLst>
                <a:ext uri="{FF2B5EF4-FFF2-40B4-BE49-F238E27FC236}">
                  <a16:creationId xmlns:a16="http://schemas.microsoft.com/office/drawing/2014/main" id="{7FD05D60-52D3-FD22-F6D3-B715F4AD7C49}"/>
                </a:ext>
              </a:extLst>
            </p:cNvPr>
            <p:cNvSpPr/>
            <p:nvPr/>
          </p:nvSpPr>
          <p:spPr>
            <a:xfrm>
              <a:off x="1177546" y="3445551"/>
              <a:ext cx="364010" cy="3620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51" name="楕円 50">
              <a:extLst>
                <a:ext uri="{FF2B5EF4-FFF2-40B4-BE49-F238E27FC236}">
                  <a16:creationId xmlns:a16="http://schemas.microsoft.com/office/drawing/2014/main" id="{09EB587C-E22B-C087-AC3D-09934BD6DEEC}"/>
                </a:ext>
              </a:extLst>
            </p:cNvPr>
            <p:cNvSpPr/>
            <p:nvPr/>
          </p:nvSpPr>
          <p:spPr>
            <a:xfrm>
              <a:off x="2406935" y="3583533"/>
              <a:ext cx="364010" cy="3620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32B12D48-F5CE-2807-E44F-419791CE7522}"/>
                </a:ext>
              </a:extLst>
            </p:cNvPr>
            <p:cNvSpPr/>
            <p:nvPr/>
          </p:nvSpPr>
          <p:spPr>
            <a:xfrm>
              <a:off x="1905882" y="3041795"/>
              <a:ext cx="364010" cy="3620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ACD6EC9A-CE31-2F2C-8EC0-66D93FBAE2F6}"/>
                </a:ext>
              </a:extLst>
            </p:cNvPr>
            <p:cNvCxnSpPr>
              <a:cxnSpLocks/>
              <a:stCxn id="52" idx="2"/>
              <a:endCxn id="50" idx="0"/>
            </p:cNvCxnSpPr>
            <p:nvPr/>
          </p:nvCxnSpPr>
          <p:spPr>
            <a:xfrm flipH="1">
              <a:off x="1359551" y="3222825"/>
              <a:ext cx="546332" cy="222726"/>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54" name="直線コネクタ 53">
              <a:extLst>
                <a:ext uri="{FF2B5EF4-FFF2-40B4-BE49-F238E27FC236}">
                  <a16:creationId xmlns:a16="http://schemas.microsoft.com/office/drawing/2014/main" id="{86915475-F82A-05A7-40C9-584C80E3682B}"/>
                </a:ext>
              </a:extLst>
            </p:cNvPr>
            <p:cNvCxnSpPr>
              <a:cxnSpLocks/>
              <a:stCxn id="51" idx="2"/>
              <a:endCxn id="50" idx="6"/>
            </p:cNvCxnSpPr>
            <p:nvPr/>
          </p:nvCxnSpPr>
          <p:spPr>
            <a:xfrm flipH="1" flipV="1">
              <a:off x="1541555" y="3626580"/>
              <a:ext cx="865379" cy="137983"/>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55" name="直線コネクタ 54">
              <a:extLst>
                <a:ext uri="{FF2B5EF4-FFF2-40B4-BE49-F238E27FC236}">
                  <a16:creationId xmlns:a16="http://schemas.microsoft.com/office/drawing/2014/main" id="{6F45A58F-DF59-B071-7A7F-A16FC7CEE6DE}"/>
                </a:ext>
              </a:extLst>
            </p:cNvPr>
            <p:cNvCxnSpPr>
              <a:cxnSpLocks/>
              <a:stCxn id="49" idx="0"/>
              <a:endCxn id="50" idx="3"/>
            </p:cNvCxnSpPr>
            <p:nvPr/>
          </p:nvCxnSpPr>
          <p:spPr>
            <a:xfrm flipV="1">
              <a:off x="1028210" y="3754588"/>
              <a:ext cx="202644" cy="422911"/>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56" name="直線コネクタ 55">
              <a:extLst>
                <a:ext uri="{FF2B5EF4-FFF2-40B4-BE49-F238E27FC236}">
                  <a16:creationId xmlns:a16="http://schemas.microsoft.com/office/drawing/2014/main" id="{823AA788-C0A7-FCBC-2EAB-4112B1B012DD}"/>
                </a:ext>
              </a:extLst>
            </p:cNvPr>
            <p:cNvCxnSpPr>
              <a:cxnSpLocks/>
              <a:stCxn id="51" idx="0"/>
              <a:endCxn id="52" idx="5"/>
            </p:cNvCxnSpPr>
            <p:nvPr/>
          </p:nvCxnSpPr>
          <p:spPr>
            <a:xfrm flipH="1" flipV="1">
              <a:off x="2216584" y="3350832"/>
              <a:ext cx="372356" cy="232701"/>
            </a:xfrm>
            <a:prstGeom prst="line">
              <a:avLst/>
            </a:prstGeom>
            <a:ln/>
          </p:spPr>
          <p:style>
            <a:lnRef idx="1">
              <a:schemeClr val="dk1"/>
            </a:lnRef>
            <a:fillRef idx="0">
              <a:schemeClr val="dk1"/>
            </a:fillRef>
            <a:effectRef idx="0">
              <a:schemeClr val="dk1"/>
            </a:effectRef>
            <a:fontRef idx="minor">
              <a:schemeClr val="tx1"/>
            </a:fontRef>
          </p:style>
        </p:cxnSp>
      </p:grpSp>
      <p:grpSp>
        <p:nvGrpSpPr>
          <p:cNvPr id="68" name="グループ化 67">
            <a:extLst>
              <a:ext uri="{FF2B5EF4-FFF2-40B4-BE49-F238E27FC236}">
                <a16:creationId xmlns:a16="http://schemas.microsoft.com/office/drawing/2014/main" id="{9475CB71-06B1-63BA-C781-81DD95FBE330}"/>
              </a:ext>
            </a:extLst>
          </p:cNvPr>
          <p:cNvGrpSpPr/>
          <p:nvPr/>
        </p:nvGrpSpPr>
        <p:grpSpPr>
          <a:xfrm>
            <a:off x="2976112" y="4484904"/>
            <a:ext cx="1196066" cy="1364056"/>
            <a:chOff x="2850654" y="3643071"/>
            <a:chExt cx="1849836" cy="2197413"/>
          </a:xfrm>
        </p:grpSpPr>
        <p:sp>
          <p:nvSpPr>
            <p:cNvPr id="57" name="楕円 56">
              <a:extLst>
                <a:ext uri="{FF2B5EF4-FFF2-40B4-BE49-F238E27FC236}">
                  <a16:creationId xmlns:a16="http://schemas.microsoft.com/office/drawing/2014/main" id="{AD84443A-3D84-A9DC-74D6-926B2D5C3757}"/>
                </a:ext>
              </a:extLst>
            </p:cNvPr>
            <p:cNvSpPr/>
            <p:nvPr/>
          </p:nvSpPr>
          <p:spPr>
            <a:xfrm>
              <a:off x="4083371" y="4277864"/>
              <a:ext cx="364010" cy="3620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E31C1A52-FA15-09F3-DC1D-30273C133EF7}"/>
                </a:ext>
              </a:extLst>
            </p:cNvPr>
            <p:cNvSpPr/>
            <p:nvPr/>
          </p:nvSpPr>
          <p:spPr>
            <a:xfrm>
              <a:off x="4336480" y="3643071"/>
              <a:ext cx="364010" cy="3620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D08E00D0-18A9-7710-7ADA-2CBCFBF0D6E1}"/>
                </a:ext>
              </a:extLst>
            </p:cNvPr>
            <p:cNvSpPr/>
            <p:nvPr/>
          </p:nvSpPr>
          <p:spPr>
            <a:xfrm>
              <a:off x="3380860" y="3781053"/>
              <a:ext cx="364010" cy="3620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678E9EDC-5974-93A6-F2FC-AA6EDA58D709}"/>
                </a:ext>
              </a:extLst>
            </p:cNvPr>
            <p:cNvCxnSpPr>
              <a:cxnSpLocks/>
              <a:stCxn id="57" idx="2"/>
              <a:endCxn id="66" idx="6"/>
            </p:cNvCxnSpPr>
            <p:nvPr/>
          </p:nvCxnSpPr>
          <p:spPr>
            <a:xfrm flipH="1">
              <a:off x="3214664" y="4458894"/>
              <a:ext cx="868707" cy="115790"/>
            </a:xfrm>
            <a:prstGeom prst="line">
              <a:avLst/>
            </a:prstGeom>
            <a:ln/>
          </p:spPr>
          <p:style>
            <a:lnRef idx="1">
              <a:schemeClr val="dk1"/>
            </a:lnRef>
            <a:fillRef idx="0">
              <a:schemeClr val="dk1"/>
            </a:fillRef>
            <a:effectRef idx="0">
              <a:schemeClr val="dk1"/>
            </a:effectRef>
            <a:fontRef idx="minor">
              <a:schemeClr val="tx1"/>
            </a:fontRef>
          </p:style>
        </p:cxnSp>
        <p:cxnSp>
          <p:nvCxnSpPr>
            <p:cNvPr id="61" name="直線コネクタ 60">
              <a:extLst>
                <a:ext uri="{FF2B5EF4-FFF2-40B4-BE49-F238E27FC236}">
                  <a16:creationId xmlns:a16="http://schemas.microsoft.com/office/drawing/2014/main" id="{7A6F0365-A3CC-E7C0-8BA6-65298402E72C}"/>
                </a:ext>
              </a:extLst>
            </p:cNvPr>
            <p:cNvCxnSpPr>
              <a:cxnSpLocks/>
              <a:stCxn id="58" idx="4"/>
              <a:endCxn id="57" idx="0"/>
            </p:cNvCxnSpPr>
            <p:nvPr/>
          </p:nvCxnSpPr>
          <p:spPr>
            <a:xfrm flipH="1">
              <a:off x="4265375" y="4005130"/>
              <a:ext cx="253110" cy="272734"/>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62" name="直線コネクタ 61">
              <a:extLst>
                <a:ext uri="{FF2B5EF4-FFF2-40B4-BE49-F238E27FC236}">
                  <a16:creationId xmlns:a16="http://schemas.microsoft.com/office/drawing/2014/main" id="{B4C294C3-1A5F-763C-903A-C87D272E9C6B}"/>
                </a:ext>
              </a:extLst>
            </p:cNvPr>
            <p:cNvCxnSpPr>
              <a:cxnSpLocks/>
              <a:stCxn id="58" idx="2"/>
              <a:endCxn id="59" idx="6"/>
            </p:cNvCxnSpPr>
            <p:nvPr/>
          </p:nvCxnSpPr>
          <p:spPr>
            <a:xfrm flipH="1">
              <a:off x="3744870" y="3824100"/>
              <a:ext cx="591609" cy="137983"/>
            </a:xfrm>
            <a:prstGeom prst="line">
              <a:avLst/>
            </a:prstGeom>
            <a:ln/>
          </p:spPr>
          <p:style>
            <a:lnRef idx="1">
              <a:schemeClr val="dk1"/>
            </a:lnRef>
            <a:fillRef idx="0">
              <a:schemeClr val="dk1"/>
            </a:fillRef>
            <a:effectRef idx="0">
              <a:schemeClr val="dk1"/>
            </a:effectRef>
            <a:fontRef idx="minor">
              <a:schemeClr val="tx1"/>
            </a:fontRef>
          </p:style>
        </p:cxnSp>
        <p:sp>
          <p:nvSpPr>
            <p:cNvPr id="63" name="楕円 62">
              <a:extLst>
                <a:ext uri="{FF2B5EF4-FFF2-40B4-BE49-F238E27FC236}">
                  <a16:creationId xmlns:a16="http://schemas.microsoft.com/office/drawing/2014/main" id="{27028B4C-C0A6-5CF8-8BE7-F7A89E4D2B05}"/>
                </a:ext>
              </a:extLst>
            </p:cNvPr>
            <p:cNvSpPr/>
            <p:nvPr/>
          </p:nvSpPr>
          <p:spPr>
            <a:xfrm>
              <a:off x="3848576" y="5478424"/>
              <a:ext cx="364009" cy="3620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12367DB0-876E-D6C9-1760-991371350FF5}"/>
                </a:ext>
              </a:extLst>
            </p:cNvPr>
            <p:cNvCxnSpPr>
              <a:cxnSpLocks/>
              <a:stCxn id="63" idx="7"/>
              <a:endCxn id="57" idx="5"/>
            </p:cNvCxnSpPr>
            <p:nvPr/>
          </p:nvCxnSpPr>
          <p:spPr>
            <a:xfrm flipV="1">
              <a:off x="4159277" y="4586902"/>
              <a:ext cx="234795" cy="944545"/>
            </a:xfrm>
            <a:prstGeom prst="line">
              <a:avLst/>
            </a:prstGeom>
            <a:ln/>
          </p:spPr>
          <p:style>
            <a:lnRef idx="1">
              <a:schemeClr val="dk1"/>
            </a:lnRef>
            <a:fillRef idx="0">
              <a:schemeClr val="dk1"/>
            </a:fillRef>
            <a:effectRef idx="0">
              <a:schemeClr val="dk1"/>
            </a:effectRef>
            <a:fontRef idx="minor">
              <a:schemeClr val="tx1"/>
            </a:fontRef>
          </p:style>
        </p:cxnSp>
        <p:sp>
          <p:nvSpPr>
            <p:cNvPr id="66" name="楕円 65">
              <a:extLst>
                <a:ext uri="{FF2B5EF4-FFF2-40B4-BE49-F238E27FC236}">
                  <a16:creationId xmlns:a16="http://schemas.microsoft.com/office/drawing/2014/main" id="{0ED10DE9-C58A-0DC9-5B03-CF90D0D521D5}"/>
                </a:ext>
              </a:extLst>
            </p:cNvPr>
            <p:cNvSpPr/>
            <p:nvPr/>
          </p:nvSpPr>
          <p:spPr>
            <a:xfrm>
              <a:off x="2850654" y="4393654"/>
              <a:ext cx="364010" cy="3620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85" name="グループ化 84">
            <a:extLst>
              <a:ext uri="{FF2B5EF4-FFF2-40B4-BE49-F238E27FC236}">
                <a16:creationId xmlns:a16="http://schemas.microsoft.com/office/drawing/2014/main" id="{512C7D56-3928-5643-999D-3CC33DBF694B}"/>
              </a:ext>
            </a:extLst>
          </p:cNvPr>
          <p:cNvGrpSpPr/>
          <p:nvPr/>
        </p:nvGrpSpPr>
        <p:grpSpPr>
          <a:xfrm>
            <a:off x="504085" y="4686491"/>
            <a:ext cx="1678532" cy="1115677"/>
            <a:chOff x="-45243" y="3984619"/>
            <a:chExt cx="2409654" cy="1584606"/>
          </a:xfrm>
        </p:grpSpPr>
        <p:sp>
          <p:nvSpPr>
            <p:cNvPr id="69" name="楕円 68">
              <a:extLst>
                <a:ext uri="{FF2B5EF4-FFF2-40B4-BE49-F238E27FC236}">
                  <a16:creationId xmlns:a16="http://schemas.microsoft.com/office/drawing/2014/main" id="{9AF7FF4D-2017-4A5F-DBE5-339D22AE66B7}"/>
                </a:ext>
              </a:extLst>
            </p:cNvPr>
            <p:cNvSpPr/>
            <p:nvPr/>
          </p:nvSpPr>
          <p:spPr>
            <a:xfrm>
              <a:off x="-45243" y="3984619"/>
              <a:ext cx="364010" cy="3620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70" name="楕円 69">
              <a:extLst>
                <a:ext uri="{FF2B5EF4-FFF2-40B4-BE49-F238E27FC236}">
                  <a16:creationId xmlns:a16="http://schemas.microsoft.com/office/drawing/2014/main" id="{FAFB9CD9-6E8F-FF13-28B5-41CCD46666A5}"/>
                </a:ext>
              </a:extLst>
            </p:cNvPr>
            <p:cNvSpPr/>
            <p:nvPr/>
          </p:nvSpPr>
          <p:spPr>
            <a:xfrm>
              <a:off x="988608" y="3984619"/>
              <a:ext cx="364010" cy="3620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C5A33534-BDF5-761C-AF2F-6DDB2DEDA777}"/>
                </a:ext>
              </a:extLst>
            </p:cNvPr>
            <p:cNvSpPr/>
            <p:nvPr/>
          </p:nvSpPr>
          <p:spPr>
            <a:xfrm>
              <a:off x="1912696" y="4417181"/>
              <a:ext cx="364010" cy="3620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72" name="直線コネクタ 71">
              <a:extLst>
                <a:ext uri="{FF2B5EF4-FFF2-40B4-BE49-F238E27FC236}">
                  <a16:creationId xmlns:a16="http://schemas.microsoft.com/office/drawing/2014/main" id="{4289804F-679B-DE38-65F0-F23E55428D16}"/>
                </a:ext>
              </a:extLst>
            </p:cNvPr>
            <p:cNvCxnSpPr>
              <a:cxnSpLocks/>
              <a:stCxn id="71" idx="1"/>
              <a:endCxn id="70" idx="5"/>
            </p:cNvCxnSpPr>
            <p:nvPr/>
          </p:nvCxnSpPr>
          <p:spPr>
            <a:xfrm flipH="1" flipV="1">
              <a:off x="1299310" y="4293655"/>
              <a:ext cx="666694" cy="176547"/>
            </a:xfrm>
            <a:prstGeom prst="line">
              <a:avLst/>
            </a:prstGeom>
            <a:ln/>
          </p:spPr>
          <p:style>
            <a:lnRef idx="1">
              <a:schemeClr val="dk1"/>
            </a:lnRef>
            <a:fillRef idx="0">
              <a:schemeClr val="dk1"/>
            </a:fillRef>
            <a:effectRef idx="0">
              <a:schemeClr val="dk1"/>
            </a:effectRef>
            <a:fontRef idx="minor">
              <a:schemeClr val="tx1"/>
            </a:fontRef>
          </p:style>
        </p:cxnSp>
        <p:sp>
          <p:nvSpPr>
            <p:cNvPr id="73" name="楕円 72">
              <a:extLst>
                <a:ext uri="{FF2B5EF4-FFF2-40B4-BE49-F238E27FC236}">
                  <a16:creationId xmlns:a16="http://schemas.microsoft.com/office/drawing/2014/main" id="{B2C0725E-444F-2789-D869-CF6839E0E50E}"/>
                </a:ext>
              </a:extLst>
            </p:cNvPr>
            <p:cNvSpPr/>
            <p:nvPr/>
          </p:nvSpPr>
          <p:spPr>
            <a:xfrm>
              <a:off x="523711" y="4664862"/>
              <a:ext cx="364009" cy="3620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74" name="楕円 73">
              <a:extLst>
                <a:ext uri="{FF2B5EF4-FFF2-40B4-BE49-F238E27FC236}">
                  <a16:creationId xmlns:a16="http://schemas.microsoft.com/office/drawing/2014/main" id="{EF138EA4-6593-A6A9-1DFF-264930422FB7}"/>
                </a:ext>
              </a:extLst>
            </p:cNvPr>
            <p:cNvSpPr/>
            <p:nvPr/>
          </p:nvSpPr>
          <p:spPr>
            <a:xfrm>
              <a:off x="1101341" y="5207165"/>
              <a:ext cx="364009" cy="3620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75" name="直線コネクタ 74">
              <a:extLst>
                <a:ext uri="{FF2B5EF4-FFF2-40B4-BE49-F238E27FC236}">
                  <a16:creationId xmlns:a16="http://schemas.microsoft.com/office/drawing/2014/main" id="{27880AED-8AAB-CEDD-D4A2-442EEBEE5512}"/>
                </a:ext>
              </a:extLst>
            </p:cNvPr>
            <p:cNvCxnSpPr>
              <a:cxnSpLocks/>
              <a:stCxn id="73" idx="1"/>
              <a:endCxn id="69" idx="4"/>
            </p:cNvCxnSpPr>
            <p:nvPr/>
          </p:nvCxnSpPr>
          <p:spPr>
            <a:xfrm flipH="1" flipV="1">
              <a:off x="136762" y="4346678"/>
              <a:ext cx="440258" cy="371206"/>
            </a:xfrm>
            <a:prstGeom prst="line">
              <a:avLst/>
            </a:prstGeom>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DF1DE769-6C37-E4A3-8C85-51AB052315B9}"/>
                </a:ext>
              </a:extLst>
            </p:cNvPr>
            <p:cNvCxnSpPr>
              <a:cxnSpLocks/>
              <a:stCxn id="74" idx="1"/>
              <a:endCxn id="73" idx="5"/>
            </p:cNvCxnSpPr>
            <p:nvPr/>
          </p:nvCxnSpPr>
          <p:spPr>
            <a:xfrm flipH="1" flipV="1">
              <a:off x="834413" y="4973899"/>
              <a:ext cx="320236" cy="286288"/>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77" name="直線コネクタ 76">
              <a:extLst>
                <a:ext uri="{FF2B5EF4-FFF2-40B4-BE49-F238E27FC236}">
                  <a16:creationId xmlns:a16="http://schemas.microsoft.com/office/drawing/2014/main" id="{08005055-7944-B5C0-AA80-E7B9A8E62531}"/>
                </a:ext>
              </a:extLst>
            </p:cNvPr>
            <p:cNvCxnSpPr>
              <a:cxnSpLocks/>
              <a:stCxn id="70" idx="4"/>
              <a:endCxn id="81" idx="1"/>
            </p:cNvCxnSpPr>
            <p:nvPr/>
          </p:nvCxnSpPr>
          <p:spPr>
            <a:xfrm>
              <a:off x="1170613" y="4346678"/>
              <a:ext cx="883097" cy="806219"/>
            </a:xfrm>
            <a:prstGeom prst="line">
              <a:avLst/>
            </a:prstGeom>
            <a:ln/>
          </p:spPr>
          <p:style>
            <a:lnRef idx="1">
              <a:schemeClr val="dk1"/>
            </a:lnRef>
            <a:fillRef idx="0">
              <a:schemeClr val="dk1"/>
            </a:fillRef>
            <a:effectRef idx="0">
              <a:schemeClr val="dk1"/>
            </a:effectRef>
            <a:fontRef idx="minor">
              <a:schemeClr val="tx1"/>
            </a:fontRef>
          </p:style>
        </p:cxnSp>
        <p:cxnSp>
          <p:nvCxnSpPr>
            <p:cNvPr id="78" name="直線コネクタ 77">
              <a:extLst>
                <a:ext uri="{FF2B5EF4-FFF2-40B4-BE49-F238E27FC236}">
                  <a16:creationId xmlns:a16="http://schemas.microsoft.com/office/drawing/2014/main" id="{DA3F87FF-F9ED-7198-B102-3F09A4FFC72B}"/>
                </a:ext>
              </a:extLst>
            </p:cNvPr>
            <p:cNvCxnSpPr>
              <a:cxnSpLocks/>
              <a:stCxn id="73" idx="6"/>
              <a:endCxn id="71" idx="3"/>
            </p:cNvCxnSpPr>
            <p:nvPr/>
          </p:nvCxnSpPr>
          <p:spPr>
            <a:xfrm flipV="1">
              <a:off x="887720" y="4726218"/>
              <a:ext cx="1078284" cy="119674"/>
            </a:xfrm>
            <a:prstGeom prst="line">
              <a:avLst/>
            </a:prstGeom>
            <a:ln>
              <a:prstDash val="solid"/>
            </a:ln>
          </p:spPr>
          <p:style>
            <a:lnRef idx="1">
              <a:schemeClr val="dk1"/>
            </a:lnRef>
            <a:fillRef idx="0">
              <a:schemeClr val="dk1"/>
            </a:fillRef>
            <a:effectRef idx="0">
              <a:schemeClr val="dk1"/>
            </a:effectRef>
            <a:fontRef idx="minor">
              <a:schemeClr val="tx1"/>
            </a:fontRef>
          </p:style>
        </p:cxnSp>
        <p:sp>
          <p:nvSpPr>
            <p:cNvPr id="81" name="楕円 80">
              <a:extLst>
                <a:ext uri="{FF2B5EF4-FFF2-40B4-BE49-F238E27FC236}">
                  <a16:creationId xmlns:a16="http://schemas.microsoft.com/office/drawing/2014/main" id="{A79C6AF8-44A0-6A45-30DE-B5478B6982E0}"/>
                </a:ext>
              </a:extLst>
            </p:cNvPr>
            <p:cNvSpPr/>
            <p:nvPr/>
          </p:nvSpPr>
          <p:spPr>
            <a:xfrm>
              <a:off x="2000402" y="5099875"/>
              <a:ext cx="364009" cy="3620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86" name="加算記号 85">
            <a:extLst>
              <a:ext uri="{FF2B5EF4-FFF2-40B4-BE49-F238E27FC236}">
                <a16:creationId xmlns:a16="http://schemas.microsoft.com/office/drawing/2014/main" id="{496D7950-4409-95F6-0486-7EEF5E918BB0}"/>
              </a:ext>
            </a:extLst>
          </p:cNvPr>
          <p:cNvSpPr/>
          <p:nvPr/>
        </p:nvSpPr>
        <p:spPr>
          <a:xfrm>
            <a:off x="1992136" y="3967700"/>
            <a:ext cx="841127" cy="868269"/>
          </a:xfrm>
          <a:prstGeom prst="mathPlus">
            <a:avLst>
              <a:gd name="adj1" fmla="val 1575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7" name="次の値と等しい 86">
            <a:extLst>
              <a:ext uri="{FF2B5EF4-FFF2-40B4-BE49-F238E27FC236}">
                <a16:creationId xmlns:a16="http://schemas.microsoft.com/office/drawing/2014/main" id="{C02F5B34-8CC8-4577-EBAB-610DED38E565}"/>
              </a:ext>
            </a:extLst>
          </p:cNvPr>
          <p:cNvSpPr/>
          <p:nvPr/>
        </p:nvSpPr>
        <p:spPr>
          <a:xfrm>
            <a:off x="4552764" y="3979368"/>
            <a:ext cx="884231" cy="750709"/>
          </a:xfrm>
          <a:prstGeom prst="mathEqual">
            <a:avLst>
              <a:gd name="adj1" fmla="val 14820"/>
              <a:gd name="adj2" fmla="val 222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BFEDED60-639D-E8BD-3D89-B47F7857057F}"/>
              </a:ext>
            </a:extLst>
          </p:cNvPr>
          <p:cNvSpPr txBox="1"/>
          <p:nvPr/>
        </p:nvSpPr>
        <p:spPr>
          <a:xfrm>
            <a:off x="161549" y="1467488"/>
            <a:ext cx="8570512" cy="1284006"/>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複数の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の情報を統合可能</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Font typeface="Wingdings" panose="05000000000000000000" pitchFamily="2" charset="2"/>
              <a:buChar char="u"/>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時系列データに対して有効である可能性</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p:txBody>
      </p:sp>
      <p:sp>
        <p:nvSpPr>
          <p:cNvPr id="5" name="テキスト ボックス 4">
            <a:extLst>
              <a:ext uri="{FF2B5EF4-FFF2-40B4-BE49-F238E27FC236}">
                <a16:creationId xmlns:a16="http://schemas.microsoft.com/office/drawing/2014/main" id="{E1EA48AB-51DD-51E0-7459-695B21C64644}"/>
              </a:ext>
            </a:extLst>
          </p:cNvPr>
          <p:cNvSpPr txBox="1"/>
          <p:nvPr/>
        </p:nvSpPr>
        <p:spPr>
          <a:xfrm>
            <a:off x="504085" y="6204269"/>
            <a:ext cx="8135830" cy="584775"/>
          </a:xfrm>
          <a:prstGeom prst="rect">
            <a:avLst/>
          </a:prstGeom>
          <a:solidFill>
            <a:schemeClr val="bg1"/>
          </a:solid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川村隆浩ほか</a:t>
            </a:r>
            <a:r>
              <a:rPr lang="en-US" altLang="ja-JP" sz="1600" dirty="0">
                <a:latin typeface="ＭＳ Ｐゴシック" panose="020B0600070205080204" pitchFamily="50" charset="-128"/>
                <a:ea typeface="ＭＳ Ｐゴシック" panose="020B0600070205080204" pitchFamily="50" charset="-128"/>
              </a:rPr>
              <a:t>. </a:t>
            </a:r>
            <a:r>
              <a:rPr lang="ja-JP" altLang="en-US" sz="1600" dirty="0">
                <a:latin typeface="ＭＳ Ｐゴシック" panose="020B0600070205080204" pitchFamily="50" charset="-128"/>
                <a:ea typeface="ＭＳ Ｐゴシック" panose="020B0600070205080204" pitchFamily="50" charset="-128"/>
              </a:rPr>
              <a:t>第 </a:t>
            </a:r>
            <a:r>
              <a:rPr lang="en-US" altLang="ja-JP" sz="1600" dirty="0">
                <a:latin typeface="ＭＳ Ｐゴシック" panose="020B0600070205080204" pitchFamily="50" charset="-128"/>
                <a:ea typeface="ＭＳ Ｐゴシック" panose="020B0600070205080204" pitchFamily="50" charset="-128"/>
              </a:rPr>
              <a:t>1 </a:t>
            </a:r>
            <a:r>
              <a:rPr lang="ja-JP" altLang="en-US" sz="1600" dirty="0">
                <a:latin typeface="ＭＳ Ｐゴシック" panose="020B0600070205080204" pitchFamily="50" charset="-128"/>
                <a:ea typeface="ＭＳ Ｐゴシック" panose="020B0600070205080204" pitchFamily="50" charset="-128"/>
              </a:rPr>
              <a:t>回ナレッジグラフ推論チャレンジ </a:t>
            </a:r>
            <a:r>
              <a:rPr lang="en-US" altLang="ja-JP" sz="1600" dirty="0">
                <a:latin typeface="ＭＳ Ｐゴシック" panose="020B0600070205080204" pitchFamily="50" charset="-128"/>
                <a:ea typeface="ＭＳ Ｐゴシック" panose="020B0600070205080204" pitchFamily="50" charset="-128"/>
              </a:rPr>
              <a:t>2018 </a:t>
            </a:r>
            <a:r>
              <a:rPr lang="ja-JP" altLang="en-US" sz="1600" dirty="0">
                <a:latin typeface="ＭＳ Ｐゴシック" panose="020B0600070205080204" pitchFamily="50" charset="-128"/>
                <a:ea typeface="ＭＳ Ｐゴシック" panose="020B0600070205080204" pitchFamily="50" charset="-128"/>
              </a:rPr>
              <a:t>開催報告 </a:t>
            </a:r>
            <a:endParaRPr lang="en-US" altLang="ja-JP" sz="1600" dirty="0">
              <a:latin typeface="ＭＳ Ｐゴシック" panose="020B0600070205080204" pitchFamily="50" charset="-128"/>
              <a:ea typeface="ＭＳ Ｐゴシック" panose="020B0600070205080204" pitchFamily="50" charset="-128"/>
            </a:endParaRPr>
          </a:p>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説明性のある人工知能システムを目指して</a:t>
            </a:r>
            <a:r>
              <a:rPr lang="en-US" altLang="ja-JP" sz="1600" dirty="0">
                <a:latin typeface="ＭＳ Ｐゴシック" panose="020B0600070205080204" pitchFamily="50" charset="-128"/>
                <a:ea typeface="ＭＳ Ｐゴシック" panose="020B0600070205080204" pitchFamily="50" charset="-128"/>
              </a:rPr>
              <a:t>―. </a:t>
            </a:r>
            <a:r>
              <a:rPr lang="ja-JP" altLang="en-US" sz="1600" dirty="0">
                <a:latin typeface="ＭＳ Ｐゴシック" panose="020B0600070205080204" pitchFamily="50" charset="-128"/>
                <a:ea typeface="ＭＳ Ｐゴシック" panose="020B0600070205080204" pitchFamily="50" charset="-128"/>
              </a:rPr>
              <a:t>人工知能</a:t>
            </a:r>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a:t>
            </a:r>
            <a:r>
              <a:rPr lang="en-US" altLang="ja-JP" sz="1600" dirty="0">
                <a:latin typeface="ＭＳ Ｐゴシック" panose="020B0600070205080204" pitchFamily="50" charset="-128"/>
                <a:ea typeface="ＭＳ Ｐゴシック" panose="020B0600070205080204" pitchFamily="50" charset="-128"/>
              </a:rPr>
              <a:t>Vol. 34, No.</a:t>
            </a:r>
            <a:r>
              <a:rPr lang="ja-JP" altLang="en-US" sz="1600" dirty="0">
                <a:latin typeface="ＭＳ Ｐゴシック" panose="020B0600070205080204" pitchFamily="50" charset="-128"/>
                <a:ea typeface="ＭＳ Ｐゴシック" panose="020B0600070205080204" pitchFamily="50" charset="-128"/>
              </a:rPr>
              <a:t> </a:t>
            </a:r>
            <a:r>
              <a:rPr lang="en-US" altLang="ja-JP" sz="1600" dirty="0">
                <a:latin typeface="ＭＳ Ｐゴシック" panose="020B0600070205080204" pitchFamily="50" charset="-128"/>
                <a:ea typeface="ＭＳ Ｐゴシック" panose="020B0600070205080204" pitchFamily="50" charset="-128"/>
              </a:rPr>
              <a:t>3, pp. 396-412, 2019.</a:t>
            </a:r>
          </a:p>
        </p:txBody>
      </p:sp>
    </p:spTree>
    <p:extLst>
      <p:ext uri="{BB962C8B-B14F-4D97-AF65-F5344CB8AC3E}">
        <p14:creationId xmlns:p14="http://schemas.microsoft.com/office/powerpoint/2010/main" val="157902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99B7F-29C7-C657-EE90-C82DF8DCFA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CFEE7EF-33E3-5E5E-F759-6134D807F833}"/>
              </a:ext>
            </a:extLst>
          </p:cNvPr>
          <p:cNvSpPr txBox="1">
            <a:spLocks/>
          </p:cNvSpPr>
          <p:nvPr/>
        </p:nvSpPr>
        <p:spPr>
          <a:xfrm>
            <a:off x="144279" y="68956"/>
            <a:ext cx="832386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実験 </a:t>
            </a:r>
            <a:r>
              <a:rPr lang="en-US" altLang="ja-JP" sz="4000" dirty="0">
                <a:latin typeface="ＭＳ Ｐゴシック" panose="020B0600070205080204" pitchFamily="50" charset="-128"/>
                <a:ea typeface="ＭＳ Ｐゴシック" panose="020B0600070205080204" pitchFamily="50" charset="-128"/>
              </a:rPr>
              <a:t>1 </a:t>
            </a:r>
            <a:r>
              <a:rPr lang="ja-JP" altLang="en-US" sz="4000" dirty="0">
                <a:latin typeface="ＭＳ Ｐゴシック" panose="020B0600070205080204" pitchFamily="50" charset="-128"/>
                <a:ea typeface="ＭＳ Ｐゴシック" panose="020B0600070205080204" pitchFamily="50" charset="-128"/>
              </a:rPr>
              <a:t>の結果</a:t>
            </a:r>
          </a:p>
        </p:txBody>
      </p:sp>
      <p:sp>
        <p:nvSpPr>
          <p:cNvPr id="3" name="スライド番号プレースホルダー 2">
            <a:extLst>
              <a:ext uri="{FF2B5EF4-FFF2-40B4-BE49-F238E27FC236}">
                <a16:creationId xmlns:a16="http://schemas.microsoft.com/office/drawing/2014/main" id="{686C3B49-EC72-1554-AA9E-941F1E29F23B}"/>
              </a:ext>
            </a:extLst>
          </p:cNvPr>
          <p:cNvSpPr>
            <a:spLocks noGrp="1"/>
          </p:cNvSpPr>
          <p:nvPr>
            <p:ph type="sldNum" sz="quarter" idx="12"/>
          </p:nvPr>
        </p:nvSpPr>
        <p:spPr/>
        <p:txBody>
          <a:bodyPr/>
          <a:lstStyle/>
          <a:p>
            <a:fld id="{B67975F5-DE1D-4BC9-B096-95CE2BC3E8B5}" type="slidenum">
              <a:rPr kumimoji="1" lang="ja-JP" altLang="en-US" smtClean="0"/>
              <a:t>49</a:t>
            </a:fld>
            <a:endParaRPr kumimoji="1" lang="ja-JP" altLang="en-US" dirty="0"/>
          </a:p>
        </p:txBody>
      </p:sp>
      <p:sp>
        <p:nvSpPr>
          <p:cNvPr id="9" name="テキスト ボックス 8">
            <a:extLst>
              <a:ext uri="{FF2B5EF4-FFF2-40B4-BE49-F238E27FC236}">
                <a16:creationId xmlns:a16="http://schemas.microsoft.com/office/drawing/2014/main" id="{8F26A532-9116-76DC-F6DC-B1B005EA07A9}"/>
              </a:ext>
            </a:extLst>
          </p:cNvPr>
          <p:cNvSpPr txBox="1"/>
          <p:nvPr/>
        </p:nvSpPr>
        <p:spPr>
          <a:xfrm>
            <a:off x="5075062" y="78428"/>
            <a:ext cx="4614454" cy="523220"/>
          </a:xfrm>
          <a:prstGeom prst="rect">
            <a:avLst/>
          </a:prstGeom>
          <a:noFill/>
        </p:spPr>
        <p:txBody>
          <a:bodyPr wrap="square">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＊：重要度</a:t>
            </a:r>
          </a:p>
        </p:txBody>
      </p:sp>
      <p:sp>
        <p:nvSpPr>
          <p:cNvPr id="10" name="テキスト ボックス 9">
            <a:extLst>
              <a:ext uri="{FF2B5EF4-FFF2-40B4-BE49-F238E27FC236}">
                <a16:creationId xmlns:a16="http://schemas.microsoft.com/office/drawing/2014/main" id="{A2D1ADBE-69AE-2BB0-4C0D-E4663858F615}"/>
              </a:ext>
            </a:extLst>
          </p:cNvPr>
          <p:cNvSpPr txBox="1"/>
          <p:nvPr/>
        </p:nvSpPr>
        <p:spPr>
          <a:xfrm>
            <a:off x="144279" y="813067"/>
            <a:ext cx="3046911"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2024 </a:t>
            </a:r>
            <a:r>
              <a:rPr kumimoji="1" lang="ja-JP" altLang="en-US" sz="2800" dirty="0">
                <a:latin typeface="ＭＳ Ｐゴシック" panose="020B0600070205080204" pitchFamily="50" charset="-128"/>
                <a:ea typeface="ＭＳ Ｐゴシック" panose="020B0600070205080204" pitchFamily="50" charset="-128"/>
              </a:rPr>
              <a:t>年 </a:t>
            </a:r>
            <a:r>
              <a:rPr kumimoji="1" lang="en-US" altLang="ja-JP" sz="2800" dirty="0">
                <a:latin typeface="ＭＳ Ｐゴシック" panose="020B0600070205080204" pitchFamily="50" charset="-128"/>
                <a:ea typeface="ＭＳ Ｐゴシック" panose="020B0600070205080204" pitchFamily="50" charset="-128"/>
              </a:rPr>
              <a:t>4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graphicFrame>
        <p:nvGraphicFramePr>
          <p:cNvPr id="4" name="表 3">
            <a:extLst>
              <a:ext uri="{FF2B5EF4-FFF2-40B4-BE49-F238E27FC236}">
                <a16:creationId xmlns:a16="http://schemas.microsoft.com/office/drawing/2014/main" id="{B8059758-1099-F382-1256-3CD0F3412FA3}"/>
              </a:ext>
            </a:extLst>
          </p:cNvPr>
          <p:cNvGraphicFramePr>
            <a:graphicFrameLocks noGrp="1"/>
          </p:cNvGraphicFramePr>
          <p:nvPr>
            <p:extLst>
              <p:ext uri="{D42A27DB-BD31-4B8C-83A1-F6EECF244321}">
                <p14:modId xmlns:p14="http://schemas.microsoft.com/office/powerpoint/2010/main" val="990355758"/>
              </p:ext>
            </p:extLst>
          </p:nvPr>
        </p:nvGraphicFramePr>
        <p:xfrm>
          <a:off x="231821" y="1381363"/>
          <a:ext cx="8635282" cy="5209248"/>
        </p:xfrm>
        <a:graphic>
          <a:graphicData uri="http://schemas.openxmlformats.org/drawingml/2006/table">
            <a:tbl>
              <a:tblPr firstRow="1" bandRow="1">
                <a:tableStyleId>{5C22544A-7EE6-4342-B048-85BDC9FD1C3A}</a:tableStyleId>
              </a:tblPr>
              <a:tblGrid>
                <a:gridCol w="2355672">
                  <a:extLst>
                    <a:ext uri="{9D8B030D-6E8A-4147-A177-3AD203B41FA5}">
                      <a16:colId xmlns:a16="http://schemas.microsoft.com/office/drawing/2014/main" val="2347261229"/>
                    </a:ext>
                  </a:extLst>
                </a:gridCol>
                <a:gridCol w="2582374">
                  <a:extLst>
                    <a:ext uri="{9D8B030D-6E8A-4147-A177-3AD203B41FA5}">
                      <a16:colId xmlns:a16="http://schemas.microsoft.com/office/drawing/2014/main" val="2840664338"/>
                    </a:ext>
                  </a:extLst>
                </a:gridCol>
                <a:gridCol w="2579878">
                  <a:extLst>
                    <a:ext uri="{9D8B030D-6E8A-4147-A177-3AD203B41FA5}">
                      <a16:colId xmlns:a16="http://schemas.microsoft.com/office/drawing/2014/main" val="2578308872"/>
                    </a:ext>
                  </a:extLst>
                </a:gridCol>
                <a:gridCol w="1117358">
                  <a:extLst>
                    <a:ext uri="{9D8B030D-6E8A-4147-A177-3AD203B41FA5}">
                      <a16:colId xmlns:a16="http://schemas.microsoft.com/office/drawing/2014/main" val="1843750903"/>
                    </a:ext>
                  </a:extLst>
                </a:gridCol>
              </a:tblGrid>
              <a:tr h="834420">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head</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relation</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tail</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a:t>
                      </a:r>
                    </a:p>
                  </a:txBody>
                  <a:tcPr anchor="ctr"/>
                </a:tc>
                <a:extLst>
                  <a:ext uri="{0D108BD9-81ED-4DB2-BD59-A6C34878D82A}">
                    <a16:rowId xmlns:a16="http://schemas.microsoft.com/office/drawing/2014/main" val="3567704884"/>
                  </a:ext>
                </a:extLst>
              </a:tr>
              <a:tr h="94892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ＭＳ Ｐゴシック" panose="020B0600070205080204" pitchFamily="50" charset="-128"/>
                          <a:ea typeface="ＭＳ Ｐゴシック" panose="020B0600070205080204" pitchFamily="50" charset="-128"/>
                        </a:rPr>
                        <a:t>令和 </a:t>
                      </a:r>
                      <a:r>
                        <a:rPr kumimoji="1" lang="en-US" altLang="ja-JP" sz="2400" dirty="0">
                          <a:latin typeface="ＭＳ Ｐゴシック" panose="020B0600070205080204" pitchFamily="50" charset="-128"/>
                          <a:ea typeface="ＭＳ Ｐゴシック" panose="020B0600070205080204" pitchFamily="50" charset="-128"/>
                        </a:rPr>
                        <a:t>6 </a:t>
                      </a:r>
                      <a:r>
                        <a:rPr kumimoji="1" lang="ja-JP" altLang="en-US" sz="2400" dirty="0">
                          <a:latin typeface="ＭＳ Ｐゴシック" panose="020B0600070205080204" pitchFamily="50" charset="-128"/>
                          <a:ea typeface="ＭＳ Ｐゴシック" panose="020B0600070205080204" pitchFamily="50" charset="-128"/>
                        </a:rPr>
                        <a:t>年</a:t>
                      </a:r>
                      <a:endParaRPr kumimoji="1" lang="en-US" altLang="ja-JP" sz="2400" dirty="0">
                        <a:latin typeface="ＭＳ Ｐゴシック" panose="020B0600070205080204" pitchFamily="50" charset="-128"/>
                        <a:ea typeface="ＭＳ Ｐゴシック" panose="020B060007020508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ＭＳ Ｐゴシック" panose="020B0600070205080204" pitchFamily="50" charset="-128"/>
                          <a:ea typeface="ＭＳ Ｐゴシック" panose="020B0600070205080204" pitchFamily="50" charset="-128"/>
                        </a:rPr>
                        <a:t>能登半島地震</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地震の</a:t>
                      </a:r>
                      <a:endParaRPr kumimoji="1" lang="en-US" altLang="ja-JP" sz="2400" dirty="0">
                        <a:latin typeface="ＭＳ Ｐゴシック" panose="020B0600070205080204" pitchFamily="50" charset="-128"/>
                        <a:ea typeface="ＭＳ Ｐゴシック" panose="020B0600070205080204" pitchFamily="50" charset="-128"/>
                      </a:endParaRPr>
                    </a:p>
                    <a:p>
                      <a:pPr algn="ctr"/>
                      <a:r>
                        <a:rPr kumimoji="1" lang="ja-JP" altLang="en-US" sz="24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発生日時</a:t>
                      </a: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5</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2566742141"/>
                  </a:ext>
                </a:extLst>
              </a:tr>
              <a:tr h="94892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地震の</a:t>
                      </a:r>
                      <a:endParaRPr kumimoji="1" lang="en-US" altLang="ja-JP" sz="2400" dirty="0">
                        <a:latin typeface="ＭＳ Ｐゴシック" panose="020B0600070205080204" pitchFamily="50" charset="-128"/>
                        <a:ea typeface="ＭＳ Ｐゴシック" panose="020B0600070205080204" pitchFamily="50" charset="-128"/>
                      </a:endParaRPr>
                    </a:p>
                    <a:p>
                      <a:pPr algn="ctr"/>
                      <a:r>
                        <a:rPr kumimoji="1" lang="ja-JP" altLang="en-US" sz="2400" dirty="0">
                          <a:latin typeface="ＭＳ Ｐゴシック" panose="020B0600070205080204" pitchFamily="50" charset="-128"/>
                          <a:ea typeface="ＭＳ Ｐゴシック" panose="020B0600070205080204" pitchFamily="50" charset="-128"/>
                        </a:rPr>
                        <a:t>震度</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震度 </a:t>
                      </a:r>
                      <a:r>
                        <a:rPr kumimoji="1" lang="en-US" altLang="ja-JP" sz="2400" dirty="0">
                          <a:latin typeface="ＭＳ Ｐゴシック" panose="020B0600070205080204" pitchFamily="50" charset="-128"/>
                          <a:ea typeface="ＭＳ Ｐゴシック" panose="020B0600070205080204" pitchFamily="50" charset="-128"/>
                        </a:rPr>
                        <a:t>7</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5</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458819433"/>
                  </a:ext>
                </a:extLst>
              </a:tr>
              <a:tr h="94892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b="1" u="sng" dirty="0">
                          <a:latin typeface="ＭＳ Ｐゴシック" panose="020B0600070205080204" pitchFamily="50" charset="-128"/>
                          <a:ea typeface="ＭＳ Ｐゴシック" panose="020B0600070205080204" pitchFamily="50" charset="-128"/>
                        </a:rPr>
                        <a:t>石川県</a:t>
                      </a:r>
                    </a:p>
                  </a:txBody>
                  <a:tcPr anchor="ctr"/>
                </a:tc>
                <a:tc>
                  <a:txBody>
                    <a:bodyPr/>
                    <a:lstStyle/>
                    <a:p>
                      <a:pPr algn="ctr"/>
                      <a:r>
                        <a:rPr kumimoji="1" lang="ja-JP" altLang="en-US" sz="2400" b="1" u="sng" dirty="0">
                          <a:latin typeface="ＭＳ Ｐゴシック" panose="020B0600070205080204" pitchFamily="50" charset="-128"/>
                          <a:ea typeface="ＭＳ Ｐゴシック" panose="020B0600070205080204" pitchFamily="50" charset="-128"/>
                        </a:rPr>
                        <a:t>地震後の</a:t>
                      </a:r>
                      <a:endParaRPr kumimoji="1" lang="en-US" altLang="ja-JP" sz="2400" b="1" u="sng" dirty="0">
                        <a:latin typeface="ＭＳ Ｐゴシック" panose="020B0600070205080204" pitchFamily="50" charset="-128"/>
                        <a:ea typeface="ＭＳ Ｐゴシック" panose="020B0600070205080204" pitchFamily="50" charset="-128"/>
                      </a:endParaRPr>
                    </a:p>
                    <a:p>
                      <a:pPr algn="ctr"/>
                      <a:r>
                        <a:rPr kumimoji="1" lang="ja-JP" altLang="en-US" sz="2400" b="1" u="sng" dirty="0">
                          <a:latin typeface="ＭＳ Ｐゴシック" panose="020B0600070205080204" pitchFamily="50" charset="-128"/>
                          <a:ea typeface="ＭＳ Ｐゴシック" panose="020B0600070205080204" pitchFamily="50" charset="-128"/>
                        </a:rPr>
                        <a:t>復旧活動</a:t>
                      </a:r>
                    </a:p>
                  </a:txBody>
                  <a:tcPr anchor="ctr"/>
                </a:tc>
                <a:tc>
                  <a:txBody>
                    <a:bodyPr/>
                    <a:lstStyle/>
                    <a:p>
                      <a:pPr algn="ctr"/>
                      <a:r>
                        <a:rPr kumimoji="1" lang="ja-JP" altLang="en-US" sz="2400" b="1" u="sng" dirty="0">
                          <a:latin typeface="ＭＳ Ｐゴシック" panose="020B0600070205080204" pitchFamily="50" charset="-128"/>
                          <a:ea typeface="ＭＳ Ｐゴシック" panose="020B0600070205080204" pitchFamily="50" charset="-128"/>
                        </a:rPr>
                        <a:t>復旧活動</a:t>
                      </a:r>
                    </a:p>
                  </a:txBody>
                  <a:tcPr anchor="ctr"/>
                </a:tc>
                <a:tc>
                  <a:txBody>
                    <a:bodyPr/>
                    <a:lstStyle/>
                    <a:p>
                      <a:pPr algn="ctr"/>
                      <a:r>
                        <a:rPr kumimoji="1" lang="en-US" altLang="ja-JP" sz="2400" b="1" u="sng" dirty="0">
                          <a:latin typeface="ＭＳ Ｐゴシック" panose="020B0600070205080204" pitchFamily="50" charset="-128"/>
                          <a:ea typeface="ＭＳ Ｐゴシック" panose="020B0600070205080204" pitchFamily="50" charset="-128"/>
                        </a:rPr>
                        <a:t>4</a:t>
                      </a:r>
                      <a:endParaRPr kumimoji="1" lang="ja-JP" altLang="en-US" sz="2400" b="1" u="sng"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4050524443"/>
                  </a:ext>
                </a:extLst>
              </a:tr>
              <a:tr h="948927">
                <a:tc>
                  <a:txBody>
                    <a:bodyPr/>
                    <a:lstStyle/>
                    <a:p>
                      <a:pPr algn="ctr"/>
                      <a:r>
                        <a:rPr kumimoji="1" lang="ja-JP" altLang="en-US" sz="2400" b="1" u="sng" dirty="0">
                          <a:latin typeface="ＭＳ Ｐゴシック" panose="020B0600070205080204" pitchFamily="50" charset="-128"/>
                          <a:ea typeface="ＭＳ Ｐゴシック" panose="020B0600070205080204" pitchFamily="50" charset="-128"/>
                        </a:rPr>
                        <a:t>復旧活動</a:t>
                      </a:r>
                    </a:p>
                  </a:txBody>
                  <a:tcPr anchor="ctr"/>
                </a:tc>
                <a:tc>
                  <a:txBody>
                    <a:bodyPr/>
                    <a:lstStyle/>
                    <a:p>
                      <a:pPr algn="ctr"/>
                      <a:r>
                        <a:rPr kumimoji="1" lang="ja-JP" altLang="en-US" sz="2400" b="1" u="sng" dirty="0">
                          <a:latin typeface="ＭＳ Ｐゴシック" panose="020B0600070205080204" pitchFamily="50" charset="-128"/>
                          <a:ea typeface="ＭＳ Ｐゴシック" panose="020B0600070205080204" pitchFamily="50" charset="-128"/>
                        </a:rPr>
                        <a:t>電力の</a:t>
                      </a:r>
                      <a:endParaRPr kumimoji="1" lang="en-US" altLang="ja-JP" sz="2400" b="1" u="sng" dirty="0">
                        <a:latin typeface="ＭＳ Ｐゴシック" panose="020B0600070205080204" pitchFamily="50" charset="-128"/>
                        <a:ea typeface="ＭＳ Ｐゴシック" panose="020B0600070205080204" pitchFamily="50" charset="-128"/>
                      </a:endParaRPr>
                    </a:p>
                    <a:p>
                      <a:pPr algn="ctr"/>
                      <a:r>
                        <a:rPr kumimoji="1" lang="ja-JP" altLang="en-US" sz="2400" b="1" u="sng" dirty="0">
                          <a:latin typeface="ＭＳ Ｐゴシック" panose="020B0600070205080204" pitchFamily="50" charset="-128"/>
                          <a:ea typeface="ＭＳ Ｐゴシック" panose="020B0600070205080204" pitchFamily="50" charset="-128"/>
                        </a:rPr>
                        <a:t>復旧活動</a:t>
                      </a:r>
                    </a:p>
                  </a:txBody>
                  <a:tcPr anchor="ctr"/>
                </a:tc>
                <a:tc>
                  <a:txBody>
                    <a:bodyPr/>
                    <a:lstStyle/>
                    <a:p>
                      <a:pPr algn="ctr"/>
                      <a:r>
                        <a:rPr kumimoji="1" lang="ja-JP" altLang="en-US" sz="2400" b="1" u="sng" dirty="0">
                          <a:latin typeface="ＭＳ Ｐゴシック" panose="020B0600070205080204" pitchFamily="50" charset="-128"/>
                          <a:ea typeface="ＭＳ Ｐゴシック" panose="020B0600070205080204" pitchFamily="50" charset="-128"/>
                        </a:rPr>
                        <a:t>電力</a:t>
                      </a:r>
                    </a:p>
                  </a:txBody>
                  <a:tcPr anchor="ctr"/>
                </a:tc>
                <a:tc>
                  <a:txBody>
                    <a:bodyPr/>
                    <a:lstStyle/>
                    <a:p>
                      <a:pPr algn="ctr"/>
                      <a:r>
                        <a:rPr kumimoji="1" lang="en-US" altLang="ja-JP" sz="2400" b="1" u="sng" dirty="0">
                          <a:latin typeface="ＭＳ Ｐゴシック" panose="020B0600070205080204" pitchFamily="50" charset="-128"/>
                          <a:ea typeface="ＭＳ Ｐゴシック" panose="020B0600070205080204" pitchFamily="50" charset="-128"/>
                        </a:rPr>
                        <a:t>4</a:t>
                      </a:r>
                      <a:endParaRPr kumimoji="1" lang="ja-JP" altLang="en-US" sz="2400" b="1" u="sng"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565613602"/>
                  </a:ext>
                </a:extLst>
              </a:tr>
              <a:tr h="46356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3200" dirty="0">
                          <a:latin typeface="Walbaum Text" panose="020B0604020202020204" pitchFamily="18" charset="0"/>
                          <a:ea typeface="ＭＳ Ｐゴシック" panose="020B0600070205080204" pitchFamily="50" charset="-128"/>
                        </a:rPr>
                        <a:t>⋮</a:t>
                      </a:r>
                      <a:endParaRPr kumimoji="1" lang="ja-JP" altLang="en-US" sz="32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3200" dirty="0">
                          <a:latin typeface="Walbaum Text" panose="02070503080703020303" pitchFamily="18" charset="0"/>
                          <a:ea typeface="ＭＳ Ｐゴシック" panose="020B0600070205080204" pitchFamily="50" charset="-128"/>
                        </a:rPr>
                        <a:t>⋮</a:t>
                      </a:r>
                      <a:endParaRPr kumimoji="1" lang="ja-JP" altLang="en-US" sz="3200" dirty="0">
                        <a:latin typeface="ＭＳ Ｐゴシック" panose="020B0600070205080204" pitchFamily="50" charset="-128"/>
                        <a:ea typeface="ＭＳ Ｐゴシック" panose="020B0600070205080204" pitchFamily="50" charset="-128"/>
                      </a:endParaRPr>
                    </a:p>
                  </a:txBody>
                  <a:tcPr anchor="ctr"/>
                </a:tc>
                <a:tc>
                  <a:txBody>
                    <a:bodyPr/>
                    <a:lstStyle/>
                    <a:p>
                      <a:pPr algn="ctr"/>
                      <a:r>
                        <a:rPr kumimoji="1" lang="ja-JP" altLang="en-US" sz="3200" dirty="0">
                          <a:latin typeface="Walbaum Text" panose="02070503080703020303" pitchFamily="18" charset="0"/>
                          <a:ea typeface="ＭＳ Ｐゴシック" panose="020B0600070205080204" pitchFamily="50" charset="-128"/>
                        </a:rPr>
                        <a:t>⋮</a:t>
                      </a:r>
                      <a:endParaRPr kumimoji="1" lang="ja-JP" altLang="en-US" sz="3200" dirty="0">
                        <a:latin typeface="ＭＳ Ｐゴシック" panose="020B0600070205080204" pitchFamily="50" charset="-128"/>
                        <a:ea typeface="ＭＳ Ｐゴシック" panose="020B0600070205080204" pitchFamily="50" charset="-128"/>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3200" dirty="0">
                          <a:latin typeface="Walbaum Text" panose="020B0604020202020204" pitchFamily="18" charset="0"/>
                          <a:ea typeface="ＭＳ Ｐゴシック" panose="020B0600070205080204" pitchFamily="50" charset="-128"/>
                        </a:rPr>
                        <a:t>⋮</a:t>
                      </a:r>
                      <a:endParaRPr kumimoji="1" lang="ja-JP" altLang="en-US" sz="320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3738530446"/>
                  </a:ext>
                </a:extLst>
              </a:tr>
            </a:tbl>
          </a:graphicData>
        </a:graphic>
      </p:graphicFrame>
    </p:spTree>
    <p:extLst>
      <p:ext uri="{BB962C8B-B14F-4D97-AF65-F5344CB8AC3E}">
        <p14:creationId xmlns:p14="http://schemas.microsoft.com/office/powerpoint/2010/main" val="3936965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86122-4B9B-653F-8B45-B0BFA7ED0B42}"/>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2CE7480-A684-FA92-175D-8BA5AB437344}"/>
              </a:ext>
            </a:extLst>
          </p:cNvPr>
          <p:cNvSpPr>
            <a:spLocks noGrp="1"/>
          </p:cNvSpPr>
          <p:nvPr>
            <p:ph type="sldNum" sz="quarter" idx="12"/>
          </p:nvPr>
        </p:nvSpPr>
        <p:spPr/>
        <p:txBody>
          <a:bodyPr/>
          <a:lstStyle/>
          <a:p>
            <a:fld id="{B67975F5-DE1D-4BC9-B096-95CE2BC3E8B5}" type="slidenum">
              <a:rPr kumimoji="1" lang="ja-JP" altLang="en-US" smtClean="0"/>
              <a:t>50</a:t>
            </a:fld>
            <a:endParaRPr kumimoji="1" lang="ja-JP" altLang="en-US" dirty="0"/>
          </a:p>
        </p:txBody>
      </p:sp>
      <p:sp>
        <p:nvSpPr>
          <p:cNvPr id="10" name="テキスト ボックス 9">
            <a:extLst>
              <a:ext uri="{FF2B5EF4-FFF2-40B4-BE49-F238E27FC236}">
                <a16:creationId xmlns:a16="http://schemas.microsoft.com/office/drawing/2014/main" id="{E8CD0377-D371-B4D5-5CFC-6848CDA92FA9}"/>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8" name="テキスト ボックス 27">
            <a:extLst>
              <a:ext uri="{FF2B5EF4-FFF2-40B4-BE49-F238E27FC236}">
                <a16:creationId xmlns:a16="http://schemas.microsoft.com/office/drawing/2014/main" id="{A4FCAE3B-CAC9-F32F-89CE-B9C47B6921BC}"/>
              </a:ext>
            </a:extLst>
          </p:cNvPr>
          <p:cNvSpPr txBox="1"/>
          <p:nvPr/>
        </p:nvSpPr>
        <p:spPr>
          <a:xfrm>
            <a:off x="441745" y="855309"/>
            <a:ext cx="1654470"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5" name="図 4" descr="傘, テーブル, です, グループ が含まれている画像&#10;&#10;自動的に生成された説明">
            <a:extLst>
              <a:ext uri="{FF2B5EF4-FFF2-40B4-BE49-F238E27FC236}">
                <a16:creationId xmlns:a16="http://schemas.microsoft.com/office/drawing/2014/main" id="{9F8235CE-D57B-9AC6-5FA3-64C577351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38" y="1592180"/>
            <a:ext cx="8860971" cy="4385358"/>
          </a:xfrm>
          <a:prstGeom prst="rect">
            <a:avLst/>
          </a:prstGeom>
        </p:spPr>
      </p:pic>
    </p:spTree>
    <p:extLst>
      <p:ext uri="{BB962C8B-B14F-4D97-AF65-F5344CB8AC3E}">
        <p14:creationId xmlns:p14="http://schemas.microsoft.com/office/powerpoint/2010/main" val="2208223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A9BCC-6522-9DDA-0BCA-47CA577DBC22}"/>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D244126-26EC-64C5-33F0-D2A8C8C9DAD4}"/>
              </a:ext>
            </a:extLst>
          </p:cNvPr>
          <p:cNvSpPr>
            <a:spLocks noGrp="1"/>
          </p:cNvSpPr>
          <p:nvPr>
            <p:ph type="sldNum" sz="quarter" idx="12"/>
          </p:nvPr>
        </p:nvSpPr>
        <p:spPr/>
        <p:txBody>
          <a:bodyPr/>
          <a:lstStyle/>
          <a:p>
            <a:fld id="{B67975F5-DE1D-4BC9-B096-95CE2BC3E8B5}" type="slidenum">
              <a:rPr kumimoji="1" lang="ja-JP" altLang="en-US" smtClean="0"/>
              <a:t>51</a:t>
            </a:fld>
            <a:endParaRPr kumimoji="1" lang="ja-JP" altLang="en-US" dirty="0"/>
          </a:p>
        </p:txBody>
      </p:sp>
      <p:sp>
        <p:nvSpPr>
          <p:cNvPr id="10" name="テキスト ボックス 9">
            <a:extLst>
              <a:ext uri="{FF2B5EF4-FFF2-40B4-BE49-F238E27FC236}">
                <a16:creationId xmlns:a16="http://schemas.microsoft.com/office/drawing/2014/main" id="{F94F5500-64DF-EAE3-164C-0E8219359596}"/>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8" name="テキスト ボックス 27">
            <a:extLst>
              <a:ext uri="{FF2B5EF4-FFF2-40B4-BE49-F238E27FC236}">
                <a16:creationId xmlns:a16="http://schemas.microsoft.com/office/drawing/2014/main" id="{75D3F371-7B36-B523-5627-34507C519408}"/>
              </a:ext>
            </a:extLst>
          </p:cNvPr>
          <p:cNvSpPr txBox="1"/>
          <p:nvPr/>
        </p:nvSpPr>
        <p:spPr>
          <a:xfrm>
            <a:off x="441745" y="855309"/>
            <a:ext cx="1654470"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8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4" name="図 3" descr="ブレスレット, サングラス が含まれている画像&#10;&#10;自動的に生成された説明">
            <a:extLst>
              <a:ext uri="{FF2B5EF4-FFF2-40B4-BE49-F238E27FC236}">
                <a16:creationId xmlns:a16="http://schemas.microsoft.com/office/drawing/2014/main" id="{752E75CE-D365-36F1-9714-3E963E8CD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27" y="1620675"/>
            <a:ext cx="8987117" cy="4466684"/>
          </a:xfrm>
          <a:prstGeom prst="rect">
            <a:avLst/>
          </a:prstGeom>
        </p:spPr>
      </p:pic>
    </p:spTree>
    <p:extLst>
      <p:ext uri="{BB962C8B-B14F-4D97-AF65-F5344CB8AC3E}">
        <p14:creationId xmlns:p14="http://schemas.microsoft.com/office/powerpoint/2010/main" val="1923782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92015-90EE-E719-90AD-4C47B324D580}"/>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7E14360-08B8-8920-3769-83B04F98E405}"/>
              </a:ext>
            </a:extLst>
          </p:cNvPr>
          <p:cNvSpPr>
            <a:spLocks noGrp="1"/>
          </p:cNvSpPr>
          <p:nvPr>
            <p:ph type="sldNum" sz="quarter" idx="12"/>
          </p:nvPr>
        </p:nvSpPr>
        <p:spPr/>
        <p:txBody>
          <a:bodyPr/>
          <a:lstStyle/>
          <a:p>
            <a:fld id="{B67975F5-DE1D-4BC9-B096-95CE2BC3E8B5}" type="slidenum">
              <a:rPr kumimoji="1" lang="ja-JP" altLang="en-US" smtClean="0"/>
              <a:t>52</a:t>
            </a:fld>
            <a:endParaRPr kumimoji="1" lang="ja-JP" altLang="en-US" dirty="0"/>
          </a:p>
        </p:txBody>
      </p:sp>
      <p:sp>
        <p:nvSpPr>
          <p:cNvPr id="10" name="テキスト ボックス 9">
            <a:extLst>
              <a:ext uri="{FF2B5EF4-FFF2-40B4-BE49-F238E27FC236}">
                <a16:creationId xmlns:a16="http://schemas.microsoft.com/office/drawing/2014/main" id="{B2E603CA-8C85-837C-6E0A-E0F116DB98FF}"/>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8" name="テキスト ボックス 27">
            <a:extLst>
              <a:ext uri="{FF2B5EF4-FFF2-40B4-BE49-F238E27FC236}">
                <a16:creationId xmlns:a16="http://schemas.microsoft.com/office/drawing/2014/main" id="{6A1D0D27-5D92-58FF-8D6A-D2EF9DBE892F}"/>
              </a:ext>
            </a:extLst>
          </p:cNvPr>
          <p:cNvSpPr txBox="1"/>
          <p:nvPr/>
        </p:nvSpPr>
        <p:spPr>
          <a:xfrm>
            <a:off x="441745" y="855309"/>
            <a:ext cx="1654470"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4" name="図 3" descr="グラフ, バブル チャート&#10;&#10;自動的に生成された説明">
            <a:extLst>
              <a:ext uri="{FF2B5EF4-FFF2-40B4-BE49-F238E27FC236}">
                <a16:creationId xmlns:a16="http://schemas.microsoft.com/office/drawing/2014/main" id="{E13F505A-0418-13B4-DA75-FB63C8163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1611493"/>
            <a:ext cx="8890000" cy="4145337"/>
          </a:xfrm>
          <a:prstGeom prst="rect">
            <a:avLst/>
          </a:prstGeom>
        </p:spPr>
      </p:pic>
    </p:spTree>
    <p:extLst>
      <p:ext uri="{BB962C8B-B14F-4D97-AF65-F5344CB8AC3E}">
        <p14:creationId xmlns:p14="http://schemas.microsoft.com/office/powerpoint/2010/main" val="2665102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D4D68-DE04-6D04-4815-BA0F38DB025C}"/>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69A7CF0-A338-C524-B0C1-2512CB2C2245}"/>
              </a:ext>
            </a:extLst>
          </p:cNvPr>
          <p:cNvSpPr>
            <a:spLocks noGrp="1"/>
          </p:cNvSpPr>
          <p:nvPr>
            <p:ph type="sldNum" sz="quarter" idx="12"/>
          </p:nvPr>
        </p:nvSpPr>
        <p:spPr/>
        <p:txBody>
          <a:bodyPr/>
          <a:lstStyle/>
          <a:p>
            <a:fld id="{B67975F5-DE1D-4BC9-B096-95CE2BC3E8B5}" type="slidenum">
              <a:rPr kumimoji="1" lang="ja-JP" altLang="en-US" smtClean="0"/>
              <a:t>53</a:t>
            </a:fld>
            <a:endParaRPr kumimoji="1" lang="ja-JP" altLang="en-US" dirty="0"/>
          </a:p>
        </p:txBody>
      </p:sp>
      <p:sp>
        <p:nvSpPr>
          <p:cNvPr id="10" name="テキスト ボックス 9">
            <a:extLst>
              <a:ext uri="{FF2B5EF4-FFF2-40B4-BE49-F238E27FC236}">
                <a16:creationId xmlns:a16="http://schemas.microsoft.com/office/drawing/2014/main" id="{D39827C5-DE1E-4080-37F9-4529A096C5D0}"/>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8" name="テキスト ボックス 27">
            <a:extLst>
              <a:ext uri="{FF2B5EF4-FFF2-40B4-BE49-F238E27FC236}">
                <a16:creationId xmlns:a16="http://schemas.microsoft.com/office/drawing/2014/main" id="{92D533A8-7401-3834-31CC-EE077CB05C03}"/>
              </a:ext>
            </a:extLst>
          </p:cNvPr>
          <p:cNvSpPr txBox="1"/>
          <p:nvPr/>
        </p:nvSpPr>
        <p:spPr>
          <a:xfrm>
            <a:off x="441745" y="855309"/>
            <a:ext cx="1654470"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4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4" name="図 3" descr="グラフ, バブル チャート&#10;&#10;自動的に生成された説明">
            <a:extLst>
              <a:ext uri="{FF2B5EF4-FFF2-40B4-BE49-F238E27FC236}">
                <a16:creationId xmlns:a16="http://schemas.microsoft.com/office/drawing/2014/main" id="{9793F237-DDC2-131D-05EC-EAA7C4A4A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1" y="1440084"/>
            <a:ext cx="8987117" cy="4413980"/>
          </a:xfrm>
          <a:prstGeom prst="rect">
            <a:avLst/>
          </a:prstGeom>
        </p:spPr>
      </p:pic>
    </p:spTree>
    <p:extLst>
      <p:ext uri="{BB962C8B-B14F-4D97-AF65-F5344CB8AC3E}">
        <p14:creationId xmlns:p14="http://schemas.microsoft.com/office/powerpoint/2010/main" val="3670352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C27EA-528B-8837-C312-0FA8B412B759}"/>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BCA5394-0639-8007-F589-977B1DE03ACE}"/>
              </a:ext>
            </a:extLst>
          </p:cNvPr>
          <p:cNvSpPr>
            <a:spLocks noGrp="1"/>
          </p:cNvSpPr>
          <p:nvPr>
            <p:ph type="sldNum" sz="quarter" idx="12"/>
          </p:nvPr>
        </p:nvSpPr>
        <p:spPr/>
        <p:txBody>
          <a:bodyPr/>
          <a:lstStyle/>
          <a:p>
            <a:fld id="{B67975F5-DE1D-4BC9-B096-95CE2BC3E8B5}" type="slidenum">
              <a:rPr kumimoji="1" lang="ja-JP" altLang="en-US" smtClean="0"/>
              <a:t>54</a:t>
            </a:fld>
            <a:endParaRPr kumimoji="1" lang="ja-JP" altLang="en-US" dirty="0"/>
          </a:p>
        </p:txBody>
      </p:sp>
      <p:sp>
        <p:nvSpPr>
          <p:cNvPr id="10" name="テキスト ボックス 9">
            <a:extLst>
              <a:ext uri="{FF2B5EF4-FFF2-40B4-BE49-F238E27FC236}">
                <a16:creationId xmlns:a16="http://schemas.microsoft.com/office/drawing/2014/main" id="{D366BAAE-C0BA-065D-632B-8EBD9C6A5012}"/>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8" name="テキスト ボックス 27">
            <a:extLst>
              <a:ext uri="{FF2B5EF4-FFF2-40B4-BE49-F238E27FC236}">
                <a16:creationId xmlns:a16="http://schemas.microsoft.com/office/drawing/2014/main" id="{B2B8F054-BC04-98A9-2ECE-98F3201043A5}"/>
              </a:ext>
            </a:extLst>
          </p:cNvPr>
          <p:cNvSpPr txBox="1"/>
          <p:nvPr/>
        </p:nvSpPr>
        <p:spPr>
          <a:xfrm>
            <a:off x="441745" y="855309"/>
            <a:ext cx="1654470"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6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4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4" name="図 3" descr="ダイアグラム&#10;&#10;自動的に生成された説明">
            <a:extLst>
              <a:ext uri="{FF2B5EF4-FFF2-40B4-BE49-F238E27FC236}">
                <a16:creationId xmlns:a16="http://schemas.microsoft.com/office/drawing/2014/main" id="{F2480834-F55A-C4C1-4F07-7FFA7B93D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72" y="1630601"/>
            <a:ext cx="8702255" cy="4278436"/>
          </a:xfrm>
          <a:prstGeom prst="rect">
            <a:avLst/>
          </a:prstGeom>
        </p:spPr>
      </p:pic>
    </p:spTree>
    <p:extLst>
      <p:ext uri="{BB962C8B-B14F-4D97-AF65-F5344CB8AC3E}">
        <p14:creationId xmlns:p14="http://schemas.microsoft.com/office/powerpoint/2010/main" val="2248167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DEA44-EB8A-08D0-2FC7-45057FBD8ED2}"/>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6647FC2-DF3E-1A02-56DD-564D3900DD8F}"/>
              </a:ext>
            </a:extLst>
          </p:cNvPr>
          <p:cNvSpPr>
            <a:spLocks noGrp="1"/>
          </p:cNvSpPr>
          <p:nvPr>
            <p:ph type="sldNum" sz="quarter" idx="12"/>
          </p:nvPr>
        </p:nvSpPr>
        <p:spPr/>
        <p:txBody>
          <a:bodyPr/>
          <a:lstStyle/>
          <a:p>
            <a:fld id="{B67975F5-DE1D-4BC9-B096-95CE2BC3E8B5}" type="slidenum">
              <a:rPr kumimoji="1" lang="ja-JP" altLang="en-US" smtClean="0"/>
              <a:t>55</a:t>
            </a:fld>
            <a:endParaRPr kumimoji="1" lang="ja-JP" altLang="en-US" dirty="0"/>
          </a:p>
        </p:txBody>
      </p:sp>
      <p:sp>
        <p:nvSpPr>
          <p:cNvPr id="10" name="テキスト ボックス 9">
            <a:extLst>
              <a:ext uri="{FF2B5EF4-FFF2-40B4-BE49-F238E27FC236}">
                <a16:creationId xmlns:a16="http://schemas.microsoft.com/office/drawing/2014/main" id="{3491103F-8F13-34A6-E270-92805A159665}"/>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8" name="テキスト ボックス 27">
            <a:extLst>
              <a:ext uri="{FF2B5EF4-FFF2-40B4-BE49-F238E27FC236}">
                <a16:creationId xmlns:a16="http://schemas.microsoft.com/office/drawing/2014/main" id="{6BD97135-0B2C-1D6D-33F4-BCF294202828}"/>
              </a:ext>
            </a:extLst>
          </p:cNvPr>
          <p:cNvSpPr txBox="1"/>
          <p:nvPr/>
        </p:nvSpPr>
        <p:spPr>
          <a:xfrm>
            <a:off x="441745" y="855309"/>
            <a:ext cx="2018426"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8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21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4" name="図 3" descr="グラフ, バブル チャート&#10;&#10;中程度の精度で自動的に生成された説明">
            <a:extLst>
              <a:ext uri="{FF2B5EF4-FFF2-40B4-BE49-F238E27FC236}">
                <a16:creationId xmlns:a16="http://schemas.microsoft.com/office/drawing/2014/main" id="{C31F6906-8678-E7CA-64D8-CCCCE13B9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14" y="1586688"/>
            <a:ext cx="8911771" cy="4155774"/>
          </a:xfrm>
          <a:prstGeom prst="rect">
            <a:avLst/>
          </a:prstGeom>
        </p:spPr>
      </p:pic>
    </p:spTree>
    <p:extLst>
      <p:ext uri="{BB962C8B-B14F-4D97-AF65-F5344CB8AC3E}">
        <p14:creationId xmlns:p14="http://schemas.microsoft.com/office/powerpoint/2010/main" val="154734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F6441-4D12-F673-5F72-3327C67D8586}"/>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AB5D9B3-AA34-BF50-DC07-47B174D6239B}"/>
              </a:ext>
            </a:extLst>
          </p:cNvPr>
          <p:cNvSpPr>
            <a:spLocks noGrp="1"/>
          </p:cNvSpPr>
          <p:nvPr>
            <p:ph type="sldNum" sz="quarter" idx="12"/>
          </p:nvPr>
        </p:nvSpPr>
        <p:spPr/>
        <p:txBody>
          <a:bodyPr/>
          <a:lstStyle/>
          <a:p>
            <a:fld id="{B67975F5-DE1D-4BC9-B096-95CE2BC3E8B5}" type="slidenum">
              <a:rPr kumimoji="1" lang="ja-JP" altLang="en-US" smtClean="0"/>
              <a:t>56</a:t>
            </a:fld>
            <a:endParaRPr kumimoji="1" lang="ja-JP" altLang="en-US" dirty="0"/>
          </a:p>
        </p:txBody>
      </p:sp>
      <p:sp>
        <p:nvSpPr>
          <p:cNvPr id="10" name="テキスト ボックス 9">
            <a:extLst>
              <a:ext uri="{FF2B5EF4-FFF2-40B4-BE49-F238E27FC236}">
                <a16:creationId xmlns:a16="http://schemas.microsoft.com/office/drawing/2014/main" id="{0610EB32-93E2-32F5-C4F2-716A75B3EC1D}"/>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8" name="テキスト ボックス 27">
            <a:extLst>
              <a:ext uri="{FF2B5EF4-FFF2-40B4-BE49-F238E27FC236}">
                <a16:creationId xmlns:a16="http://schemas.microsoft.com/office/drawing/2014/main" id="{EEDB3D3B-9030-D62F-7218-FDD7AB49C660}"/>
              </a:ext>
            </a:extLst>
          </p:cNvPr>
          <p:cNvSpPr txBox="1"/>
          <p:nvPr/>
        </p:nvSpPr>
        <p:spPr>
          <a:xfrm>
            <a:off x="441745" y="855309"/>
            <a:ext cx="1902312"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10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4" name="図 3" descr="グラフ, バブル チャート&#10;&#10;自動的に生成された説明">
            <a:extLst>
              <a:ext uri="{FF2B5EF4-FFF2-40B4-BE49-F238E27FC236}">
                <a16:creationId xmlns:a16="http://schemas.microsoft.com/office/drawing/2014/main" id="{E96CA9E7-7411-5298-0C11-6D306F258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43" y="1682485"/>
            <a:ext cx="8802914" cy="4117009"/>
          </a:xfrm>
          <a:prstGeom prst="rect">
            <a:avLst/>
          </a:prstGeom>
        </p:spPr>
      </p:pic>
    </p:spTree>
    <p:extLst>
      <p:ext uri="{BB962C8B-B14F-4D97-AF65-F5344CB8AC3E}">
        <p14:creationId xmlns:p14="http://schemas.microsoft.com/office/powerpoint/2010/main" val="1360604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76A47-D102-4BA6-0D4F-A6327C33190C}"/>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AD62488-0DF2-A4C2-E08B-3000F74C9C3B}"/>
              </a:ext>
            </a:extLst>
          </p:cNvPr>
          <p:cNvSpPr>
            <a:spLocks noGrp="1"/>
          </p:cNvSpPr>
          <p:nvPr>
            <p:ph type="sldNum" sz="quarter" idx="12"/>
          </p:nvPr>
        </p:nvSpPr>
        <p:spPr/>
        <p:txBody>
          <a:bodyPr/>
          <a:lstStyle/>
          <a:p>
            <a:fld id="{B67975F5-DE1D-4BC9-B096-95CE2BC3E8B5}" type="slidenum">
              <a:rPr kumimoji="1" lang="ja-JP" altLang="en-US" smtClean="0"/>
              <a:t>57</a:t>
            </a:fld>
            <a:endParaRPr kumimoji="1" lang="ja-JP" altLang="en-US" dirty="0"/>
          </a:p>
        </p:txBody>
      </p:sp>
      <p:sp>
        <p:nvSpPr>
          <p:cNvPr id="10" name="テキスト ボックス 9">
            <a:extLst>
              <a:ext uri="{FF2B5EF4-FFF2-40B4-BE49-F238E27FC236}">
                <a16:creationId xmlns:a16="http://schemas.microsoft.com/office/drawing/2014/main" id="{03BF8612-25B7-E78A-8E2D-01C7A2D889B7}"/>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8" name="テキスト ボックス 27">
            <a:extLst>
              <a:ext uri="{FF2B5EF4-FFF2-40B4-BE49-F238E27FC236}">
                <a16:creationId xmlns:a16="http://schemas.microsoft.com/office/drawing/2014/main" id="{15DA9AAC-4D1E-639E-6604-E37665C8710E}"/>
              </a:ext>
            </a:extLst>
          </p:cNvPr>
          <p:cNvSpPr txBox="1"/>
          <p:nvPr/>
        </p:nvSpPr>
        <p:spPr>
          <a:xfrm>
            <a:off x="441744" y="855309"/>
            <a:ext cx="3542427"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 </a:t>
            </a:r>
            <a:r>
              <a:rPr kumimoji="1" lang="en-US" altLang="ja-JP" sz="2800" dirty="0">
                <a:latin typeface="ＭＳ Ｐゴシック" panose="020B0600070205080204" pitchFamily="50" charset="-128"/>
                <a:ea typeface="ＭＳ Ｐゴシック" panose="020B0600070205080204" pitchFamily="50" charset="-128"/>
              </a:rPr>
              <a:t>– 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8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4" name="図 3" descr="グラフ, バブル チャート&#10;&#10;自動的に生成された説明">
            <a:extLst>
              <a:ext uri="{FF2B5EF4-FFF2-40B4-BE49-F238E27FC236}">
                <a16:creationId xmlns:a16="http://schemas.microsoft.com/office/drawing/2014/main" id="{7AAAEE3F-262C-9C54-3534-13DB07538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3" y="1432373"/>
            <a:ext cx="8757531" cy="5155093"/>
          </a:xfrm>
          <a:prstGeom prst="rect">
            <a:avLst/>
          </a:prstGeom>
        </p:spPr>
      </p:pic>
    </p:spTree>
    <p:extLst>
      <p:ext uri="{BB962C8B-B14F-4D97-AF65-F5344CB8AC3E}">
        <p14:creationId xmlns:p14="http://schemas.microsoft.com/office/powerpoint/2010/main" val="2998468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CA25F-A152-84C3-BF20-0376175839B9}"/>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433B8A-925B-7C68-A2FA-E1DEC5246D80}"/>
              </a:ext>
            </a:extLst>
          </p:cNvPr>
          <p:cNvSpPr>
            <a:spLocks noGrp="1"/>
          </p:cNvSpPr>
          <p:nvPr>
            <p:ph type="sldNum" sz="quarter" idx="12"/>
          </p:nvPr>
        </p:nvSpPr>
        <p:spPr/>
        <p:txBody>
          <a:bodyPr/>
          <a:lstStyle/>
          <a:p>
            <a:fld id="{B67975F5-DE1D-4BC9-B096-95CE2BC3E8B5}" type="slidenum">
              <a:rPr kumimoji="1" lang="ja-JP" altLang="en-US" smtClean="0"/>
              <a:t>58</a:t>
            </a:fld>
            <a:endParaRPr kumimoji="1" lang="ja-JP" altLang="en-US" dirty="0"/>
          </a:p>
        </p:txBody>
      </p:sp>
      <p:sp>
        <p:nvSpPr>
          <p:cNvPr id="10" name="テキスト ボックス 9">
            <a:extLst>
              <a:ext uri="{FF2B5EF4-FFF2-40B4-BE49-F238E27FC236}">
                <a16:creationId xmlns:a16="http://schemas.microsoft.com/office/drawing/2014/main" id="{15AFFF00-1E4B-E9D4-260E-4902CDCDDD67}"/>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各災害データの</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sp>
        <p:nvSpPr>
          <p:cNvPr id="2" name="テキスト ボックス 1">
            <a:extLst>
              <a:ext uri="{FF2B5EF4-FFF2-40B4-BE49-F238E27FC236}">
                <a16:creationId xmlns:a16="http://schemas.microsoft.com/office/drawing/2014/main" id="{04B3A051-FFE5-1D1E-53E9-AB7C8DADFA9E}"/>
              </a:ext>
            </a:extLst>
          </p:cNvPr>
          <p:cNvSpPr txBox="1"/>
          <p:nvPr/>
        </p:nvSpPr>
        <p:spPr>
          <a:xfrm>
            <a:off x="441744" y="855309"/>
            <a:ext cx="3542427" cy="523220"/>
          </a:xfrm>
          <a:prstGeom prst="rect">
            <a:avLst/>
          </a:prstGeom>
          <a:noFill/>
        </p:spPr>
        <p:txBody>
          <a:bodyPr wrap="square">
            <a:spAutoFit/>
          </a:bodyPr>
          <a:lstStyle/>
          <a:p>
            <a:pPr algn="ctr"/>
            <a:r>
              <a:rPr kumimoji="1" lang="en-US" altLang="ja-JP" sz="2800" dirty="0">
                <a:latin typeface="ＭＳ Ｐゴシック" panose="020B0600070205080204" pitchFamily="50" charset="-128"/>
                <a:ea typeface="ＭＳ Ｐゴシック" panose="020B0600070205080204" pitchFamily="50" charset="-128"/>
              </a:rPr>
              <a:t>1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 </a:t>
            </a:r>
            <a:r>
              <a:rPr kumimoji="1" lang="en-US" altLang="ja-JP" sz="2800" dirty="0">
                <a:latin typeface="ＭＳ Ｐゴシック" panose="020B0600070205080204" pitchFamily="50" charset="-128"/>
                <a:ea typeface="ＭＳ Ｐゴシック" panose="020B0600070205080204" pitchFamily="50" charset="-128"/>
              </a:rPr>
              <a:t>– 4 </a:t>
            </a:r>
            <a:r>
              <a:rPr kumimoji="1" lang="ja-JP" altLang="en-US" sz="2800" dirty="0">
                <a:latin typeface="ＭＳ Ｐゴシック" panose="020B0600070205080204" pitchFamily="50" charset="-128"/>
                <a:ea typeface="ＭＳ Ｐゴシック" panose="020B0600070205080204" pitchFamily="50" charset="-128"/>
              </a:rPr>
              <a:t>月 </a:t>
            </a:r>
            <a:r>
              <a:rPr kumimoji="1" lang="en-US" altLang="ja-JP" sz="2800" dirty="0">
                <a:latin typeface="ＭＳ Ｐゴシック" panose="020B0600070205080204" pitchFamily="50" charset="-128"/>
                <a:ea typeface="ＭＳ Ｐゴシック" panose="020B0600070205080204" pitchFamily="50" charset="-128"/>
              </a:rPr>
              <a:t>2 </a:t>
            </a:r>
            <a:r>
              <a:rPr kumimoji="1" lang="ja-JP" altLang="en-US" sz="2800" dirty="0">
                <a:latin typeface="ＭＳ Ｐゴシック" panose="020B0600070205080204" pitchFamily="50" charset="-128"/>
                <a:ea typeface="ＭＳ Ｐゴシック" panose="020B0600070205080204" pitchFamily="50" charset="-128"/>
              </a:rPr>
              <a:t>日</a:t>
            </a:r>
          </a:p>
        </p:txBody>
      </p:sp>
      <p:pic>
        <p:nvPicPr>
          <p:cNvPr id="5" name="図 4" descr="グラフ, バブル チャート&#10;&#10;自動的に生成された説明">
            <a:extLst>
              <a:ext uri="{FF2B5EF4-FFF2-40B4-BE49-F238E27FC236}">
                <a16:creationId xmlns:a16="http://schemas.microsoft.com/office/drawing/2014/main" id="{96FAE1EE-8865-4155-5DDE-004D2D122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7" y="1803648"/>
            <a:ext cx="8885106" cy="4469510"/>
          </a:xfrm>
          <a:prstGeom prst="rect">
            <a:avLst/>
          </a:prstGeom>
        </p:spPr>
      </p:pic>
    </p:spTree>
    <p:extLst>
      <p:ext uri="{BB962C8B-B14F-4D97-AF65-F5344CB8AC3E}">
        <p14:creationId xmlns:p14="http://schemas.microsoft.com/office/powerpoint/2010/main" val="4080253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2ED28-F713-1C80-0886-5528725F2006}"/>
              </a:ext>
            </a:extLst>
          </p:cNvPr>
          <p:cNvSpPr txBox="1">
            <a:spLocks/>
          </p:cNvSpPr>
          <p:nvPr/>
        </p:nvSpPr>
        <p:spPr>
          <a:xfrm>
            <a:off x="80928" y="68956"/>
            <a:ext cx="2303652"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はじめに</a:t>
            </a:r>
          </a:p>
        </p:txBody>
      </p:sp>
      <p:sp>
        <p:nvSpPr>
          <p:cNvPr id="6" name="スライド番号プレースホルダー 5">
            <a:extLst>
              <a:ext uri="{FF2B5EF4-FFF2-40B4-BE49-F238E27FC236}">
                <a16:creationId xmlns:a16="http://schemas.microsoft.com/office/drawing/2014/main" id="{5AC90781-2455-78B8-11E9-73F84839E3CC}"/>
              </a:ext>
            </a:extLst>
          </p:cNvPr>
          <p:cNvSpPr>
            <a:spLocks noGrp="1"/>
          </p:cNvSpPr>
          <p:nvPr>
            <p:ph type="sldNum" sz="quarter" idx="12"/>
          </p:nvPr>
        </p:nvSpPr>
        <p:spPr/>
        <p:txBody>
          <a:bodyPr/>
          <a:lstStyle/>
          <a:p>
            <a:fld id="{B67975F5-DE1D-4BC9-B096-95CE2BC3E8B5}" type="slidenum">
              <a:rPr kumimoji="1" lang="ja-JP" altLang="en-US" smtClean="0"/>
              <a:t>5</a:t>
            </a:fld>
            <a:endParaRPr kumimoji="1" lang="ja-JP" altLang="en-US" dirty="0"/>
          </a:p>
        </p:txBody>
      </p:sp>
      <p:sp>
        <p:nvSpPr>
          <p:cNvPr id="8" name="テキスト ボックス 7">
            <a:extLst>
              <a:ext uri="{FF2B5EF4-FFF2-40B4-BE49-F238E27FC236}">
                <a16:creationId xmlns:a16="http://schemas.microsoft.com/office/drawing/2014/main" id="{20CF2930-3B2C-D94B-64DB-862796FC0501}"/>
              </a:ext>
            </a:extLst>
          </p:cNvPr>
          <p:cNvSpPr txBox="1"/>
          <p:nvPr/>
        </p:nvSpPr>
        <p:spPr>
          <a:xfrm>
            <a:off x="80928" y="853442"/>
            <a:ext cx="8702498" cy="584775"/>
          </a:xfrm>
          <a:prstGeom prst="rect">
            <a:avLst/>
          </a:prstGeom>
          <a:noFill/>
        </p:spPr>
        <p:txBody>
          <a:bodyPr wrap="square" rtlCol="0">
            <a:spAutoFit/>
          </a:bodyPr>
          <a:lstStyle/>
          <a:p>
            <a:pPr marL="214313" indent="-214313">
              <a:buClr>
                <a:schemeClr val="tx1"/>
              </a:buClr>
              <a:buFont typeface="Wingdings" panose="05000000000000000000" pitchFamily="2" charset="2"/>
              <a:buChar char="l"/>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 本研究では</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p:txBody>
      </p:sp>
      <p:sp>
        <p:nvSpPr>
          <p:cNvPr id="83" name="テキスト ボックス 82">
            <a:extLst>
              <a:ext uri="{FF2B5EF4-FFF2-40B4-BE49-F238E27FC236}">
                <a16:creationId xmlns:a16="http://schemas.microsoft.com/office/drawing/2014/main" id="{3E43F024-1544-D126-C57C-A537679A7625}"/>
              </a:ext>
            </a:extLst>
          </p:cNvPr>
          <p:cNvSpPr txBox="1"/>
          <p:nvPr/>
        </p:nvSpPr>
        <p:spPr>
          <a:xfrm>
            <a:off x="2043105" y="6313242"/>
            <a:ext cx="5057783" cy="338554"/>
          </a:xfrm>
          <a:prstGeom prst="rect">
            <a:avLst/>
          </a:prstGeom>
          <a:solidFill>
            <a:schemeClr val="bg1"/>
          </a:solidFill>
        </p:spPr>
        <p:txBody>
          <a:bodyPr wrap="square">
            <a:spAutoFit/>
          </a:bodyPr>
          <a:lstStyle/>
          <a:p>
            <a:r>
              <a:rPr lang="en-US" altLang="ja-JP" sz="1600" dirty="0">
                <a:latin typeface="ＭＳ Ｐゴシック" panose="020B0600070205080204" pitchFamily="50" charset="-128"/>
                <a:ea typeface="ＭＳ Ｐゴシック" panose="020B0600070205080204" pitchFamily="50" charset="-128"/>
              </a:rPr>
              <a:t>OpenAI, Josh </a:t>
            </a:r>
            <a:r>
              <a:rPr lang="en-US" altLang="ja-JP" sz="1600" dirty="0" err="1">
                <a:latin typeface="ＭＳ Ｐゴシック" panose="020B0600070205080204" pitchFamily="50" charset="-128"/>
                <a:ea typeface="ＭＳ Ｐゴシック" panose="020B0600070205080204" pitchFamily="50" charset="-128"/>
              </a:rPr>
              <a:t>Achiam</a:t>
            </a:r>
            <a:r>
              <a:rPr lang="en-US" altLang="ja-JP" sz="1600" dirty="0">
                <a:latin typeface="ＭＳ Ｐゴシック" panose="020B0600070205080204" pitchFamily="50" charset="-128"/>
                <a:ea typeface="ＭＳ Ｐゴシック" panose="020B0600070205080204" pitchFamily="50" charset="-128"/>
              </a:rPr>
              <a:t>, et al. Gpt-4 technical report. 2024.</a:t>
            </a:r>
          </a:p>
        </p:txBody>
      </p:sp>
      <p:grpSp>
        <p:nvGrpSpPr>
          <p:cNvPr id="4" name="グループ化 3">
            <a:extLst>
              <a:ext uri="{FF2B5EF4-FFF2-40B4-BE49-F238E27FC236}">
                <a16:creationId xmlns:a16="http://schemas.microsoft.com/office/drawing/2014/main" id="{66A07F2E-78AE-D95C-31A0-363C1C7C1A3F}"/>
              </a:ext>
            </a:extLst>
          </p:cNvPr>
          <p:cNvGrpSpPr/>
          <p:nvPr/>
        </p:nvGrpSpPr>
        <p:grpSpPr>
          <a:xfrm>
            <a:off x="333921" y="2730697"/>
            <a:ext cx="8476149" cy="3273861"/>
            <a:chOff x="333921" y="2640742"/>
            <a:chExt cx="8476149" cy="3273861"/>
          </a:xfrm>
        </p:grpSpPr>
        <p:sp>
          <p:nvSpPr>
            <p:cNvPr id="115" name="正方形/長方形 114">
              <a:extLst>
                <a:ext uri="{FF2B5EF4-FFF2-40B4-BE49-F238E27FC236}">
                  <a16:creationId xmlns:a16="http://schemas.microsoft.com/office/drawing/2014/main" id="{1881393E-E366-1432-21B7-860D69F7DBA6}"/>
                </a:ext>
              </a:extLst>
            </p:cNvPr>
            <p:cNvSpPr/>
            <p:nvPr/>
          </p:nvSpPr>
          <p:spPr>
            <a:xfrm>
              <a:off x="333921" y="2640742"/>
              <a:ext cx="8476149" cy="3273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4B9D457-B3C4-3F86-3AB0-A983521856AC}"/>
                </a:ext>
              </a:extLst>
            </p:cNvPr>
            <p:cNvSpPr txBox="1"/>
            <p:nvPr/>
          </p:nvSpPr>
          <p:spPr>
            <a:xfrm>
              <a:off x="492790" y="3167925"/>
              <a:ext cx="1934092"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災害データ </a:t>
              </a:r>
              <a:r>
                <a:rPr kumimoji="1" lang="en-US" altLang="ja-JP" sz="2400" dirty="0">
                  <a:latin typeface="ＭＳ Ｐゴシック" panose="020B0600070205080204" pitchFamily="50" charset="-128"/>
                  <a:ea typeface="ＭＳ Ｐゴシック" panose="020B0600070205080204" pitchFamily="50" charset="-128"/>
                </a:rPr>
                <a:t>1</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32" name="テキスト ボックス 31">
              <a:extLst>
                <a:ext uri="{FF2B5EF4-FFF2-40B4-BE49-F238E27FC236}">
                  <a16:creationId xmlns:a16="http://schemas.microsoft.com/office/drawing/2014/main" id="{5EAB0585-F1B8-8C70-9A1A-2E3D1B5D27F0}"/>
                </a:ext>
              </a:extLst>
            </p:cNvPr>
            <p:cNvSpPr txBox="1"/>
            <p:nvPr/>
          </p:nvSpPr>
          <p:spPr>
            <a:xfrm>
              <a:off x="492790" y="3675001"/>
              <a:ext cx="1934092"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災害データ </a:t>
              </a:r>
              <a:r>
                <a:rPr kumimoji="1" lang="en-US" altLang="ja-JP" sz="2400" dirty="0">
                  <a:latin typeface="ＭＳ Ｐゴシック" panose="020B0600070205080204" pitchFamily="50" charset="-128"/>
                  <a:ea typeface="ＭＳ Ｐゴシック" panose="020B0600070205080204" pitchFamily="50" charset="-128"/>
                </a:rPr>
                <a:t>2</a:t>
              </a:r>
              <a:endParaRPr kumimoji="1" lang="ja-JP" altLang="en-US" sz="2400" dirty="0">
                <a:latin typeface="ＭＳ Ｐゴシック" panose="020B0600070205080204" pitchFamily="50" charset="-128"/>
                <a:ea typeface="ＭＳ Ｐゴシック" panose="020B0600070205080204" pitchFamily="50" charset="-128"/>
              </a:endParaRPr>
            </a:p>
          </p:txBody>
        </p:sp>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E86243F7-C291-318C-25A7-7930A6300969}"/>
                    </a:ext>
                  </a:extLst>
                </p:cNvPr>
                <p:cNvSpPr txBox="1"/>
                <p:nvPr/>
              </p:nvSpPr>
              <p:spPr>
                <a:xfrm>
                  <a:off x="498331" y="4880345"/>
                  <a:ext cx="192855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災害データ </a:t>
                  </a:r>
                  <a14:m>
                    <m:oMath xmlns:m="http://schemas.openxmlformats.org/officeDocument/2006/math">
                      <m:r>
                        <a:rPr kumimoji="1" lang="en-US" altLang="ja-JP" sz="2400" b="0" i="1" smtClean="0">
                          <a:latin typeface="Cambria Math" panose="02040503050406030204" pitchFamily="18" charset="0"/>
                          <a:ea typeface="ＭＳ Ｐゴシック" panose="020B0600070205080204" pitchFamily="50" charset="-128"/>
                        </a:rPr>
                        <m:t>𝑛</m:t>
                      </m:r>
                    </m:oMath>
                  </a14:m>
                  <a:endParaRPr kumimoji="1" lang="ja-JP" altLang="en-US" sz="2400" dirty="0">
                    <a:latin typeface="ＭＳ Ｐゴシック" panose="020B0600070205080204" pitchFamily="50" charset="-128"/>
                    <a:ea typeface="ＭＳ Ｐゴシック" panose="020B0600070205080204" pitchFamily="50" charset="-128"/>
                  </a:endParaRPr>
                </a:p>
              </p:txBody>
            </p:sp>
          </mc:Choice>
          <mc:Fallback>
            <p:sp>
              <p:nvSpPr>
                <p:cNvPr id="33" name="テキスト ボックス 32">
                  <a:extLst>
                    <a:ext uri="{FF2B5EF4-FFF2-40B4-BE49-F238E27FC236}">
                      <a16:creationId xmlns:a16="http://schemas.microsoft.com/office/drawing/2014/main" id="{E86243F7-C291-318C-25A7-7930A6300969}"/>
                    </a:ext>
                  </a:extLst>
                </p:cNvPr>
                <p:cNvSpPr txBox="1">
                  <a:spLocks noRot="1" noChangeAspect="1" noMove="1" noResize="1" noEditPoints="1" noAdjustHandles="1" noChangeArrowheads="1" noChangeShapeType="1" noTextEdit="1"/>
                </p:cNvSpPr>
                <p:nvPr/>
              </p:nvSpPr>
              <p:spPr>
                <a:xfrm>
                  <a:off x="498331" y="4880345"/>
                  <a:ext cx="1928551" cy="461665"/>
                </a:xfrm>
                <a:prstGeom prst="rect">
                  <a:avLst/>
                </a:prstGeom>
                <a:blipFill>
                  <a:blip r:embed="rId3"/>
                  <a:stretch>
                    <a:fillRect l="-4702" t="-12658" b="-2151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id="{1869D538-608B-26A2-E15E-5DF9645F260C}"/>
                    </a:ext>
                  </a:extLst>
                </p:cNvPr>
                <p:cNvSpPr txBox="1"/>
                <p:nvPr/>
              </p:nvSpPr>
              <p:spPr>
                <a:xfrm>
                  <a:off x="492790" y="4277673"/>
                  <a:ext cx="1862050"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400" i="1" dirty="0" smtClean="0">
                            <a:latin typeface="Cambria Math" panose="02040503050406030204" pitchFamily="18" charset="0"/>
                            <a:ea typeface="ＭＳ Ｐゴシック" panose="020B0600070205080204" pitchFamily="50" charset="-128"/>
                          </a:rPr>
                          <m:t>⋮</m:t>
                        </m:r>
                      </m:oMath>
                    </m:oMathPara>
                  </a14:m>
                  <a:endParaRPr kumimoji="1" lang="ja-JP" altLang="en-US" sz="2400" dirty="0">
                    <a:latin typeface="ＭＳ Ｐゴシック" panose="020B0600070205080204" pitchFamily="50" charset="-128"/>
                    <a:ea typeface="ＭＳ Ｐゴシック" panose="020B0600070205080204" pitchFamily="50" charset="-128"/>
                  </a:endParaRPr>
                </a:p>
              </p:txBody>
            </p:sp>
          </mc:Choice>
          <mc:Fallback>
            <p:sp>
              <p:nvSpPr>
                <p:cNvPr id="34" name="テキスト ボックス 33">
                  <a:extLst>
                    <a:ext uri="{FF2B5EF4-FFF2-40B4-BE49-F238E27FC236}">
                      <a16:creationId xmlns:a16="http://schemas.microsoft.com/office/drawing/2014/main" id="{1869D538-608B-26A2-E15E-5DF9645F260C}"/>
                    </a:ext>
                  </a:extLst>
                </p:cNvPr>
                <p:cNvSpPr txBox="1">
                  <a:spLocks noRot="1" noChangeAspect="1" noMove="1" noResize="1" noEditPoints="1" noAdjustHandles="1" noChangeArrowheads="1" noChangeShapeType="1" noTextEdit="1"/>
                </p:cNvSpPr>
                <p:nvPr/>
              </p:nvSpPr>
              <p:spPr>
                <a:xfrm>
                  <a:off x="492790" y="4277673"/>
                  <a:ext cx="1862050" cy="461665"/>
                </a:xfrm>
                <a:prstGeom prst="rect">
                  <a:avLst/>
                </a:prstGeom>
                <a:blipFill>
                  <a:blip r:embed="rId4"/>
                  <a:stretch>
                    <a:fillRect/>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4962AA33-A48A-EAB0-84E6-380657180C95}"/>
                </a:ext>
              </a:extLst>
            </p:cNvPr>
            <p:cNvSpPr txBox="1"/>
            <p:nvPr/>
          </p:nvSpPr>
          <p:spPr>
            <a:xfrm>
              <a:off x="3053558" y="3167925"/>
              <a:ext cx="269292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Knowledge</a:t>
              </a:r>
              <a:r>
                <a:rPr kumimoji="1" lang="ja-JP" altLang="en-US" sz="2400" dirty="0">
                  <a:latin typeface="ＭＳ Ｐゴシック" panose="020B0600070205080204" pitchFamily="50" charset="-128"/>
                  <a:ea typeface="ＭＳ Ｐゴシック" panose="020B0600070205080204" pitchFamily="50" charset="-128"/>
                </a:rPr>
                <a:t> </a:t>
              </a:r>
              <a:r>
                <a:rPr kumimoji="1" lang="en-US" altLang="ja-JP" sz="2400" dirty="0">
                  <a:latin typeface="ＭＳ Ｐゴシック" panose="020B0600070205080204" pitchFamily="50" charset="-128"/>
                  <a:ea typeface="ＭＳ Ｐゴシック" panose="020B0600070205080204" pitchFamily="50" charset="-128"/>
                </a:rPr>
                <a:t>Graph</a:t>
              </a:r>
              <a:r>
                <a:rPr kumimoji="1" lang="ja-JP" altLang="en-US" sz="2400" dirty="0">
                  <a:latin typeface="ＭＳ Ｐゴシック" panose="020B0600070205080204" pitchFamily="50" charset="-128"/>
                  <a:ea typeface="ＭＳ Ｐゴシック" panose="020B0600070205080204" pitchFamily="50" charset="-128"/>
                </a:rPr>
                <a:t> </a:t>
              </a:r>
              <a:r>
                <a:rPr kumimoji="1" lang="en-US" altLang="ja-JP" sz="2400" dirty="0">
                  <a:latin typeface="ＭＳ Ｐゴシック" panose="020B0600070205080204" pitchFamily="50" charset="-128"/>
                  <a:ea typeface="ＭＳ Ｐゴシック" panose="020B0600070205080204" pitchFamily="50" charset="-128"/>
                </a:rPr>
                <a:t>1</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36" name="テキスト ボックス 35">
              <a:extLst>
                <a:ext uri="{FF2B5EF4-FFF2-40B4-BE49-F238E27FC236}">
                  <a16:creationId xmlns:a16="http://schemas.microsoft.com/office/drawing/2014/main" id="{BC90FF9B-D17D-8880-25E5-7F9A524CA651}"/>
                </a:ext>
              </a:extLst>
            </p:cNvPr>
            <p:cNvSpPr txBox="1"/>
            <p:nvPr/>
          </p:nvSpPr>
          <p:spPr>
            <a:xfrm>
              <a:off x="3057768" y="3678176"/>
              <a:ext cx="269292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Knowledge</a:t>
              </a:r>
              <a:r>
                <a:rPr kumimoji="1" lang="ja-JP" altLang="en-US" sz="2400" dirty="0">
                  <a:latin typeface="ＭＳ Ｐゴシック" panose="020B0600070205080204" pitchFamily="50" charset="-128"/>
                  <a:ea typeface="ＭＳ Ｐゴシック" panose="020B0600070205080204" pitchFamily="50" charset="-128"/>
                </a:rPr>
                <a:t> </a:t>
              </a:r>
              <a:r>
                <a:rPr kumimoji="1" lang="en-US" altLang="ja-JP" sz="2400" dirty="0">
                  <a:latin typeface="ＭＳ Ｐゴシック" panose="020B0600070205080204" pitchFamily="50" charset="-128"/>
                  <a:ea typeface="ＭＳ Ｐゴシック" panose="020B0600070205080204" pitchFamily="50" charset="-128"/>
                </a:rPr>
                <a:t>Graph</a:t>
              </a:r>
              <a:r>
                <a:rPr kumimoji="1" lang="ja-JP" altLang="en-US" sz="2400" dirty="0">
                  <a:latin typeface="ＭＳ Ｐゴシック" panose="020B0600070205080204" pitchFamily="50" charset="-128"/>
                  <a:ea typeface="ＭＳ Ｐゴシック" panose="020B0600070205080204" pitchFamily="50" charset="-128"/>
                </a:rPr>
                <a:t> </a:t>
              </a:r>
              <a:r>
                <a:rPr kumimoji="1" lang="en-US" altLang="ja-JP" sz="2400" dirty="0">
                  <a:latin typeface="ＭＳ Ｐゴシック" panose="020B0600070205080204" pitchFamily="50" charset="-128"/>
                  <a:ea typeface="ＭＳ Ｐゴシック" panose="020B0600070205080204" pitchFamily="50" charset="-128"/>
                </a:rPr>
                <a:t>2</a:t>
              </a:r>
              <a:endParaRPr kumimoji="1" lang="ja-JP" altLang="en-US" sz="2400" dirty="0">
                <a:latin typeface="ＭＳ Ｐゴシック" panose="020B0600070205080204" pitchFamily="50" charset="-128"/>
                <a:ea typeface="ＭＳ Ｐゴシック" panose="020B0600070205080204" pitchFamily="50" charset="-128"/>
              </a:endParaRPr>
            </a:p>
          </p:txBody>
        </p:sp>
        <mc:AlternateContent xmlns:mc="http://schemas.openxmlformats.org/markup-compatibility/2006">
          <mc:Choice xmlns:a14="http://schemas.microsoft.com/office/drawing/2010/main" Requires="a14">
            <p:sp>
              <p:nvSpPr>
                <p:cNvPr id="37" name="テキスト ボックス 36">
                  <a:extLst>
                    <a:ext uri="{FF2B5EF4-FFF2-40B4-BE49-F238E27FC236}">
                      <a16:creationId xmlns:a16="http://schemas.microsoft.com/office/drawing/2014/main" id="{9595AE69-0C10-75B0-9881-A039DBA0082E}"/>
                    </a:ext>
                  </a:extLst>
                </p:cNvPr>
                <p:cNvSpPr txBox="1"/>
                <p:nvPr/>
              </p:nvSpPr>
              <p:spPr>
                <a:xfrm>
                  <a:off x="3053558" y="4889886"/>
                  <a:ext cx="2683805"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Knowledge</a:t>
                  </a:r>
                  <a:r>
                    <a:rPr kumimoji="1" lang="ja-JP" altLang="en-US" sz="2400" dirty="0">
                      <a:latin typeface="ＭＳ Ｐゴシック" panose="020B0600070205080204" pitchFamily="50" charset="-128"/>
                      <a:ea typeface="ＭＳ Ｐゴシック" panose="020B0600070205080204" pitchFamily="50" charset="-128"/>
                    </a:rPr>
                    <a:t> </a:t>
                  </a:r>
                  <a:r>
                    <a:rPr kumimoji="1" lang="en-US" altLang="ja-JP" sz="2400" dirty="0">
                      <a:latin typeface="ＭＳ Ｐゴシック" panose="020B0600070205080204" pitchFamily="50" charset="-128"/>
                      <a:ea typeface="ＭＳ Ｐゴシック" panose="020B0600070205080204" pitchFamily="50" charset="-128"/>
                    </a:rPr>
                    <a:t>Graph</a:t>
                  </a:r>
                  <a:r>
                    <a:rPr kumimoji="1" lang="ja-JP" altLang="en-US" sz="2400" dirty="0">
                      <a:latin typeface="ＭＳ Ｐゴシック" panose="020B0600070205080204" pitchFamily="50" charset="-128"/>
                      <a:ea typeface="ＭＳ Ｐゴシック" panose="020B0600070205080204" pitchFamily="50" charset="-128"/>
                    </a:rPr>
                    <a:t> </a:t>
                  </a:r>
                  <a14:m>
                    <m:oMath xmlns:m="http://schemas.openxmlformats.org/officeDocument/2006/math">
                      <m:r>
                        <a:rPr kumimoji="1" lang="en-US" altLang="ja-JP" sz="2400" b="0" i="1" smtClean="0">
                          <a:latin typeface="Cambria Math" panose="02040503050406030204" pitchFamily="18" charset="0"/>
                          <a:ea typeface="ＭＳ Ｐゴシック" panose="020B0600070205080204" pitchFamily="50" charset="-128"/>
                        </a:rPr>
                        <m:t>𝑛</m:t>
                      </m:r>
                    </m:oMath>
                  </a14:m>
                  <a:endParaRPr kumimoji="1" lang="ja-JP" altLang="en-US" sz="2400" dirty="0">
                    <a:latin typeface="ＭＳ Ｐゴシック" panose="020B0600070205080204" pitchFamily="50" charset="-128"/>
                    <a:ea typeface="ＭＳ Ｐゴシック" panose="020B0600070205080204" pitchFamily="50" charset="-128"/>
                  </a:endParaRPr>
                </a:p>
              </p:txBody>
            </p:sp>
          </mc:Choice>
          <mc:Fallback>
            <p:sp>
              <p:nvSpPr>
                <p:cNvPr id="37" name="テキスト ボックス 36">
                  <a:extLst>
                    <a:ext uri="{FF2B5EF4-FFF2-40B4-BE49-F238E27FC236}">
                      <a16:creationId xmlns:a16="http://schemas.microsoft.com/office/drawing/2014/main" id="{9595AE69-0C10-75B0-9881-A039DBA0082E}"/>
                    </a:ext>
                  </a:extLst>
                </p:cNvPr>
                <p:cNvSpPr txBox="1">
                  <a:spLocks noRot="1" noChangeAspect="1" noMove="1" noResize="1" noEditPoints="1" noAdjustHandles="1" noChangeArrowheads="1" noChangeShapeType="1" noTextEdit="1"/>
                </p:cNvSpPr>
                <p:nvPr/>
              </p:nvSpPr>
              <p:spPr>
                <a:xfrm>
                  <a:off x="3053558" y="4889886"/>
                  <a:ext cx="2683805" cy="461665"/>
                </a:xfrm>
                <a:prstGeom prst="rect">
                  <a:avLst/>
                </a:prstGeom>
                <a:blipFill>
                  <a:blip r:embed="rId5"/>
                  <a:stretch>
                    <a:fillRect l="-3386" t="-12658" b="-2151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8" name="テキスト ボックス 37">
                  <a:extLst>
                    <a:ext uri="{FF2B5EF4-FFF2-40B4-BE49-F238E27FC236}">
                      <a16:creationId xmlns:a16="http://schemas.microsoft.com/office/drawing/2014/main" id="{78A202F7-37A1-1DCE-680B-BC1F269E1856}"/>
                    </a:ext>
                  </a:extLst>
                </p:cNvPr>
                <p:cNvSpPr txBox="1"/>
                <p:nvPr/>
              </p:nvSpPr>
              <p:spPr>
                <a:xfrm>
                  <a:off x="3432724" y="4277673"/>
                  <a:ext cx="1862050"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400" i="1" dirty="0" smtClean="0">
                            <a:latin typeface="Cambria Math" panose="02040503050406030204" pitchFamily="18" charset="0"/>
                            <a:ea typeface="ＭＳ Ｐゴシック" panose="020B0600070205080204" pitchFamily="50" charset="-128"/>
                          </a:rPr>
                          <m:t>⋮</m:t>
                        </m:r>
                      </m:oMath>
                    </m:oMathPara>
                  </a14:m>
                  <a:endParaRPr kumimoji="1" lang="ja-JP" altLang="en-US" sz="2400" dirty="0">
                    <a:latin typeface="ＭＳ Ｐゴシック" panose="020B0600070205080204" pitchFamily="50" charset="-128"/>
                    <a:ea typeface="ＭＳ Ｐゴシック" panose="020B0600070205080204" pitchFamily="50" charset="-128"/>
                  </a:endParaRPr>
                </a:p>
              </p:txBody>
            </p:sp>
          </mc:Choice>
          <mc:Fallback>
            <p:sp>
              <p:nvSpPr>
                <p:cNvPr id="38" name="テキスト ボックス 37">
                  <a:extLst>
                    <a:ext uri="{FF2B5EF4-FFF2-40B4-BE49-F238E27FC236}">
                      <a16:creationId xmlns:a16="http://schemas.microsoft.com/office/drawing/2014/main" id="{78A202F7-37A1-1DCE-680B-BC1F269E1856}"/>
                    </a:ext>
                  </a:extLst>
                </p:cNvPr>
                <p:cNvSpPr txBox="1">
                  <a:spLocks noRot="1" noChangeAspect="1" noMove="1" noResize="1" noEditPoints="1" noAdjustHandles="1" noChangeArrowheads="1" noChangeShapeType="1" noTextEdit="1"/>
                </p:cNvSpPr>
                <p:nvPr/>
              </p:nvSpPr>
              <p:spPr>
                <a:xfrm>
                  <a:off x="3432724" y="4277673"/>
                  <a:ext cx="1862050" cy="461665"/>
                </a:xfrm>
                <a:prstGeom prst="rect">
                  <a:avLst/>
                </a:prstGeom>
                <a:blipFill>
                  <a:blip r:embed="rId6"/>
                  <a:stretch>
                    <a:fillRect/>
                  </a:stretch>
                </a:blipFill>
                <a:ln>
                  <a:noFill/>
                </a:ln>
              </p:spPr>
              <p:txBody>
                <a:bodyPr/>
                <a:lstStyle/>
                <a:p>
                  <a:r>
                    <a:rPr lang="ja-JP" altLang="en-US">
                      <a:noFill/>
                    </a:rPr>
                    <a:t> </a:t>
                  </a:r>
                </a:p>
              </p:txBody>
            </p:sp>
          </mc:Fallback>
        </mc:AlternateContent>
        <p:sp>
          <p:nvSpPr>
            <p:cNvPr id="39" name="矢印: 右 38">
              <a:extLst>
                <a:ext uri="{FF2B5EF4-FFF2-40B4-BE49-F238E27FC236}">
                  <a16:creationId xmlns:a16="http://schemas.microsoft.com/office/drawing/2014/main" id="{8A4DF894-9CF2-3B42-2386-4A992B26E121}"/>
                </a:ext>
              </a:extLst>
            </p:cNvPr>
            <p:cNvSpPr/>
            <p:nvPr/>
          </p:nvSpPr>
          <p:spPr>
            <a:xfrm>
              <a:off x="2550702" y="3240441"/>
              <a:ext cx="393240" cy="34415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2" name="右中かっこ 41">
              <a:extLst>
                <a:ext uri="{FF2B5EF4-FFF2-40B4-BE49-F238E27FC236}">
                  <a16:creationId xmlns:a16="http://schemas.microsoft.com/office/drawing/2014/main" id="{85271364-E088-482E-C915-A18A5D55DF71}"/>
                </a:ext>
              </a:extLst>
            </p:cNvPr>
            <p:cNvSpPr/>
            <p:nvPr/>
          </p:nvSpPr>
          <p:spPr>
            <a:xfrm>
              <a:off x="5791150" y="3167925"/>
              <a:ext cx="454430" cy="2174085"/>
            </a:xfrm>
            <a:prstGeom prst="rightBrace">
              <a:avLst>
                <a:gd name="adj1" fmla="val 43699"/>
                <a:gd name="adj2" fmla="val 4949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3449D3F-98A5-ED26-A6F0-53AC5C500717}"/>
                </a:ext>
              </a:extLst>
            </p:cNvPr>
            <p:cNvSpPr txBox="1"/>
            <p:nvPr/>
          </p:nvSpPr>
          <p:spPr>
            <a:xfrm>
              <a:off x="6191253" y="2841459"/>
              <a:ext cx="2486544"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Knowledge</a:t>
              </a:r>
              <a:r>
                <a:rPr kumimoji="1" lang="ja-JP" altLang="en-US" sz="2400" dirty="0">
                  <a:latin typeface="ＭＳ Ｐゴシック" panose="020B0600070205080204" pitchFamily="50" charset="-128"/>
                  <a:ea typeface="ＭＳ Ｐゴシック" panose="020B0600070205080204" pitchFamily="50" charset="-128"/>
                </a:rPr>
                <a:t> </a:t>
              </a:r>
              <a:r>
                <a:rPr kumimoji="1" lang="en-US" altLang="ja-JP" sz="2400" dirty="0">
                  <a:latin typeface="ＭＳ Ｐゴシック" panose="020B0600070205080204" pitchFamily="50" charset="-128"/>
                  <a:ea typeface="ＭＳ Ｐゴシック" panose="020B0600070205080204" pitchFamily="50" charset="-128"/>
                </a:rPr>
                <a:t>Graph</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73" name="矢印: 右 72">
              <a:extLst>
                <a:ext uri="{FF2B5EF4-FFF2-40B4-BE49-F238E27FC236}">
                  <a16:creationId xmlns:a16="http://schemas.microsoft.com/office/drawing/2014/main" id="{8A15B92D-C9C1-A328-3242-69E99C0F9DAD}"/>
                </a:ext>
              </a:extLst>
            </p:cNvPr>
            <p:cNvSpPr/>
            <p:nvPr/>
          </p:nvSpPr>
          <p:spPr>
            <a:xfrm>
              <a:off x="2554511" y="4939100"/>
              <a:ext cx="393240" cy="34415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74" name="矢印: 右 73">
              <a:extLst>
                <a:ext uri="{FF2B5EF4-FFF2-40B4-BE49-F238E27FC236}">
                  <a16:creationId xmlns:a16="http://schemas.microsoft.com/office/drawing/2014/main" id="{E1AA22A5-BC7F-2792-B1E2-2A230A1FA89E}"/>
                </a:ext>
              </a:extLst>
            </p:cNvPr>
            <p:cNvSpPr/>
            <p:nvPr/>
          </p:nvSpPr>
          <p:spPr>
            <a:xfrm>
              <a:off x="2548228" y="3747914"/>
              <a:ext cx="393240" cy="34415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grpSp>
          <p:nvGrpSpPr>
            <p:cNvPr id="75" name="グループ化 74">
              <a:extLst>
                <a:ext uri="{FF2B5EF4-FFF2-40B4-BE49-F238E27FC236}">
                  <a16:creationId xmlns:a16="http://schemas.microsoft.com/office/drawing/2014/main" id="{F7FD79F2-F60D-0C9B-3A8F-52AB7D206228}"/>
                </a:ext>
              </a:extLst>
            </p:cNvPr>
            <p:cNvGrpSpPr/>
            <p:nvPr/>
          </p:nvGrpSpPr>
          <p:grpSpPr>
            <a:xfrm>
              <a:off x="6609117" y="3412518"/>
              <a:ext cx="1789474" cy="1810809"/>
              <a:chOff x="6527790" y="2170952"/>
              <a:chExt cx="2457459" cy="3551448"/>
            </a:xfrm>
          </p:grpSpPr>
          <p:grpSp>
            <p:nvGrpSpPr>
              <p:cNvPr id="76" name="グループ化 75">
                <a:extLst>
                  <a:ext uri="{FF2B5EF4-FFF2-40B4-BE49-F238E27FC236}">
                    <a16:creationId xmlns:a16="http://schemas.microsoft.com/office/drawing/2014/main" id="{60B90ED7-BB60-F944-E09B-860E255275F6}"/>
                  </a:ext>
                </a:extLst>
              </p:cNvPr>
              <p:cNvGrpSpPr/>
              <p:nvPr/>
            </p:nvGrpSpPr>
            <p:grpSpPr>
              <a:xfrm>
                <a:off x="6527790" y="2170952"/>
                <a:ext cx="2457459" cy="2520098"/>
                <a:chOff x="6678249" y="2775556"/>
                <a:chExt cx="1770425" cy="1851891"/>
              </a:xfrm>
            </p:grpSpPr>
            <p:sp>
              <p:nvSpPr>
                <p:cNvPr id="86" name="楕円 85">
                  <a:extLst>
                    <a:ext uri="{FF2B5EF4-FFF2-40B4-BE49-F238E27FC236}">
                      <a16:creationId xmlns:a16="http://schemas.microsoft.com/office/drawing/2014/main" id="{E19F0306-1A9B-A2CA-4510-503E3610FE22}"/>
                    </a:ext>
                  </a:extLst>
                </p:cNvPr>
                <p:cNvSpPr/>
                <p:nvPr/>
              </p:nvSpPr>
              <p:spPr>
                <a:xfrm>
                  <a:off x="6678249"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87" name="楕円 86">
                  <a:extLst>
                    <a:ext uri="{FF2B5EF4-FFF2-40B4-BE49-F238E27FC236}">
                      <a16:creationId xmlns:a16="http://schemas.microsoft.com/office/drawing/2014/main" id="{AF8FD582-9830-9FF6-B346-27D1D1BA6930}"/>
                    </a:ext>
                  </a:extLst>
                </p:cNvPr>
                <p:cNvSpPr/>
                <p:nvPr/>
              </p:nvSpPr>
              <p:spPr>
                <a:xfrm>
                  <a:off x="6881909"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88" name="楕円 87">
                  <a:extLst>
                    <a:ext uri="{FF2B5EF4-FFF2-40B4-BE49-F238E27FC236}">
                      <a16:creationId xmlns:a16="http://schemas.microsoft.com/office/drawing/2014/main" id="{4C613A31-3B3A-BAC8-D418-072BF5EEDFBD}"/>
                    </a:ext>
                  </a:extLst>
                </p:cNvPr>
                <p:cNvSpPr/>
                <p:nvPr/>
              </p:nvSpPr>
              <p:spPr>
                <a:xfrm>
                  <a:off x="8069359" y="3771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8569F10D-AF53-A258-5A59-9182573E4B76}"/>
                    </a:ext>
                  </a:extLst>
                </p:cNvPr>
                <p:cNvSpPr/>
                <p:nvPr/>
              </p:nvSpPr>
              <p:spPr>
                <a:xfrm>
                  <a:off x="8224934"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DB2C4036-E657-01D4-A488-7ACDDB9602BD}"/>
                    </a:ext>
                  </a:extLst>
                </p:cNvPr>
                <p:cNvSpPr/>
                <p:nvPr/>
              </p:nvSpPr>
              <p:spPr>
                <a:xfrm>
                  <a:off x="7313710"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5E4C3F9D-A70A-C755-319F-0231151AC6F8}"/>
                    </a:ext>
                  </a:extLst>
                </p:cNvPr>
                <p:cNvSpPr/>
                <p:nvPr/>
              </p:nvSpPr>
              <p:spPr>
                <a:xfrm>
                  <a:off x="7637558" y="3295282"/>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B19580EF-96E0-E0F4-4C2F-B5B9963E17F5}"/>
                    </a:ext>
                  </a:extLst>
                </p:cNvPr>
                <p:cNvSpPr/>
                <p:nvPr/>
              </p:nvSpPr>
              <p:spPr>
                <a:xfrm>
                  <a:off x="7881704" y="4280099"/>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93" name="楕円 92">
                  <a:extLst>
                    <a:ext uri="{FF2B5EF4-FFF2-40B4-BE49-F238E27FC236}">
                      <a16:creationId xmlns:a16="http://schemas.microsoft.com/office/drawing/2014/main" id="{C9374ADD-B7D9-E920-93B5-B52FB678D835}"/>
                    </a:ext>
                  </a:extLst>
                </p:cNvPr>
                <p:cNvSpPr/>
                <p:nvPr/>
              </p:nvSpPr>
              <p:spPr>
                <a:xfrm>
                  <a:off x="7329584" y="277555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94" name="直線コネクタ 93">
                  <a:extLst>
                    <a:ext uri="{FF2B5EF4-FFF2-40B4-BE49-F238E27FC236}">
                      <a16:creationId xmlns:a16="http://schemas.microsoft.com/office/drawing/2014/main" id="{3188CCC5-3A99-1DF8-9DF7-49260D300353}"/>
                    </a:ext>
                  </a:extLst>
                </p:cNvPr>
                <p:cNvCxnSpPr>
                  <a:cxnSpLocks/>
                  <a:stCxn id="93" idx="2"/>
                  <a:endCxn id="87" idx="0"/>
                </p:cNvCxnSpPr>
                <p:nvPr/>
              </p:nvCxnSpPr>
              <p:spPr>
                <a:xfrm flipH="1">
                  <a:off x="6993779" y="2949230"/>
                  <a:ext cx="335805" cy="213676"/>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95" name="直線コネクタ 94">
                  <a:extLst>
                    <a:ext uri="{FF2B5EF4-FFF2-40B4-BE49-F238E27FC236}">
                      <a16:creationId xmlns:a16="http://schemas.microsoft.com/office/drawing/2014/main" id="{39478AA9-C90D-7C22-7461-2A7FE3DB98A6}"/>
                    </a:ext>
                  </a:extLst>
                </p:cNvPr>
                <p:cNvCxnSpPr>
                  <a:cxnSpLocks/>
                  <a:stCxn id="91" idx="2"/>
                  <a:endCxn id="87" idx="6"/>
                </p:cNvCxnSpPr>
                <p:nvPr/>
              </p:nvCxnSpPr>
              <p:spPr>
                <a:xfrm flipH="1" flipV="1">
                  <a:off x="7105649" y="3336580"/>
                  <a:ext cx="531909" cy="132376"/>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96" name="直線コネクタ 95">
                  <a:extLst>
                    <a:ext uri="{FF2B5EF4-FFF2-40B4-BE49-F238E27FC236}">
                      <a16:creationId xmlns:a16="http://schemas.microsoft.com/office/drawing/2014/main" id="{89445553-6F3C-AFC4-8559-8462FE1B758A}"/>
                    </a:ext>
                  </a:extLst>
                </p:cNvPr>
                <p:cNvCxnSpPr>
                  <a:cxnSpLocks/>
                  <a:stCxn id="90" idx="1"/>
                  <a:endCxn id="87" idx="5"/>
                </p:cNvCxnSpPr>
                <p:nvPr/>
              </p:nvCxnSpPr>
              <p:spPr>
                <a:xfrm flipH="1" flipV="1">
                  <a:off x="7072883" y="3459386"/>
                  <a:ext cx="273593" cy="456594"/>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97" name="直線コネクタ 96">
                  <a:extLst>
                    <a:ext uri="{FF2B5EF4-FFF2-40B4-BE49-F238E27FC236}">
                      <a16:creationId xmlns:a16="http://schemas.microsoft.com/office/drawing/2014/main" id="{BD208548-4F48-BFD3-3AF5-3A8E0383BC73}"/>
                    </a:ext>
                  </a:extLst>
                </p:cNvPr>
                <p:cNvCxnSpPr>
                  <a:cxnSpLocks/>
                  <a:stCxn id="86" idx="0"/>
                  <a:endCxn id="87" idx="3"/>
                </p:cNvCxnSpPr>
                <p:nvPr/>
              </p:nvCxnSpPr>
              <p:spPr>
                <a:xfrm flipV="1">
                  <a:off x="6790119" y="3459386"/>
                  <a:ext cx="124556" cy="40572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98" name="直線コネクタ 97">
                  <a:extLst>
                    <a:ext uri="{FF2B5EF4-FFF2-40B4-BE49-F238E27FC236}">
                      <a16:creationId xmlns:a16="http://schemas.microsoft.com/office/drawing/2014/main" id="{91DBAA67-F018-1023-18C6-2F18862A3FB5}"/>
                    </a:ext>
                  </a:extLst>
                </p:cNvPr>
                <p:cNvCxnSpPr>
                  <a:cxnSpLocks/>
                  <a:stCxn id="91" idx="0"/>
                  <a:endCxn id="93" idx="5"/>
                </p:cNvCxnSpPr>
                <p:nvPr/>
              </p:nvCxnSpPr>
              <p:spPr>
                <a:xfrm flipH="1" flipV="1">
                  <a:off x="7520558" y="3072036"/>
                  <a:ext cx="228870" cy="223246"/>
                </a:xfrm>
                <a:prstGeom prst="line">
                  <a:avLst/>
                </a:prstGeom>
                <a:ln/>
              </p:spPr>
              <p:style>
                <a:lnRef idx="1">
                  <a:schemeClr val="dk1"/>
                </a:lnRef>
                <a:fillRef idx="0">
                  <a:schemeClr val="dk1"/>
                </a:fillRef>
                <a:effectRef idx="0">
                  <a:schemeClr val="dk1"/>
                </a:effectRef>
                <a:fontRef idx="minor">
                  <a:schemeClr val="tx1"/>
                </a:fontRef>
              </p:style>
            </p:cxnSp>
            <p:cxnSp>
              <p:nvCxnSpPr>
                <p:cNvPr id="99" name="直線コネクタ 98">
                  <a:extLst>
                    <a:ext uri="{FF2B5EF4-FFF2-40B4-BE49-F238E27FC236}">
                      <a16:creationId xmlns:a16="http://schemas.microsoft.com/office/drawing/2014/main" id="{CEE9A0BC-9EF6-E641-5002-979DF50E87AE}"/>
                    </a:ext>
                  </a:extLst>
                </p:cNvPr>
                <p:cNvCxnSpPr>
                  <a:cxnSpLocks/>
                  <a:stCxn id="92" idx="1"/>
                  <a:endCxn id="90" idx="5"/>
                </p:cNvCxnSpPr>
                <p:nvPr/>
              </p:nvCxnSpPr>
              <p:spPr>
                <a:xfrm flipH="1" flipV="1">
                  <a:off x="7504684" y="4161593"/>
                  <a:ext cx="409786" cy="169373"/>
                </a:xfrm>
                <a:prstGeom prst="line">
                  <a:avLst/>
                </a:prstGeom>
                <a:ln/>
              </p:spPr>
              <p:style>
                <a:lnRef idx="1">
                  <a:schemeClr val="dk1"/>
                </a:lnRef>
                <a:fillRef idx="0">
                  <a:schemeClr val="dk1"/>
                </a:fillRef>
                <a:effectRef idx="0">
                  <a:schemeClr val="dk1"/>
                </a:effectRef>
                <a:fontRef idx="minor">
                  <a:schemeClr val="tx1"/>
                </a:fontRef>
              </p:style>
            </p:cxnSp>
            <p:cxnSp>
              <p:nvCxnSpPr>
                <p:cNvPr id="100" name="直線コネクタ 99">
                  <a:extLst>
                    <a:ext uri="{FF2B5EF4-FFF2-40B4-BE49-F238E27FC236}">
                      <a16:creationId xmlns:a16="http://schemas.microsoft.com/office/drawing/2014/main" id="{4446EEF2-89A4-83EA-965D-DCCFAF536DC9}"/>
                    </a:ext>
                  </a:extLst>
                </p:cNvPr>
                <p:cNvCxnSpPr>
                  <a:cxnSpLocks/>
                  <a:stCxn id="88" idx="2"/>
                  <a:endCxn id="90" idx="6"/>
                </p:cNvCxnSpPr>
                <p:nvPr/>
              </p:nvCxnSpPr>
              <p:spPr>
                <a:xfrm flipH="1">
                  <a:off x="7537450" y="3945580"/>
                  <a:ext cx="531909" cy="93207"/>
                </a:xfrm>
                <a:prstGeom prst="line">
                  <a:avLst/>
                </a:prstGeom>
                <a:ln/>
              </p:spPr>
              <p:style>
                <a:lnRef idx="1">
                  <a:schemeClr val="dk1"/>
                </a:lnRef>
                <a:fillRef idx="0">
                  <a:schemeClr val="dk1"/>
                </a:fillRef>
                <a:effectRef idx="0">
                  <a:schemeClr val="dk1"/>
                </a:effectRef>
                <a:fontRef idx="minor">
                  <a:schemeClr val="tx1"/>
                </a:fontRef>
              </p:style>
            </p:cxnSp>
            <p:cxnSp>
              <p:nvCxnSpPr>
                <p:cNvPr id="101" name="直線コネクタ 100">
                  <a:extLst>
                    <a:ext uri="{FF2B5EF4-FFF2-40B4-BE49-F238E27FC236}">
                      <a16:creationId xmlns:a16="http://schemas.microsoft.com/office/drawing/2014/main" id="{CBCC1A6D-3C6F-09B6-C5B3-217B60C7C6F3}"/>
                    </a:ext>
                  </a:extLst>
                </p:cNvPr>
                <p:cNvCxnSpPr>
                  <a:cxnSpLocks/>
                  <a:stCxn id="89" idx="4"/>
                  <a:endCxn id="88" idx="0"/>
                </p:cNvCxnSpPr>
                <p:nvPr/>
              </p:nvCxnSpPr>
              <p:spPr>
                <a:xfrm flipH="1">
                  <a:off x="8181229" y="3510254"/>
                  <a:ext cx="155575" cy="261652"/>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102" name="直線コネクタ 101">
                  <a:extLst>
                    <a:ext uri="{FF2B5EF4-FFF2-40B4-BE49-F238E27FC236}">
                      <a16:creationId xmlns:a16="http://schemas.microsoft.com/office/drawing/2014/main" id="{52A8350F-D1A6-2A43-9504-3362E056BF5B}"/>
                    </a:ext>
                  </a:extLst>
                </p:cNvPr>
                <p:cNvCxnSpPr>
                  <a:cxnSpLocks/>
                  <a:stCxn id="89" idx="2"/>
                  <a:endCxn id="91" idx="6"/>
                </p:cNvCxnSpPr>
                <p:nvPr/>
              </p:nvCxnSpPr>
              <p:spPr>
                <a:xfrm flipH="1">
                  <a:off x="7861298" y="3336580"/>
                  <a:ext cx="363635" cy="132376"/>
                </a:xfrm>
                <a:prstGeom prst="line">
                  <a:avLst/>
                </a:prstGeom>
                <a:ln/>
              </p:spPr>
              <p:style>
                <a:lnRef idx="1">
                  <a:schemeClr val="dk1"/>
                </a:lnRef>
                <a:fillRef idx="0">
                  <a:schemeClr val="dk1"/>
                </a:fillRef>
                <a:effectRef idx="0">
                  <a:schemeClr val="dk1"/>
                </a:effectRef>
                <a:fontRef idx="minor">
                  <a:schemeClr val="tx1"/>
                </a:fontRef>
              </p:style>
            </p:cxnSp>
          </p:grpSp>
          <p:sp>
            <p:nvSpPr>
              <p:cNvPr id="77" name="楕円 76">
                <a:extLst>
                  <a:ext uri="{FF2B5EF4-FFF2-40B4-BE49-F238E27FC236}">
                    <a16:creationId xmlns:a16="http://schemas.microsoft.com/office/drawing/2014/main" id="{7BF56AAC-C78D-3D5D-08E9-BFC51F74F308}"/>
                  </a:ext>
                </a:extLst>
              </p:cNvPr>
              <p:cNvSpPr/>
              <p:nvPr/>
            </p:nvSpPr>
            <p:spPr>
              <a:xfrm>
                <a:off x="7013209" y="4541726"/>
                <a:ext cx="310564" cy="4726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78" name="楕円 77">
                <a:extLst>
                  <a:ext uri="{FF2B5EF4-FFF2-40B4-BE49-F238E27FC236}">
                    <a16:creationId xmlns:a16="http://schemas.microsoft.com/office/drawing/2014/main" id="{2927B7FB-B036-FA8B-6DCC-F980A4ADC569}"/>
                  </a:ext>
                </a:extLst>
              </p:cNvPr>
              <p:cNvSpPr/>
              <p:nvPr/>
            </p:nvSpPr>
            <p:spPr>
              <a:xfrm>
                <a:off x="8258415" y="5094178"/>
                <a:ext cx="310564" cy="4726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CC866756-35B1-7943-A374-CCB537AD104A}"/>
                  </a:ext>
                </a:extLst>
              </p:cNvPr>
              <p:cNvSpPr/>
              <p:nvPr/>
            </p:nvSpPr>
            <p:spPr>
              <a:xfrm>
                <a:off x="7506030" y="5249720"/>
                <a:ext cx="310564" cy="4726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9B4371C6-B6A5-713F-232A-7449F0CC3C07}"/>
                  </a:ext>
                </a:extLst>
              </p:cNvPr>
              <p:cNvCxnSpPr>
                <a:cxnSpLocks/>
                <a:stCxn id="77" idx="1"/>
                <a:endCxn id="86" idx="4"/>
              </p:cNvCxnSpPr>
              <p:nvPr/>
            </p:nvCxnSpPr>
            <p:spPr>
              <a:xfrm flipH="1" flipV="1">
                <a:off x="6683073" y="4126327"/>
                <a:ext cx="375618" cy="484621"/>
              </a:xfrm>
              <a:prstGeom prst="line">
                <a:avLst/>
              </a:prstGeom>
              <a:ln/>
            </p:spPr>
            <p:style>
              <a:lnRef idx="1">
                <a:schemeClr val="dk1"/>
              </a:lnRef>
              <a:fillRef idx="0">
                <a:schemeClr val="dk1"/>
              </a:fillRef>
              <a:effectRef idx="0">
                <a:schemeClr val="dk1"/>
              </a:effectRef>
              <a:fontRef idx="minor">
                <a:schemeClr val="tx1"/>
              </a:fontRef>
            </p:style>
          </p:cxnSp>
          <p:cxnSp>
            <p:nvCxnSpPr>
              <p:cNvPr id="81" name="直線コネクタ 80">
                <a:extLst>
                  <a:ext uri="{FF2B5EF4-FFF2-40B4-BE49-F238E27FC236}">
                    <a16:creationId xmlns:a16="http://schemas.microsoft.com/office/drawing/2014/main" id="{EAD5B2FA-0CC8-8D57-CA8F-5DC1D7ABFC0E}"/>
                  </a:ext>
                </a:extLst>
              </p:cNvPr>
              <p:cNvCxnSpPr>
                <a:cxnSpLocks/>
                <a:stCxn id="77" idx="6"/>
                <a:endCxn id="92" idx="3"/>
              </p:cNvCxnSpPr>
              <p:nvPr/>
            </p:nvCxnSpPr>
            <p:spPr>
              <a:xfrm flipV="1">
                <a:off x="7323774" y="4621828"/>
                <a:ext cx="919968" cy="15623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82" name="直線コネクタ 81">
                <a:extLst>
                  <a:ext uri="{FF2B5EF4-FFF2-40B4-BE49-F238E27FC236}">
                    <a16:creationId xmlns:a16="http://schemas.microsoft.com/office/drawing/2014/main" id="{5C83CEA5-BACA-6F58-7D19-6573C70AA90D}"/>
                  </a:ext>
                </a:extLst>
              </p:cNvPr>
              <p:cNvCxnSpPr>
                <a:cxnSpLocks/>
                <a:stCxn id="79" idx="1"/>
                <a:endCxn id="77" idx="5"/>
              </p:cNvCxnSpPr>
              <p:nvPr/>
            </p:nvCxnSpPr>
            <p:spPr>
              <a:xfrm flipH="1" flipV="1">
                <a:off x="7278293" y="4945184"/>
                <a:ext cx="273218" cy="373758"/>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84" name="直線コネクタ 83">
                <a:extLst>
                  <a:ext uri="{FF2B5EF4-FFF2-40B4-BE49-F238E27FC236}">
                    <a16:creationId xmlns:a16="http://schemas.microsoft.com/office/drawing/2014/main" id="{1A6DABD5-B2BE-9B72-2F95-B74B2FB32377}"/>
                  </a:ext>
                </a:extLst>
              </p:cNvPr>
              <p:cNvCxnSpPr>
                <a:cxnSpLocks/>
                <a:stCxn id="78" idx="7"/>
                <a:endCxn id="88" idx="5"/>
              </p:cNvCxnSpPr>
              <p:nvPr/>
            </p:nvCxnSpPr>
            <p:spPr>
              <a:xfrm flipV="1">
                <a:off x="8523498" y="3930268"/>
                <a:ext cx="200322" cy="1233132"/>
              </a:xfrm>
              <a:prstGeom prst="line">
                <a:avLst/>
              </a:prstGeom>
              <a:ln/>
            </p:spPr>
            <p:style>
              <a:lnRef idx="1">
                <a:schemeClr val="dk1"/>
              </a:lnRef>
              <a:fillRef idx="0">
                <a:schemeClr val="dk1"/>
              </a:fillRef>
              <a:effectRef idx="0">
                <a:schemeClr val="dk1"/>
              </a:effectRef>
              <a:fontRef idx="minor">
                <a:schemeClr val="tx1"/>
              </a:fontRef>
            </p:style>
          </p:cxnSp>
          <p:cxnSp>
            <p:nvCxnSpPr>
              <p:cNvPr id="85" name="直線コネクタ 84">
                <a:extLst>
                  <a:ext uri="{FF2B5EF4-FFF2-40B4-BE49-F238E27FC236}">
                    <a16:creationId xmlns:a16="http://schemas.microsoft.com/office/drawing/2014/main" id="{41F7430C-DBDB-69C5-7FE3-44510FCDF408}"/>
                  </a:ext>
                </a:extLst>
              </p:cNvPr>
              <p:cNvCxnSpPr>
                <a:cxnSpLocks/>
                <a:stCxn id="90" idx="4"/>
                <a:endCxn id="78" idx="1"/>
              </p:cNvCxnSpPr>
              <p:nvPr/>
            </p:nvCxnSpPr>
            <p:spPr>
              <a:xfrm>
                <a:off x="7565131" y="4126327"/>
                <a:ext cx="738765" cy="1037073"/>
              </a:xfrm>
              <a:prstGeom prst="line">
                <a:avLst/>
              </a:prstGeom>
              <a:ln/>
            </p:spPr>
            <p:style>
              <a:lnRef idx="1">
                <a:schemeClr val="dk1"/>
              </a:lnRef>
              <a:fillRef idx="0">
                <a:schemeClr val="dk1"/>
              </a:fillRef>
              <a:effectRef idx="0">
                <a:schemeClr val="dk1"/>
              </a:effectRef>
              <a:fontRef idx="minor">
                <a:schemeClr val="tx1"/>
              </a:fontRef>
            </p:style>
          </p:cxnSp>
        </p:grpSp>
      </p:grpSp>
      <p:sp>
        <p:nvSpPr>
          <p:cNvPr id="3" name="テキスト ボックス 2">
            <a:extLst>
              <a:ext uri="{FF2B5EF4-FFF2-40B4-BE49-F238E27FC236}">
                <a16:creationId xmlns:a16="http://schemas.microsoft.com/office/drawing/2014/main" id="{597A8C02-4DB2-0B3F-E607-0B63F501358A}"/>
              </a:ext>
            </a:extLst>
          </p:cNvPr>
          <p:cNvSpPr txBox="1"/>
          <p:nvPr/>
        </p:nvSpPr>
        <p:spPr>
          <a:xfrm>
            <a:off x="518201" y="1442016"/>
            <a:ext cx="8291869" cy="1113766"/>
          </a:xfrm>
          <a:prstGeom prst="rect">
            <a:avLst/>
          </a:prstGeom>
          <a:noFill/>
        </p:spPr>
        <p:txBody>
          <a:bodyPr wrap="square" rtlCol="0">
            <a:spAutoFit/>
          </a:bodyPr>
          <a:lstStyle/>
          <a:p>
            <a:pPr>
              <a:lnSpc>
                <a:spcPct val="150000"/>
              </a:lnSpc>
            </a:pPr>
            <a:r>
              <a:rPr kumimoji="1" lang="ja-JP" altLang="en-US" sz="2400" dirty="0">
                <a:solidFill>
                  <a:prstClr val="black"/>
                </a:solidFill>
                <a:latin typeface="ＭＳ Ｐゴシック" panose="020B0600070205080204" pitchFamily="50" charset="-128"/>
                <a:ea typeface="ＭＳ Ｐゴシック" panose="020B0600070205080204" pitchFamily="50" charset="-128"/>
              </a:rPr>
              <a:t>時間経過で変化する災害データを対象に </a:t>
            </a:r>
            <a:endParaRPr kumimoji="1" lang="en-US" altLang="ja-JP" sz="2400" dirty="0">
              <a:solidFill>
                <a:prstClr val="black"/>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2400" dirty="0">
                <a:solidFill>
                  <a:prstClr val="black"/>
                </a:solidFill>
                <a:latin typeface="ＭＳ Ｐゴシック" panose="020B0600070205080204" pitchFamily="50" charset="-128"/>
                <a:ea typeface="ＭＳ Ｐゴシック" panose="020B0600070205080204" pitchFamily="50" charset="-128"/>
              </a:rPr>
              <a:t>GPT-4o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を用いて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2400" dirty="0">
                <a:solidFill>
                  <a:prstClr val="black"/>
                </a:solidFill>
                <a:latin typeface="ＭＳ Ｐゴシック" panose="020B0600070205080204" pitchFamily="50" charset="-128"/>
                <a:ea typeface="ＭＳ Ｐゴシック" panose="020B0600070205080204" pitchFamily="50" charset="-128"/>
              </a:rPr>
              <a:t>を抽出</a:t>
            </a:r>
            <a:endParaRPr kumimoji="1" lang="en-US" altLang="ja-JP" sz="2400" dirty="0">
              <a:solidFill>
                <a:prstClr val="black"/>
              </a:solidFill>
              <a:latin typeface="ＭＳ Ｐゴシック" panose="020B0600070205080204" pitchFamily="50" charset="-128"/>
              <a:ea typeface="ＭＳ Ｐゴシック" panose="020B0600070205080204" pitchFamily="50" charset="-128"/>
            </a:endParaRPr>
          </a:p>
        </p:txBody>
      </p:sp>
      <p:sp>
        <p:nvSpPr>
          <p:cNvPr id="5" name="テキスト ボックス 4">
            <a:extLst>
              <a:ext uri="{FF2B5EF4-FFF2-40B4-BE49-F238E27FC236}">
                <a16:creationId xmlns:a16="http://schemas.microsoft.com/office/drawing/2014/main" id="{16B4201E-B6C8-240D-A6A7-BE82A26ED308}"/>
              </a:ext>
            </a:extLst>
          </p:cNvPr>
          <p:cNvSpPr txBox="1"/>
          <p:nvPr/>
        </p:nvSpPr>
        <p:spPr>
          <a:xfrm>
            <a:off x="6219155" y="1932720"/>
            <a:ext cx="2945331" cy="637675"/>
          </a:xfrm>
          <a:prstGeom prst="rect">
            <a:avLst/>
          </a:prstGeom>
          <a:noFill/>
        </p:spPr>
        <p:txBody>
          <a:bodyPr wrap="square" rtlCol="0">
            <a:spAutoFit/>
          </a:bodyPr>
          <a:lstStyle/>
          <a:p>
            <a:pPr>
              <a:lnSpc>
                <a:spcPct val="150000"/>
              </a:lnSpc>
              <a:buClr>
                <a:schemeClr val="tx1"/>
              </a:buClr>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有効性を検証</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36444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C49BC-4246-BA0B-EC79-84411331D7CB}"/>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13DBBFA-550E-6A55-223A-4B4FCBC68C2F}"/>
              </a:ext>
            </a:extLst>
          </p:cNvPr>
          <p:cNvSpPr>
            <a:spLocks noGrp="1"/>
          </p:cNvSpPr>
          <p:nvPr>
            <p:ph type="sldNum" sz="quarter" idx="12"/>
          </p:nvPr>
        </p:nvSpPr>
        <p:spPr/>
        <p:txBody>
          <a:bodyPr/>
          <a:lstStyle/>
          <a:p>
            <a:fld id="{B67975F5-DE1D-4BC9-B096-95CE2BC3E8B5}" type="slidenum">
              <a:rPr kumimoji="1" lang="ja-JP" altLang="en-US" smtClean="0"/>
              <a:t>59</a:t>
            </a:fld>
            <a:endParaRPr kumimoji="1" lang="ja-JP" altLang="en-US" dirty="0"/>
          </a:p>
        </p:txBody>
      </p:sp>
      <p:sp>
        <p:nvSpPr>
          <p:cNvPr id="10" name="テキスト ボックス 9">
            <a:extLst>
              <a:ext uri="{FF2B5EF4-FFF2-40B4-BE49-F238E27FC236}">
                <a16:creationId xmlns:a16="http://schemas.microsoft.com/office/drawing/2014/main" id="{297768CE-FC4C-3F9C-7161-CC3FDE62D06D}"/>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統合した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pic>
        <p:nvPicPr>
          <p:cNvPr id="4" name="図 3" descr="人, 男, テーブル, 持つ が含まれている画像&#10;&#10;自動的に生成された説明">
            <a:extLst>
              <a:ext uri="{FF2B5EF4-FFF2-40B4-BE49-F238E27FC236}">
                <a16:creationId xmlns:a16="http://schemas.microsoft.com/office/drawing/2014/main" id="{7EF48413-9646-4BF2-BB30-C6C68132E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85" y="1203395"/>
            <a:ext cx="8919029" cy="4451210"/>
          </a:xfrm>
          <a:prstGeom prst="rect">
            <a:avLst/>
          </a:prstGeom>
        </p:spPr>
      </p:pic>
    </p:spTree>
    <p:extLst>
      <p:ext uri="{BB962C8B-B14F-4D97-AF65-F5344CB8AC3E}">
        <p14:creationId xmlns:p14="http://schemas.microsoft.com/office/powerpoint/2010/main" val="547656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48FDE-CA25-5496-6C0A-B0C5BC4987B8}"/>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534D743-BA1D-8944-5705-40C046DBBAC2}"/>
              </a:ext>
            </a:extLst>
          </p:cNvPr>
          <p:cNvSpPr>
            <a:spLocks noGrp="1"/>
          </p:cNvSpPr>
          <p:nvPr>
            <p:ph type="sldNum" sz="quarter" idx="12"/>
          </p:nvPr>
        </p:nvSpPr>
        <p:spPr/>
        <p:txBody>
          <a:bodyPr/>
          <a:lstStyle/>
          <a:p>
            <a:fld id="{B67975F5-DE1D-4BC9-B096-95CE2BC3E8B5}" type="slidenum">
              <a:rPr kumimoji="1" lang="ja-JP" altLang="en-US" smtClean="0"/>
              <a:t>60</a:t>
            </a:fld>
            <a:endParaRPr kumimoji="1" lang="ja-JP" altLang="en-US" dirty="0"/>
          </a:p>
        </p:txBody>
      </p:sp>
      <p:sp>
        <p:nvSpPr>
          <p:cNvPr id="10" name="テキスト ボックス 9">
            <a:extLst>
              <a:ext uri="{FF2B5EF4-FFF2-40B4-BE49-F238E27FC236}">
                <a16:creationId xmlns:a16="http://schemas.microsoft.com/office/drawing/2014/main" id="{8B7AAAB2-8EE3-C608-EFB5-F0BB4BBF4AED}"/>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統合した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の拡大図</a:t>
            </a:r>
          </a:p>
        </p:txBody>
      </p:sp>
      <p:pic>
        <p:nvPicPr>
          <p:cNvPr id="5" name="図 4" descr="テキスト, 地図, 雪, 吊るす が含まれている画像&#10;&#10;自動的に生成された説明">
            <a:extLst>
              <a:ext uri="{FF2B5EF4-FFF2-40B4-BE49-F238E27FC236}">
                <a16:creationId xmlns:a16="http://schemas.microsoft.com/office/drawing/2014/main" id="{29E98DA0-A949-4F9C-5C98-A5ED9F749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57" y="1566477"/>
            <a:ext cx="8672286" cy="3725045"/>
          </a:xfrm>
          <a:prstGeom prst="rect">
            <a:avLst/>
          </a:prstGeom>
        </p:spPr>
      </p:pic>
    </p:spTree>
    <p:extLst>
      <p:ext uri="{BB962C8B-B14F-4D97-AF65-F5344CB8AC3E}">
        <p14:creationId xmlns:p14="http://schemas.microsoft.com/office/powerpoint/2010/main" val="1174064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BC30A-0BE2-9A91-AF9B-DB48861D54C0}"/>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D4AA592-DF0A-6D85-9DF8-2F1763E4C211}"/>
              </a:ext>
            </a:extLst>
          </p:cNvPr>
          <p:cNvSpPr>
            <a:spLocks noGrp="1"/>
          </p:cNvSpPr>
          <p:nvPr>
            <p:ph type="sldNum" sz="quarter" idx="12"/>
          </p:nvPr>
        </p:nvSpPr>
        <p:spPr/>
        <p:txBody>
          <a:bodyPr/>
          <a:lstStyle/>
          <a:p>
            <a:fld id="{B67975F5-DE1D-4BC9-B096-95CE2BC3E8B5}" type="slidenum">
              <a:rPr kumimoji="1" lang="ja-JP" altLang="en-US" smtClean="0"/>
              <a:t>61</a:t>
            </a:fld>
            <a:endParaRPr kumimoji="1" lang="ja-JP" altLang="en-US" dirty="0"/>
          </a:p>
        </p:txBody>
      </p:sp>
      <p:sp>
        <p:nvSpPr>
          <p:cNvPr id="10" name="テキスト ボックス 9">
            <a:extLst>
              <a:ext uri="{FF2B5EF4-FFF2-40B4-BE49-F238E27FC236}">
                <a16:creationId xmlns:a16="http://schemas.microsoft.com/office/drawing/2014/main" id="{076E798A-B9F1-F293-1482-90D9E5814E22}"/>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統合した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pic>
        <p:nvPicPr>
          <p:cNvPr id="4" name="図 3" descr="グラフ, 折れ線グラフ&#10;&#10;自動的に生成された説明">
            <a:extLst>
              <a:ext uri="{FF2B5EF4-FFF2-40B4-BE49-F238E27FC236}">
                <a16:creationId xmlns:a16="http://schemas.microsoft.com/office/drawing/2014/main" id="{3F3482D7-8655-2615-BAC4-C9FB2E63A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57" y="2111323"/>
            <a:ext cx="8672286" cy="2635354"/>
          </a:xfrm>
          <a:prstGeom prst="rect">
            <a:avLst/>
          </a:prstGeom>
        </p:spPr>
      </p:pic>
    </p:spTree>
    <p:extLst>
      <p:ext uri="{BB962C8B-B14F-4D97-AF65-F5344CB8AC3E}">
        <p14:creationId xmlns:p14="http://schemas.microsoft.com/office/powerpoint/2010/main" val="2454839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B3D16-C4BD-DD39-A55F-55E9D3A59A29}"/>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98EE452-9D13-205A-5E6E-00002A79EE4A}"/>
              </a:ext>
            </a:extLst>
          </p:cNvPr>
          <p:cNvSpPr>
            <a:spLocks noGrp="1"/>
          </p:cNvSpPr>
          <p:nvPr>
            <p:ph type="sldNum" sz="quarter" idx="12"/>
          </p:nvPr>
        </p:nvSpPr>
        <p:spPr/>
        <p:txBody>
          <a:bodyPr/>
          <a:lstStyle/>
          <a:p>
            <a:fld id="{B67975F5-DE1D-4BC9-B096-95CE2BC3E8B5}" type="slidenum">
              <a:rPr kumimoji="1" lang="ja-JP" altLang="en-US" smtClean="0"/>
              <a:t>62</a:t>
            </a:fld>
            <a:endParaRPr kumimoji="1" lang="ja-JP" altLang="en-US" dirty="0"/>
          </a:p>
        </p:txBody>
      </p:sp>
      <p:sp>
        <p:nvSpPr>
          <p:cNvPr id="10" name="テキスト ボックス 9">
            <a:extLst>
              <a:ext uri="{FF2B5EF4-FFF2-40B4-BE49-F238E27FC236}">
                <a16:creationId xmlns:a16="http://schemas.microsoft.com/office/drawing/2014/main" id="{572C958F-FC1C-B6D5-B795-F32852615557}"/>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統合した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pic>
        <p:nvPicPr>
          <p:cNvPr id="4" name="図 3" descr="ダイアグラム, バブル チャート&#10;&#10;自動的に生成された説明">
            <a:extLst>
              <a:ext uri="{FF2B5EF4-FFF2-40B4-BE49-F238E27FC236}">
                <a16:creationId xmlns:a16="http://schemas.microsoft.com/office/drawing/2014/main" id="{9FF5229D-FF90-04C9-305B-A9922139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4" y="1524831"/>
            <a:ext cx="8810171" cy="3808337"/>
          </a:xfrm>
          <a:prstGeom prst="rect">
            <a:avLst/>
          </a:prstGeom>
        </p:spPr>
      </p:pic>
    </p:spTree>
    <p:extLst>
      <p:ext uri="{BB962C8B-B14F-4D97-AF65-F5344CB8AC3E}">
        <p14:creationId xmlns:p14="http://schemas.microsoft.com/office/powerpoint/2010/main" val="8311665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8484C-0DFB-F6EF-B333-AEBD737C9141}"/>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F1AD5EA-BE01-BB8D-6E78-8D0BF6416193}"/>
              </a:ext>
            </a:extLst>
          </p:cNvPr>
          <p:cNvSpPr>
            <a:spLocks noGrp="1"/>
          </p:cNvSpPr>
          <p:nvPr>
            <p:ph type="sldNum" sz="quarter" idx="12"/>
          </p:nvPr>
        </p:nvSpPr>
        <p:spPr/>
        <p:txBody>
          <a:bodyPr/>
          <a:lstStyle/>
          <a:p>
            <a:fld id="{B67975F5-DE1D-4BC9-B096-95CE2BC3E8B5}" type="slidenum">
              <a:rPr kumimoji="1" lang="ja-JP" altLang="en-US" smtClean="0"/>
              <a:t>63</a:t>
            </a:fld>
            <a:endParaRPr kumimoji="1" lang="ja-JP" altLang="en-US" dirty="0"/>
          </a:p>
        </p:txBody>
      </p:sp>
      <p:sp>
        <p:nvSpPr>
          <p:cNvPr id="10" name="テキスト ボックス 9">
            <a:extLst>
              <a:ext uri="{FF2B5EF4-FFF2-40B4-BE49-F238E27FC236}">
                <a16:creationId xmlns:a16="http://schemas.microsoft.com/office/drawing/2014/main" id="{ECB1BDD9-8367-78B5-87BD-D727C502FA2C}"/>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統合した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pic>
        <p:nvPicPr>
          <p:cNvPr id="4" name="図 3" descr="グラフ&#10;&#10;自動的に生成された説明">
            <a:extLst>
              <a:ext uri="{FF2B5EF4-FFF2-40B4-BE49-F238E27FC236}">
                <a16:creationId xmlns:a16="http://schemas.microsoft.com/office/drawing/2014/main" id="{F0E68F21-34E7-1A60-A1A6-365D58F3A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2" y="1712685"/>
            <a:ext cx="8932595" cy="3545569"/>
          </a:xfrm>
          <a:prstGeom prst="rect">
            <a:avLst/>
          </a:prstGeom>
        </p:spPr>
      </p:pic>
    </p:spTree>
    <p:extLst>
      <p:ext uri="{BB962C8B-B14F-4D97-AF65-F5344CB8AC3E}">
        <p14:creationId xmlns:p14="http://schemas.microsoft.com/office/powerpoint/2010/main" val="1621794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1037-88AB-3DEE-6506-94553A759AA5}"/>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953A921-72EB-B2FD-3238-F58D11BD0C42}"/>
              </a:ext>
            </a:extLst>
          </p:cNvPr>
          <p:cNvSpPr>
            <a:spLocks noGrp="1"/>
          </p:cNvSpPr>
          <p:nvPr>
            <p:ph type="sldNum" sz="quarter" idx="12"/>
          </p:nvPr>
        </p:nvSpPr>
        <p:spPr/>
        <p:txBody>
          <a:bodyPr/>
          <a:lstStyle/>
          <a:p>
            <a:fld id="{B67975F5-DE1D-4BC9-B096-95CE2BC3E8B5}" type="slidenum">
              <a:rPr kumimoji="1" lang="ja-JP" altLang="en-US" smtClean="0"/>
              <a:t>64</a:t>
            </a:fld>
            <a:endParaRPr kumimoji="1" lang="ja-JP" altLang="en-US" dirty="0"/>
          </a:p>
        </p:txBody>
      </p:sp>
      <p:sp>
        <p:nvSpPr>
          <p:cNvPr id="10" name="テキスト ボックス 9">
            <a:extLst>
              <a:ext uri="{FF2B5EF4-FFF2-40B4-BE49-F238E27FC236}">
                <a16:creationId xmlns:a16="http://schemas.microsoft.com/office/drawing/2014/main" id="{4CC0AC29-B0C8-83B4-8943-301AB12D3D12}"/>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統合した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pic>
        <p:nvPicPr>
          <p:cNvPr id="5" name="図 4" descr="ダイアグラム&#10;&#10;自動的に生成された説明">
            <a:extLst>
              <a:ext uri="{FF2B5EF4-FFF2-40B4-BE49-F238E27FC236}">
                <a16:creationId xmlns:a16="http://schemas.microsoft.com/office/drawing/2014/main" id="{41794E16-2812-9C11-ADCB-BBF6AFB3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85" y="1521756"/>
            <a:ext cx="8766629" cy="3814487"/>
          </a:xfrm>
          <a:prstGeom prst="rect">
            <a:avLst/>
          </a:prstGeom>
        </p:spPr>
      </p:pic>
    </p:spTree>
    <p:extLst>
      <p:ext uri="{BB962C8B-B14F-4D97-AF65-F5344CB8AC3E}">
        <p14:creationId xmlns:p14="http://schemas.microsoft.com/office/powerpoint/2010/main" val="1020942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83878-D8F9-E043-5AA0-2C533F5D9CA8}"/>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DA08373-AEB4-FFF3-2A3D-79D6B91F835F}"/>
              </a:ext>
            </a:extLst>
          </p:cNvPr>
          <p:cNvSpPr>
            <a:spLocks noGrp="1"/>
          </p:cNvSpPr>
          <p:nvPr>
            <p:ph type="sldNum" sz="quarter" idx="12"/>
          </p:nvPr>
        </p:nvSpPr>
        <p:spPr/>
        <p:txBody>
          <a:bodyPr/>
          <a:lstStyle/>
          <a:p>
            <a:fld id="{B67975F5-DE1D-4BC9-B096-95CE2BC3E8B5}" type="slidenum">
              <a:rPr kumimoji="1" lang="ja-JP" altLang="en-US" smtClean="0"/>
              <a:t>65</a:t>
            </a:fld>
            <a:endParaRPr kumimoji="1" lang="ja-JP" altLang="en-US" dirty="0"/>
          </a:p>
        </p:txBody>
      </p:sp>
      <p:sp>
        <p:nvSpPr>
          <p:cNvPr id="10" name="テキスト ボックス 9">
            <a:extLst>
              <a:ext uri="{FF2B5EF4-FFF2-40B4-BE49-F238E27FC236}">
                <a16:creationId xmlns:a16="http://schemas.microsoft.com/office/drawing/2014/main" id="{B782DC76-47FA-1C59-BBB5-32201988CDA8}"/>
              </a:ext>
            </a:extLst>
          </p:cNvPr>
          <p:cNvSpPr txBox="1"/>
          <p:nvPr/>
        </p:nvSpPr>
        <p:spPr>
          <a:xfrm>
            <a:off x="156883" y="270534"/>
            <a:ext cx="8575178" cy="584775"/>
          </a:xfrm>
          <a:prstGeom prst="rect">
            <a:avLst/>
          </a:prstGeom>
          <a:noFill/>
        </p:spPr>
        <p:txBody>
          <a:bodyPr wrap="square" rtlCol="0">
            <a:spAutoFit/>
          </a:bodyPr>
          <a:lstStyle/>
          <a:p>
            <a:pPr marL="214313" indent="-214313">
              <a:buFont typeface="Wingdings" panose="05000000000000000000" pitchFamily="2" charset="2"/>
              <a:buChar char="Ø"/>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統合した </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の可視化</a:t>
            </a:r>
          </a:p>
        </p:txBody>
      </p:sp>
      <p:pic>
        <p:nvPicPr>
          <p:cNvPr id="5" name="図 4" descr="ダイアグラム&#10;&#10;自動的に生成された説明">
            <a:extLst>
              <a:ext uri="{FF2B5EF4-FFF2-40B4-BE49-F238E27FC236}">
                <a16:creationId xmlns:a16="http://schemas.microsoft.com/office/drawing/2014/main" id="{6EDA1207-2BBF-23DC-E524-1D8389C35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085" y="1303979"/>
            <a:ext cx="8715829" cy="4500144"/>
          </a:xfrm>
          <a:prstGeom prst="rect">
            <a:avLst/>
          </a:prstGeom>
        </p:spPr>
      </p:pic>
    </p:spTree>
    <p:extLst>
      <p:ext uri="{BB962C8B-B14F-4D97-AF65-F5344CB8AC3E}">
        <p14:creationId xmlns:p14="http://schemas.microsoft.com/office/powerpoint/2010/main" val="6362951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A48B8-DE49-BFF6-1ECB-9F1E7E7C3106}"/>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8B7240-D16B-92B8-C596-E7718B35DA9F}"/>
              </a:ext>
            </a:extLst>
          </p:cNvPr>
          <p:cNvSpPr>
            <a:spLocks noGrp="1"/>
          </p:cNvSpPr>
          <p:nvPr>
            <p:ph type="sldNum" sz="quarter" idx="12"/>
          </p:nvPr>
        </p:nvSpPr>
        <p:spPr/>
        <p:txBody>
          <a:bodyPr/>
          <a:lstStyle/>
          <a:p>
            <a:fld id="{B67975F5-DE1D-4BC9-B096-95CE2BC3E8B5}" type="slidenum">
              <a:rPr kumimoji="1" lang="ja-JP" altLang="en-US" smtClean="0"/>
              <a:t>66</a:t>
            </a:fld>
            <a:endParaRPr kumimoji="1" lang="ja-JP" altLang="en-US" dirty="0"/>
          </a:p>
        </p:txBody>
      </p:sp>
    </p:spTree>
    <p:extLst>
      <p:ext uri="{BB962C8B-B14F-4D97-AF65-F5344CB8AC3E}">
        <p14:creationId xmlns:p14="http://schemas.microsoft.com/office/powerpoint/2010/main" val="2020475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5ACABC3-F759-DE9F-62E0-D6C0500CE046}"/>
              </a:ext>
            </a:extLst>
          </p:cNvPr>
          <p:cNvSpPr>
            <a:spLocks noGrp="1"/>
          </p:cNvSpPr>
          <p:nvPr>
            <p:ph type="sldNum" sz="quarter" idx="12"/>
          </p:nvPr>
        </p:nvSpPr>
        <p:spPr/>
        <p:txBody>
          <a:bodyPr/>
          <a:lstStyle/>
          <a:p>
            <a:fld id="{B67975F5-DE1D-4BC9-B096-95CE2BC3E8B5}" type="slidenum">
              <a:rPr kumimoji="1" lang="ja-JP" altLang="en-US" smtClean="0"/>
              <a:t>67</a:t>
            </a:fld>
            <a:endParaRPr kumimoji="1" lang="ja-JP" altLang="en-US" dirty="0"/>
          </a:p>
        </p:txBody>
      </p:sp>
      <p:sp>
        <p:nvSpPr>
          <p:cNvPr id="3" name="タイトル 1">
            <a:extLst>
              <a:ext uri="{FF2B5EF4-FFF2-40B4-BE49-F238E27FC236}">
                <a16:creationId xmlns:a16="http://schemas.microsoft.com/office/drawing/2014/main" id="{90B169D6-AE88-949C-D6B4-B6ABE592D767}"/>
              </a:ext>
            </a:extLst>
          </p:cNvPr>
          <p:cNvSpPr txBox="1">
            <a:spLocks/>
          </p:cNvSpPr>
          <p:nvPr/>
        </p:nvSpPr>
        <p:spPr>
          <a:xfrm>
            <a:off x="79011" y="68956"/>
            <a:ext cx="4492989"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まとめと今後の課題</a:t>
            </a:r>
          </a:p>
        </p:txBody>
      </p:sp>
      <p:sp>
        <p:nvSpPr>
          <p:cNvPr id="6" name="テキスト ボックス 5">
            <a:extLst>
              <a:ext uri="{FF2B5EF4-FFF2-40B4-BE49-F238E27FC236}">
                <a16:creationId xmlns:a16="http://schemas.microsoft.com/office/drawing/2014/main" id="{36BCC716-302C-8A51-99DA-FFF89BA0811F}"/>
              </a:ext>
            </a:extLst>
          </p:cNvPr>
          <p:cNvSpPr txBox="1"/>
          <p:nvPr/>
        </p:nvSpPr>
        <p:spPr>
          <a:xfrm>
            <a:off x="186857" y="1540986"/>
            <a:ext cx="8957143" cy="1284006"/>
          </a:xfrm>
          <a:prstGeom prst="rect">
            <a:avLst/>
          </a:prstGeom>
          <a:noFill/>
        </p:spPr>
        <p:txBody>
          <a:bodyPr wrap="square">
            <a:spAutoFit/>
          </a:bodyPr>
          <a:lstStyle/>
          <a:p>
            <a:pPr marL="457200" marR="0" lvl="0" indent="-457200" algn="l" defTabSz="457200" rtl="0" eaLnBrk="1" fontAlgn="auto" latinLnBrk="0" hangingPunct="1">
              <a:lnSpc>
                <a:spcPct val="150000"/>
              </a:lnSpc>
              <a:spcBef>
                <a:spcPts val="0"/>
              </a:spcBef>
              <a:spcAft>
                <a:spcPts val="0"/>
              </a:spcAft>
              <a:buClr>
                <a:prstClr val="black"/>
              </a:buClr>
              <a:buSzTx/>
              <a:buFont typeface="Wingdings" panose="05000000000000000000" pitchFamily="2" charset="2"/>
              <a:buChar char="u"/>
              <a:tabLst/>
              <a:defRPr/>
            </a:pPr>
            <a:r>
              <a:rPr kumimoji="1" lang="ja-JP" altLang="en-US"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文章から </a:t>
            </a:r>
            <a:r>
              <a:rPr kumimoji="1" lang="en-US" altLang="ja-JP"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triple </a:t>
            </a:r>
            <a:r>
              <a:rPr kumimoji="1" lang="ja-JP" altLang="en-US"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の抽出</a:t>
            </a:r>
            <a:endParaRPr kumimoji="1" lang="en-US" altLang="ja-JP"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endParaRPr>
          </a:p>
          <a:p>
            <a:pPr marL="457200" marR="0" lvl="0" indent="-457200" algn="l" defTabSz="457200" rtl="0" eaLnBrk="1" fontAlgn="auto" latinLnBrk="0" hangingPunct="1">
              <a:lnSpc>
                <a:spcPct val="150000"/>
              </a:lnSpc>
              <a:spcBef>
                <a:spcPts val="0"/>
              </a:spcBef>
              <a:spcAft>
                <a:spcPts val="0"/>
              </a:spcAft>
              <a:buClr>
                <a:prstClr val="black"/>
              </a:buClr>
              <a:buSzTx/>
              <a:buFont typeface="Wingdings" panose="05000000000000000000" pitchFamily="2" charset="2"/>
              <a:buChar char="u"/>
              <a:tabLst/>
              <a:defRPr/>
            </a:pPr>
            <a:r>
              <a:rPr kumimoji="1" lang="en-US" altLang="ja-JP"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Knowledge Graph </a:t>
            </a:r>
            <a:r>
              <a:rPr kumimoji="1" lang="ja-JP" altLang="en-US"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の自動生成による視覚的な文章要約</a:t>
            </a:r>
            <a:endParaRPr kumimoji="1" lang="en-US" altLang="ja-JP"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8" name="テキスト ボックス 7">
            <a:extLst>
              <a:ext uri="{FF2B5EF4-FFF2-40B4-BE49-F238E27FC236}">
                <a16:creationId xmlns:a16="http://schemas.microsoft.com/office/drawing/2014/main" id="{3BD0AAE4-3368-A360-4921-A664F5EAD3A5}"/>
              </a:ext>
            </a:extLst>
          </p:cNvPr>
          <p:cNvSpPr txBox="1"/>
          <p:nvPr/>
        </p:nvSpPr>
        <p:spPr>
          <a:xfrm>
            <a:off x="79011" y="921705"/>
            <a:ext cx="3487772" cy="646331"/>
          </a:xfrm>
          <a:prstGeom prst="rect">
            <a:avLst/>
          </a:prstGeom>
          <a:noFill/>
        </p:spPr>
        <p:txBody>
          <a:bodyPr wrap="square" rtlCol="0">
            <a:spAutoFit/>
          </a:bodyPr>
          <a:lstStyle/>
          <a:p>
            <a:pPr marL="214313" indent="-214313">
              <a:buFont typeface="Wingdings" panose="05000000000000000000" pitchFamily="2" charset="2"/>
              <a:buChar char="Ø"/>
            </a:pPr>
            <a:r>
              <a:rPr kumimoji="1" lang="en-US" altLang="ja-JP" sz="36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3600" dirty="0">
                <a:solidFill>
                  <a:prstClr val="black"/>
                </a:solidFill>
                <a:latin typeface="ＭＳ Ｐゴシック" panose="020B0600070205080204" pitchFamily="50" charset="-128"/>
                <a:ea typeface="ＭＳ Ｐゴシック" panose="020B0600070205080204" pitchFamily="50" charset="-128"/>
              </a:rPr>
              <a:t>今後の課題</a:t>
            </a:r>
          </a:p>
        </p:txBody>
      </p:sp>
      <p:grpSp>
        <p:nvGrpSpPr>
          <p:cNvPr id="9" name="グループ化 8">
            <a:extLst>
              <a:ext uri="{FF2B5EF4-FFF2-40B4-BE49-F238E27FC236}">
                <a16:creationId xmlns:a16="http://schemas.microsoft.com/office/drawing/2014/main" id="{CF6A55B6-2D57-66DD-4E90-E196334ACBCF}"/>
              </a:ext>
            </a:extLst>
          </p:cNvPr>
          <p:cNvGrpSpPr/>
          <p:nvPr/>
        </p:nvGrpSpPr>
        <p:grpSpPr>
          <a:xfrm>
            <a:off x="5206780" y="3167361"/>
            <a:ext cx="2693569" cy="2537812"/>
            <a:chOff x="6527790" y="2170952"/>
            <a:chExt cx="2457459" cy="3551448"/>
          </a:xfrm>
        </p:grpSpPr>
        <p:grpSp>
          <p:nvGrpSpPr>
            <p:cNvPr id="10" name="グループ化 9">
              <a:extLst>
                <a:ext uri="{FF2B5EF4-FFF2-40B4-BE49-F238E27FC236}">
                  <a16:creationId xmlns:a16="http://schemas.microsoft.com/office/drawing/2014/main" id="{486C371A-C439-BF5E-A342-F2087AF7A696}"/>
                </a:ext>
              </a:extLst>
            </p:cNvPr>
            <p:cNvGrpSpPr/>
            <p:nvPr/>
          </p:nvGrpSpPr>
          <p:grpSpPr>
            <a:xfrm>
              <a:off x="6527790" y="2170952"/>
              <a:ext cx="2457459" cy="2520098"/>
              <a:chOff x="6678249" y="2775556"/>
              <a:chExt cx="1770425" cy="1851891"/>
            </a:xfrm>
          </p:grpSpPr>
          <p:sp>
            <p:nvSpPr>
              <p:cNvPr id="19" name="楕円 18">
                <a:extLst>
                  <a:ext uri="{FF2B5EF4-FFF2-40B4-BE49-F238E27FC236}">
                    <a16:creationId xmlns:a16="http://schemas.microsoft.com/office/drawing/2014/main" id="{1564A012-3C7B-E494-5570-378408DC5105}"/>
                  </a:ext>
                </a:extLst>
              </p:cNvPr>
              <p:cNvSpPr/>
              <p:nvPr/>
            </p:nvSpPr>
            <p:spPr>
              <a:xfrm>
                <a:off x="6678249"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0" name="楕円 19">
                <a:extLst>
                  <a:ext uri="{FF2B5EF4-FFF2-40B4-BE49-F238E27FC236}">
                    <a16:creationId xmlns:a16="http://schemas.microsoft.com/office/drawing/2014/main" id="{3A469EF9-A5A1-AEA3-CFD8-73B666554300}"/>
                  </a:ext>
                </a:extLst>
              </p:cNvPr>
              <p:cNvSpPr/>
              <p:nvPr/>
            </p:nvSpPr>
            <p:spPr>
              <a:xfrm>
                <a:off x="6881909"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1" name="楕円 20">
                <a:extLst>
                  <a:ext uri="{FF2B5EF4-FFF2-40B4-BE49-F238E27FC236}">
                    <a16:creationId xmlns:a16="http://schemas.microsoft.com/office/drawing/2014/main" id="{1F9A33BB-72A5-6C69-6B64-5925A66EDCD8}"/>
                  </a:ext>
                </a:extLst>
              </p:cNvPr>
              <p:cNvSpPr/>
              <p:nvPr/>
            </p:nvSpPr>
            <p:spPr>
              <a:xfrm>
                <a:off x="8069359" y="3771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786BB46F-0B30-3A4F-BEDB-F91D734371BD}"/>
                  </a:ext>
                </a:extLst>
              </p:cNvPr>
              <p:cNvSpPr/>
              <p:nvPr/>
            </p:nvSpPr>
            <p:spPr>
              <a:xfrm>
                <a:off x="8224934"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F47CAAD2-F29F-2C34-AB6A-A5DCD4A074AD}"/>
                  </a:ext>
                </a:extLst>
              </p:cNvPr>
              <p:cNvSpPr/>
              <p:nvPr/>
            </p:nvSpPr>
            <p:spPr>
              <a:xfrm>
                <a:off x="7313710"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AAF80A0B-8B1A-84D7-9E38-67851024435D}"/>
                  </a:ext>
                </a:extLst>
              </p:cNvPr>
              <p:cNvSpPr/>
              <p:nvPr/>
            </p:nvSpPr>
            <p:spPr>
              <a:xfrm>
                <a:off x="7637558" y="3295282"/>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3B64006-5DCD-2054-69D6-45261D1A0CCD}"/>
                  </a:ext>
                </a:extLst>
              </p:cNvPr>
              <p:cNvSpPr/>
              <p:nvPr/>
            </p:nvSpPr>
            <p:spPr>
              <a:xfrm>
                <a:off x="7881704" y="4280099"/>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6" name="楕円 25">
                <a:extLst>
                  <a:ext uri="{FF2B5EF4-FFF2-40B4-BE49-F238E27FC236}">
                    <a16:creationId xmlns:a16="http://schemas.microsoft.com/office/drawing/2014/main" id="{4546139A-CCEE-3C79-1C53-0C611A4503A0}"/>
                  </a:ext>
                </a:extLst>
              </p:cNvPr>
              <p:cNvSpPr/>
              <p:nvPr/>
            </p:nvSpPr>
            <p:spPr>
              <a:xfrm>
                <a:off x="7329584" y="277555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98C1CE12-18F8-31CD-355B-684EB73F01C3}"/>
                  </a:ext>
                </a:extLst>
              </p:cNvPr>
              <p:cNvCxnSpPr>
                <a:cxnSpLocks/>
                <a:stCxn id="26" idx="2"/>
                <a:endCxn id="20" idx="0"/>
              </p:cNvCxnSpPr>
              <p:nvPr/>
            </p:nvCxnSpPr>
            <p:spPr>
              <a:xfrm flipH="1">
                <a:off x="6993779" y="2949230"/>
                <a:ext cx="335805" cy="213676"/>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453DB851-6FDC-88B3-B004-11482FF44D79}"/>
                  </a:ext>
                </a:extLst>
              </p:cNvPr>
              <p:cNvCxnSpPr>
                <a:cxnSpLocks/>
                <a:stCxn id="24" idx="2"/>
                <a:endCxn id="20" idx="6"/>
              </p:cNvCxnSpPr>
              <p:nvPr/>
            </p:nvCxnSpPr>
            <p:spPr>
              <a:xfrm flipH="1" flipV="1">
                <a:off x="7105649" y="3336580"/>
                <a:ext cx="531909" cy="132376"/>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783083E6-7735-A6CA-034D-AEE783B7E292}"/>
                  </a:ext>
                </a:extLst>
              </p:cNvPr>
              <p:cNvCxnSpPr>
                <a:cxnSpLocks/>
                <a:stCxn id="23" idx="1"/>
                <a:endCxn id="20" idx="5"/>
              </p:cNvCxnSpPr>
              <p:nvPr/>
            </p:nvCxnSpPr>
            <p:spPr>
              <a:xfrm flipH="1" flipV="1">
                <a:off x="7072883" y="3459386"/>
                <a:ext cx="273593" cy="456594"/>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30" name="直線コネクタ 29">
                <a:extLst>
                  <a:ext uri="{FF2B5EF4-FFF2-40B4-BE49-F238E27FC236}">
                    <a16:creationId xmlns:a16="http://schemas.microsoft.com/office/drawing/2014/main" id="{E051853D-2C71-B287-84F0-BC5E40499371}"/>
                  </a:ext>
                </a:extLst>
              </p:cNvPr>
              <p:cNvCxnSpPr>
                <a:cxnSpLocks/>
                <a:stCxn id="19" idx="0"/>
                <a:endCxn id="20" idx="3"/>
              </p:cNvCxnSpPr>
              <p:nvPr/>
            </p:nvCxnSpPr>
            <p:spPr>
              <a:xfrm flipV="1">
                <a:off x="6790119" y="3459386"/>
                <a:ext cx="124556" cy="40572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31" name="直線コネクタ 30">
                <a:extLst>
                  <a:ext uri="{FF2B5EF4-FFF2-40B4-BE49-F238E27FC236}">
                    <a16:creationId xmlns:a16="http://schemas.microsoft.com/office/drawing/2014/main" id="{E6B37FD7-503A-56ED-1665-5053D93AA6DE}"/>
                  </a:ext>
                </a:extLst>
              </p:cNvPr>
              <p:cNvCxnSpPr>
                <a:cxnSpLocks/>
                <a:stCxn id="24" idx="0"/>
                <a:endCxn id="26" idx="5"/>
              </p:cNvCxnSpPr>
              <p:nvPr/>
            </p:nvCxnSpPr>
            <p:spPr>
              <a:xfrm flipH="1" flipV="1">
                <a:off x="7520558" y="3072036"/>
                <a:ext cx="228870" cy="223246"/>
              </a:xfrm>
              <a:prstGeom prst="line">
                <a:avLst/>
              </a:prstGeom>
              <a:ln/>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E1B89A6D-C347-8ED0-6384-D314536244BB}"/>
                  </a:ext>
                </a:extLst>
              </p:cNvPr>
              <p:cNvCxnSpPr>
                <a:cxnSpLocks/>
                <a:stCxn id="25" idx="1"/>
                <a:endCxn id="23" idx="5"/>
              </p:cNvCxnSpPr>
              <p:nvPr/>
            </p:nvCxnSpPr>
            <p:spPr>
              <a:xfrm flipH="1" flipV="1">
                <a:off x="7504684" y="4161593"/>
                <a:ext cx="409786" cy="169373"/>
              </a:xfrm>
              <a:prstGeom prst="line">
                <a:avLst/>
              </a:prstGeom>
              <a:ln/>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E7CEF9DB-6F51-27CF-E602-730FA2A88446}"/>
                  </a:ext>
                </a:extLst>
              </p:cNvPr>
              <p:cNvCxnSpPr>
                <a:cxnSpLocks/>
                <a:stCxn id="21" idx="2"/>
                <a:endCxn id="23" idx="6"/>
              </p:cNvCxnSpPr>
              <p:nvPr/>
            </p:nvCxnSpPr>
            <p:spPr>
              <a:xfrm flipH="1">
                <a:off x="7537450" y="3945580"/>
                <a:ext cx="531909" cy="93207"/>
              </a:xfrm>
              <a:prstGeom prst="line">
                <a:avLst/>
              </a:prstGeom>
              <a:ln/>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97195234-2141-0CB3-286A-231D901FCF3E}"/>
                  </a:ext>
                </a:extLst>
              </p:cNvPr>
              <p:cNvCxnSpPr>
                <a:cxnSpLocks/>
                <a:stCxn id="22" idx="4"/>
                <a:endCxn id="21" idx="0"/>
              </p:cNvCxnSpPr>
              <p:nvPr/>
            </p:nvCxnSpPr>
            <p:spPr>
              <a:xfrm flipH="1">
                <a:off x="8181229" y="3510254"/>
                <a:ext cx="155575" cy="261652"/>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29EEA6F1-10C1-B46B-542E-195C55FCD17F}"/>
                  </a:ext>
                </a:extLst>
              </p:cNvPr>
              <p:cNvCxnSpPr>
                <a:cxnSpLocks/>
                <a:stCxn id="22" idx="2"/>
                <a:endCxn id="24" idx="6"/>
              </p:cNvCxnSpPr>
              <p:nvPr/>
            </p:nvCxnSpPr>
            <p:spPr>
              <a:xfrm flipH="1">
                <a:off x="7861298" y="3336580"/>
                <a:ext cx="363635" cy="132376"/>
              </a:xfrm>
              <a:prstGeom prst="line">
                <a:avLst/>
              </a:prstGeom>
              <a:ln/>
            </p:spPr>
            <p:style>
              <a:lnRef idx="1">
                <a:schemeClr val="dk1"/>
              </a:lnRef>
              <a:fillRef idx="0">
                <a:schemeClr val="dk1"/>
              </a:fillRef>
              <a:effectRef idx="0">
                <a:schemeClr val="dk1"/>
              </a:effectRef>
              <a:fontRef idx="minor">
                <a:schemeClr val="tx1"/>
              </a:fontRef>
            </p:style>
          </p:cxnSp>
        </p:grpSp>
        <p:sp>
          <p:nvSpPr>
            <p:cNvPr id="11" name="楕円 10">
              <a:extLst>
                <a:ext uri="{FF2B5EF4-FFF2-40B4-BE49-F238E27FC236}">
                  <a16:creationId xmlns:a16="http://schemas.microsoft.com/office/drawing/2014/main" id="{D4407D4A-F3B6-A931-D01B-64CB2F37386B}"/>
                </a:ext>
              </a:extLst>
            </p:cNvPr>
            <p:cNvSpPr/>
            <p:nvPr/>
          </p:nvSpPr>
          <p:spPr>
            <a:xfrm>
              <a:off x="7013209" y="4541726"/>
              <a:ext cx="310564" cy="4726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13ABCC7-4424-5C7C-98FA-81407F0B8CE3}"/>
                </a:ext>
              </a:extLst>
            </p:cNvPr>
            <p:cNvSpPr/>
            <p:nvPr/>
          </p:nvSpPr>
          <p:spPr>
            <a:xfrm>
              <a:off x="8258415" y="5094178"/>
              <a:ext cx="310564" cy="4726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0187D5B1-DC6A-05E8-27F3-EA1D84BA0918}"/>
                </a:ext>
              </a:extLst>
            </p:cNvPr>
            <p:cNvSpPr/>
            <p:nvPr/>
          </p:nvSpPr>
          <p:spPr>
            <a:xfrm>
              <a:off x="7506030" y="5249720"/>
              <a:ext cx="310564" cy="4726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C6F9E088-23A9-14FD-CBCC-E766AB3CD2D4}"/>
                </a:ext>
              </a:extLst>
            </p:cNvPr>
            <p:cNvCxnSpPr>
              <a:cxnSpLocks/>
              <a:stCxn id="11" idx="1"/>
              <a:endCxn id="19" idx="4"/>
            </p:cNvCxnSpPr>
            <p:nvPr/>
          </p:nvCxnSpPr>
          <p:spPr>
            <a:xfrm flipH="1" flipV="1">
              <a:off x="6683073" y="4126327"/>
              <a:ext cx="375618" cy="484621"/>
            </a:xfrm>
            <a:prstGeom prst="line">
              <a:avLst/>
            </a:prstGeom>
            <a:ln/>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id="{C96EAF52-4326-527C-90A6-D657C50C31B1}"/>
                </a:ext>
              </a:extLst>
            </p:cNvPr>
            <p:cNvCxnSpPr>
              <a:cxnSpLocks/>
              <a:stCxn id="11" idx="6"/>
              <a:endCxn id="25" idx="3"/>
            </p:cNvCxnSpPr>
            <p:nvPr/>
          </p:nvCxnSpPr>
          <p:spPr>
            <a:xfrm flipV="1">
              <a:off x="7323774" y="4621828"/>
              <a:ext cx="919968" cy="15623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16" name="直線コネクタ 15">
              <a:extLst>
                <a:ext uri="{FF2B5EF4-FFF2-40B4-BE49-F238E27FC236}">
                  <a16:creationId xmlns:a16="http://schemas.microsoft.com/office/drawing/2014/main" id="{CA8797C2-3995-3C09-E05F-9A77789F186D}"/>
                </a:ext>
              </a:extLst>
            </p:cNvPr>
            <p:cNvCxnSpPr>
              <a:cxnSpLocks/>
              <a:stCxn id="13" idx="1"/>
              <a:endCxn id="11" idx="5"/>
            </p:cNvCxnSpPr>
            <p:nvPr/>
          </p:nvCxnSpPr>
          <p:spPr>
            <a:xfrm flipH="1" flipV="1">
              <a:off x="7278293" y="4945184"/>
              <a:ext cx="273218" cy="373758"/>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17" name="直線コネクタ 16">
              <a:extLst>
                <a:ext uri="{FF2B5EF4-FFF2-40B4-BE49-F238E27FC236}">
                  <a16:creationId xmlns:a16="http://schemas.microsoft.com/office/drawing/2014/main" id="{85F76241-C284-A757-D7F7-675E442DF85E}"/>
                </a:ext>
              </a:extLst>
            </p:cNvPr>
            <p:cNvCxnSpPr>
              <a:cxnSpLocks/>
              <a:stCxn id="12" idx="7"/>
              <a:endCxn id="21" idx="5"/>
            </p:cNvCxnSpPr>
            <p:nvPr/>
          </p:nvCxnSpPr>
          <p:spPr>
            <a:xfrm flipV="1">
              <a:off x="8523498" y="3930268"/>
              <a:ext cx="200322" cy="1233132"/>
            </a:xfrm>
            <a:prstGeom prst="line">
              <a:avLst/>
            </a:prstGeom>
            <a:ln/>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D6426B70-E1A7-85DD-BD81-3325D1841966}"/>
                </a:ext>
              </a:extLst>
            </p:cNvPr>
            <p:cNvCxnSpPr>
              <a:cxnSpLocks/>
              <a:stCxn id="23" idx="4"/>
              <a:endCxn id="12" idx="1"/>
            </p:cNvCxnSpPr>
            <p:nvPr/>
          </p:nvCxnSpPr>
          <p:spPr>
            <a:xfrm>
              <a:off x="7565131" y="4126327"/>
              <a:ext cx="738765" cy="1037073"/>
            </a:xfrm>
            <a:prstGeom prst="line">
              <a:avLst/>
            </a:prstGeom>
            <a:ln/>
          </p:spPr>
          <p:style>
            <a:lnRef idx="1">
              <a:schemeClr val="dk1"/>
            </a:lnRef>
            <a:fillRef idx="0">
              <a:schemeClr val="dk1"/>
            </a:fillRef>
            <a:effectRef idx="0">
              <a:schemeClr val="dk1"/>
            </a:effectRef>
            <a:fontRef idx="minor">
              <a:schemeClr val="tx1"/>
            </a:fontRef>
          </p:style>
        </p:cxnSp>
      </p:grpSp>
      <p:sp>
        <p:nvSpPr>
          <p:cNvPr id="36" name="矢印: 下 35">
            <a:extLst>
              <a:ext uri="{FF2B5EF4-FFF2-40B4-BE49-F238E27FC236}">
                <a16:creationId xmlns:a16="http://schemas.microsoft.com/office/drawing/2014/main" id="{BDA41972-D610-9E5E-11C1-0FC85754FBEA}"/>
              </a:ext>
            </a:extLst>
          </p:cNvPr>
          <p:cNvSpPr/>
          <p:nvPr/>
        </p:nvSpPr>
        <p:spPr>
          <a:xfrm rot="16200000">
            <a:off x="4374433" y="4187488"/>
            <a:ext cx="488053" cy="625645"/>
          </a:xfrm>
          <a:prstGeom prst="downArrow">
            <a:avLst>
              <a:gd name="adj1" fmla="val 50000"/>
              <a:gd name="adj2" fmla="val 683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descr="コンピュータ が含まれている画像&#10;&#10;自動的に生成された説明">
            <a:extLst>
              <a:ext uri="{FF2B5EF4-FFF2-40B4-BE49-F238E27FC236}">
                <a16:creationId xmlns:a16="http://schemas.microsoft.com/office/drawing/2014/main" id="{663B4E4D-2976-B35E-8216-F40DF4FA4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900" y="3212039"/>
            <a:ext cx="2436129" cy="2425006"/>
          </a:xfrm>
          <a:prstGeom prst="rect">
            <a:avLst/>
          </a:prstGeom>
        </p:spPr>
      </p:pic>
    </p:spTree>
    <p:extLst>
      <p:ext uri="{BB962C8B-B14F-4D97-AF65-F5344CB8AC3E}">
        <p14:creationId xmlns:p14="http://schemas.microsoft.com/office/powerpoint/2010/main" val="252267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94ACB-1C8E-CBF8-1875-8F1EAB9417B7}"/>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4378ECE0-2452-C7D1-239D-AA4E1EBE159D}"/>
              </a:ext>
            </a:extLst>
          </p:cNvPr>
          <p:cNvSpPr txBox="1">
            <a:spLocks/>
          </p:cNvSpPr>
          <p:nvPr/>
        </p:nvSpPr>
        <p:spPr>
          <a:xfrm>
            <a:off x="80928" y="68956"/>
            <a:ext cx="2587346"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要素技術</a:t>
            </a:r>
          </a:p>
        </p:txBody>
      </p:sp>
      <p:sp>
        <p:nvSpPr>
          <p:cNvPr id="5" name="スライド番号プレースホルダー 4">
            <a:extLst>
              <a:ext uri="{FF2B5EF4-FFF2-40B4-BE49-F238E27FC236}">
                <a16:creationId xmlns:a16="http://schemas.microsoft.com/office/drawing/2014/main" id="{994DEE7B-502C-DE5A-1132-3808C37DB85D}"/>
              </a:ext>
            </a:extLst>
          </p:cNvPr>
          <p:cNvSpPr>
            <a:spLocks noGrp="1"/>
          </p:cNvSpPr>
          <p:nvPr>
            <p:ph type="sldNum" sz="quarter" idx="12"/>
          </p:nvPr>
        </p:nvSpPr>
        <p:spPr/>
        <p:txBody>
          <a:bodyPr/>
          <a:lstStyle/>
          <a:p>
            <a:fld id="{B67975F5-DE1D-4BC9-B096-95CE2BC3E8B5}" type="slidenum">
              <a:rPr kumimoji="1" lang="ja-JP" altLang="en-US" smtClean="0"/>
              <a:t>68</a:t>
            </a:fld>
            <a:endParaRPr kumimoji="1" lang="ja-JP" altLang="en-US" dirty="0"/>
          </a:p>
        </p:txBody>
      </p:sp>
      <p:sp>
        <p:nvSpPr>
          <p:cNvPr id="2" name="テキスト ボックス 1">
            <a:extLst>
              <a:ext uri="{FF2B5EF4-FFF2-40B4-BE49-F238E27FC236}">
                <a16:creationId xmlns:a16="http://schemas.microsoft.com/office/drawing/2014/main" id="{6E352CAA-4379-7DCF-7277-A96CE3A0AE90}"/>
              </a:ext>
            </a:extLst>
          </p:cNvPr>
          <p:cNvSpPr txBox="1"/>
          <p:nvPr/>
        </p:nvSpPr>
        <p:spPr>
          <a:xfrm>
            <a:off x="80928" y="867925"/>
            <a:ext cx="4734288" cy="646331"/>
          </a:xfrm>
          <a:prstGeom prst="rect">
            <a:avLst/>
          </a:prstGeom>
          <a:noFill/>
        </p:spPr>
        <p:txBody>
          <a:bodyPr wrap="square" rtlCol="0">
            <a:spAutoFit/>
          </a:bodyPr>
          <a:lstStyle/>
          <a:p>
            <a:pPr marL="214313" indent="-214313">
              <a:buFont typeface="Wingdings" panose="05000000000000000000" pitchFamily="2" charset="2"/>
              <a:buChar char="Ø"/>
            </a:pPr>
            <a:r>
              <a:rPr kumimoji="1" lang="en-US" altLang="ja-JP" sz="3600" dirty="0">
                <a:solidFill>
                  <a:prstClr val="black"/>
                </a:solidFill>
                <a:latin typeface="ＭＳ Ｐゴシック" panose="020B0600070205080204" pitchFamily="50" charset="-128"/>
                <a:ea typeface="ＭＳ Ｐゴシック" panose="020B0600070205080204" pitchFamily="50" charset="-128"/>
              </a:rPr>
              <a:t> Knowledge Graph</a:t>
            </a:r>
            <a:endParaRPr kumimoji="1" lang="ja-JP" altLang="en-US" sz="3600" dirty="0">
              <a:solidFill>
                <a:prstClr val="black"/>
              </a:solidFill>
              <a:latin typeface="ＭＳ Ｐゴシック" panose="020B0600070205080204" pitchFamily="50" charset="-128"/>
              <a:ea typeface="ＭＳ Ｐゴシック" panose="020B0600070205080204" pitchFamily="50" charset="-128"/>
            </a:endParaRPr>
          </a:p>
        </p:txBody>
      </p:sp>
      <p:sp>
        <p:nvSpPr>
          <p:cNvPr id="3" name="テキスト ボックス 2">
            <a:extLst>
              <a:ext uri="{FF2B5EF4-FFF2-40B4-BE49-F238E27FC236}">
                <a16:creationId xmlns:a16="http://schemas.microsoft.com/office/drawing/2014/main" id="{2987826F-3B03-829F-768B-177C09D3B699}"/>
              </a:ext>
            </a:extLst>
          </p:cNvPr>
          <p:cNvSpPr txBox="1"/>
          <p:nvPr/>
        </p:nvSpPr>
        <p:spPr>
          <a:xfrm>
            <a:off x="452325" y="1615852"/>
            <a:ext cx="8239348" cy="584775"/>
          </a:xfrm>
          <a:prstGeom prst="rect">
            <a:avLst/>
          </a:prstGeom>
          <a:noFill/>
        </p:spPr>
        <p:txBody>
          <a:bodyPr wrap="square" rtlCol="0">
            <a:spAutoFit/>
          </a:bodyPr>
          <a:lstStyle/>
          <a:p>
            <a:r>
              <a:rPr kumimoji="1" lang="ja-JP" altLang="en-US" sz="3200" dirty="0">
                <a:solidFill>
                  <a:prstClr val="black"/>
                </a:solidFill>
                <a:latin typeface="ＭＳ Ｐゴシック" panose="020B0600070205080204" pitchFamily="50" charset="-128"/>
                <a:ea typeface="ＭＳ Ｐゴシック" panose="020B0600070205080204" pitchFamily="50" charset="-128"/>
              </a:rPr>
              <a:t>知識をグラフ構造として表した知識ネットワーク</a:t>
            </a:r>
          </a:p>
        </p:txBody>
      </p:sp>
      <p:sp>
        <p:nvSpPr>
          <p:cNvPr id="6" name="テキスト ボックス 5">
            <a:extLst>
              <a:ext uri="{FF2B5EF4-FFF2-40B4-BE49-F238E27FC236}">
                <a16:creationId xmlns:a16="http://schemas.microsoft.com/office/drawing/2014/main" id="{B8976385-3A5A-EA0A-0D51-3A01B7E694F4}"/>
              </a:ext>
            </a:extLst>
          </p:cNvPr>
          <p:cNvSpPr txBox="1"/>
          <p:nvPr/>
        </p:nvSpPr>
        <p:spPr>
          <a:xfrm>
            <a:off x="1239986" y="6184594"/>
            <a:ext cx="6664024" cy="584775"/>
          </a:xfrm>
          <a:prstGeom prst="rect">
            <a:avLst/>
          </a:prstGeom>
          <a:solidFill>
            <a:schemeClr val="bg1"/>
          </a:solid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川村隆浩ら</a:t>
            </a:r>
            <a:r>
              <a:rPr lang="en-US" altLang="ja-JP" sz="1600" dirty="0">
                <a:latin typeface="ＭＳ Ｐゴシック" panose="020B0600070205080204" pitchFamily="50" charset="-128"/>
                <a:ea typeface="ＭＳ Ｐゴシック" panose="020B0600070205080204" pitchFamily="50" charset="-128"/>
              </a:rPr>
              <a:t>. </a:t>
            </a:r>
            <a:r>
              <a:rPr lang="ja-JP" altLang="en-US" sz="1600" dirty="0">
                <a:latin typeface="ＭＳ Ｐゴシック" panose="020B0600070205080204" pitchFamily="50" charset="-128"/>
                <a:ea typeface="ＭＳ Ｐゴシック" panose="020B0600070205080204" pitchFamily="50" charset="-128"/>
              </a:rPr>
              <a:t>第 </a:t>
            </a:r>
            <a:r>
              <a:rPr lang="en-US" altLang="ja-JP" sz="1600" dirty="0">
                <a:latin typeface="ＭＳ Ｐゴシック" panose="020B0600070205080204" pitchFamily="50" charset="-128"/>
                <a:ea typeface="ＭＳ Ｐゴシック" panose="020B0600070205080204" pitchFamily="50" charset="-128"/>
              </a:rPr>
              <a:t>1 </a:t>
            </a:r>
            <a:r>
              <a:rPr lang="ja-JP" altLang="en-US" sz="1600" dirty="0">
                <a:latin typeface="ＭＳ Ｐゴシック" panose="020B0600070205080204" pitchFamily="50" charset="-128"/>
                <a:ea typeface="ＭＳ Ｐゴシック" panose="020B0600070205080204" pitchFamily="50" charset="-128"/>
              </a:rPr>
              <a:t>回ナレッジグラフ推論チャレンジ </a:t>
            </a:r>
            <a:r>
              <a:rPr lang="en-US" altLang="ja-JP" sz="1600" dirty="0">
                <a:latin typeface="ＭＳ Ｐゴシック" panose="020B0600070205080204" pitchFamily="50" charset="-128"/>
                <a:ea typeface="ＭＳ Ｐゴシック" panose="020B0600070205080204" pitchFamily="50" charset="-128"/>
              </a:rPr>
              <a:t>2018 </a:t>
            </a:r>
            <a:r>
              <a:rPr lang="ja-JP" altLang="en-US" sz="1600" dirty="0">
                <a:latin typeface="ＭＳ Ｐゴシック" panose="020B0600070205080204" pitchFamily="50" charset="-128"/>
                <a:ea typeface="ＭＳ Ｐゴシック" panose="020B0600070205080204" pitchFamily="50" charset="-128"/>
              </a:rPr>
              <a:t>開催報告 </a:t>
            </a:r>
            <a:endParaRPr lang="en-US" altLang="ja-JP" sz="1600" dirty="0">
              <a:latin typeface="ＭＳ Ｐゴシック" panose="020B0600070205080204" pitchFamily="50" charset="-128"/>
              <a:ea typeface="ＭＳ Ｐゴシック" panose="020B0600070205080204" pitchFamily="50" charset="-128"/>
            </a:endParaRPr>
          </a:p>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説明性のある人工知能システムを目指して</a:t>
            </a:r>
            <a:r>
              <a:rPr lang="en-US" altLang="ja-JP" sz="1600" dirty="0">
                <a:latin typeface="ＭＳ Ｐゴシック" panose="020B0600070205080204" pitchFamily="50" charset="-128"/>
                <a:ea typeface="ＭＳ Ｐゴシック" panose="020B0600070205080204" pitchFamily="50" charset="-128"/>
              </a:rPr>
              <a:t>―. </a:t>
            </a:r>
            <a:r>
              <a:rPr lang="ja-JP" altLang="en-US" sz="1600" dirty="0">
                <a:latin typeface="ＭＳ Ｐゴシック" panose="020B0600070205080204" pitchFamily="50" charset="-128"/>
                <a:ea typeface="ＭＳ Ｐゴシック" panose="020B0600070205080204" pitchFamily="50" charset="-128"/>
              </a:rPr>
              <a:t>人工知能 </a:t>
            </a:r>
            <a:r>
              <a:rPr lang="en-US" altLang="ja-JP" sz="1600" dirty="0">
                <a:latin typeface="ＭＳ Ｐゴシック" panose="020B0600070205080204" pitchFamily="50" charset="-128"/>
                <a:ea typeface="ＭＳ Ｐゴシック" panose="020B0600070205080204" pitchFamily="50" charset="-128"/>
              </a:rPr>
              <a:t>34 </a:t>
            </a:r>
            <a:r>
              <a:rPr lang="ja-JP" altLang="en-US" sz="1600" dirty="0">
                <a:latin typeface="ＭＳ Ｐゴシック" panose="020B0600070205080204" pitchFamily="50" charset="-128"/>
                <a:ea typeface="ＭＳ Ｐゴシック" panose="020B0600070205080204" pitchFamily="50" charset="-128"/>
              </a:rPr>
              <a:t>巻 </a:t>
            </a:r>
            <a:r>
              <a:rPr lang="en-US" altLang="ja-JP" sz="1600" dirty="0">
                <a:latin typeface="ＭＳ Ｐゴシック" panose="020B0600070205080204" pitchFamily="50" charset="-128"/>
                <a:ea typeface="ＭＳ Ｐゴシック" panose="020B0600070205080204" pitchFamily="50" charset="-128"/>
              </a:rPr>
              <a:t>3 </a:t>
            </a:r>
            <a:r>
              <a:rPr lang="ja-JP" altLang="en-US" sz="1600" dirty="0">
                <a:latin typeface="ＭＳ Ｐゴシック" panose="020B0600070205080204" pitchFamily="50" charset="-128"/>
                <a:ea typeface="ＭＳ Ｐゴシック" panose="020B0600070205080204" pitchFamily="50" charset="-128"/>
              </a:rPr>
              <a:t>号</a:t>
            </a:r>
            <a:r>
              <a:rPr lang="en-US" altLang="ja-JP" sz="1600" dirty="0">
                <a:latin typeface="ＭＳ Ｐゴシック" panose="020B0600070205080204" pitchFamily="50" charset="-128"/>
                <a:ea typeface="ＭＳ Ｐゴシック" panose="020B0600070205080204" pitchFamily="50" charset="-128"/>
              </a:rPr>
              <a:t>, 2019.</a:t>
            </a:r>
          </a:p>
        </p:txBody>
      </p:sp>
      <p:grpSp>
        <p:nvGrpSpPr>
          <p:cNvPr id="7" name="グループ化 6">
            <a:extLst>
              <a:ext uri="{FF2B5EF4-FFF2-40B4-BE49-F238E27FC236}">
                <a16:creationId xmlns:a16="http://schemas.microsoft.com/office/drawing/2014/main" id="{9C377464-B05D-9DF8-F375-BF65FF5D847C}"/>
              </a:ext>
            </a:extLst>
          </p:cNvPr>
          <p:cNvGrpSpPr/>
          <p:nvPr/>
        </p:nvGrpSpPr>
        <p:grpSpPr>
          <a:xfrm>
            <a:off x="269751" y="2475887"/>
            <a:ext cx="8604493" cy="3433447"/>
            <a:chOff x="263451" y="1492879"/>
            <a:chExt cx="8604493" cy="3433447"/>
          </a:xfrm>
        </p:grpSpPr>
        <p:sp>
          <p:nvSpPr>
            <p:cNvPr id="8" name="楕円 7">
              <a:extLst>
                <a:ext uri="{FF2B5EF4-FFF2-40B4-BE49-F238E27FC236}">
                  <a16:creationId xmlns:a16="http://schemas.microsoft.com/office/drawing/2014/main" id="{FC50407E-AEDC-17DD-88E8-CF51D16ECD6B}"/>
                </a:ext>
              </a:extLst>
            </p:cNvPr>
            <p:cNvSpPr/>
            <p:nvPr/>
          </p:nvSpPr>
          <p:spPr>
            <a:xfrm>
              <a:off x="263451" y="3752268"/>
              <a:ext cx="1333073" cy="6919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latin typeface="ＭＳ Ｐゴシック" panose="020B0600070205080204" pitchFamily="50" charset="-128"/>
                  <a:ea typeface="ＭＳ Ｐゴシック" panose="020B0600070205080204" pitchFamily="50" charset="-128"/>
                </a:rPr>
                <a:t>Mobile phone</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9" name="楕円 8">
              <a:extLst>
                <a:ext uri="{FF2B5EF4-FFF2-40B4-BE49-F238E27FC236}">
                  <a16:creationId xmlns:a16="http://schemas.microsoft.com/office/drawing/2014/main" id="{BFD079F1-E2A0-1110-7B0A-A63CFB5071B8}"/>
                </a:ext>
              </a:extLst>
            </p:cNvPr>
            <p:cNvSpPr/>
            <p:nvPr/>
          </p:nvSpPr>
          <p:spPr>
            <a:xfrm>
              <a:off x="3045169" y="3023039"/>
              <a:ext cx="1956366" cy="7676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latin typeface="ＭＳ Ｐゴシック" panose="020B0600070205080204" pitchFamily="50" charset="-128"/>
                  <a:ea typeface="ＭＳ Ｐゴシック" panose="020B0600070205080204" pitchFamily="50" charset="-128"/>
                </a:rPr>
                <a:t>Telephone set</a:t>
              </a:r>
            </a:p>
          </p:txBody>
        </p:sp>
        <p:sp>
          <p:nvSpPr>
            <p:cNvPr id="10" name="楕円 9">
              <a:extLst>
                <a:ext uri="{FF2B5EF4-FFF2-40B4-BE49-F238E27FC236}">
                  <a16:creationId xmlns:a16="http://schemas.microsoft.com/office/drawing/2014/main" id="{F81F8BF4-76CB-074F-73B2-0AB050DD0EB4}"/>
                </a:ext>
              </a:extLst>
            </p:cNvPr>
            <p:cNvSpPr/>
            <p:nvPr/>
          </p:nvSpPr>
          <p:spPr>
            <a:xfrm>
              <a:off x="490827" y="1553580"/>
              <a:ext cx="1956366" cy="7676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latin typeface="ＭＳ Ｐゴシック" panose="020B0600070205080204" pitchFamily="50" charset="-128"/>
                  <a:ea typeface="ＭＳ Ｐゴシック" panose="020B0600070205080204" pitchFamily="50" charset="-128"/>
                </a:rPr>
                <a:t>Wireless telephone</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1" name="楕円 10">
              <a:extLst>
                <a:ext uri="{FF2B5EF4-FFF2-40B4-BE49-F238E27FC236}">
                  <a16:creationId xmlns:a16="http://schemas.microsoft.com/office/drawing/2014/main" id="{CBEC1CBD-AB3B-237E-5F4F-087763A5365C}"/>
                </a:ext>
              </a:extLst>
            </p:cNvPr>
            <p:cNvSpPr/>
            <p:nvPr/>
          </p:nvSpPr>
          <p:spPr>
            <a:xfrm>
              <a:off x="7512708" y="2050202"/>
              <a:ext cx="1254999" cy="615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latin typeface="ＭＳ Ｐゴシック" panose="020B0600070205080204" pitchFamily="50" charset="-128"/>
                  <a:ea typeface="ＭＳ Ｐゴシック" panose="020B0600070205080204" pitchFamily="50" charset="-128"/>
                </a:rPr>
                <a:t>Phone</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2" name="楕円 11">
              <a:extLst>
                <a:ext uri="{FF2B5EF4-FFF2-40B4-BE49-F238E27FC236}">
                  <a16:creationId xmlns:a16="http://schemas.microsoft.com/office/drawing/2014/main" id="{8932F2E8-3299-ADE3-4931-FBF644AF8A51}"/>
                </a:ext>
              </a:extLst>
            </p:cNvPr>
            <p:cNvSpPr/>
            <p:nvPr/>
          </p:nvSpPr>
          <p:spPr>
            <a:xfrm>
              <a:off x="4996208" y="1973984"/>
              <a:ext cx="1956366" cy="7676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latin typeface="ＭＳ Ｐゴシック" panose="020B0600070205080204" pitchFamily="50" charset="-128"/>
                  <a:ea typeface="ＭＳ Ｐゴシック" panose="020B0600070205080204" pitchFamily="50" charset="-128"/>
                </a:rPr>
                <a:t>Telephone receiver</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3" name="楕円 12">
              <a:extLst>
                <a:ext uri="{FF2B5EF4-FFF2-40B4-BE49-F238E27FC236}">
                  <a16:creationId xmlns:a16="http://schemas.microsoft.com/office/drawing/2014/main" id="{EA82CA85-0013-7F6C-7689-384271F76092}"/>
                </a:ext>
              </a:extLst>
            </p:cNvPr>
            <p:cNvSpPr/>
            <p:nvPr/>
          </p:nvSpPr>
          <p:spPr>
            <a:xfrm>
              <a:off x="3007327" y="1492879"/>
              <a:ext cx="1898578" cy="7676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latin typeface="ＭＳ Ｐゴシック" panose="020B0600070205080204" pitchFamily="50" charset="-128"/>
                  <a:ea typeface="ＭＳ Ｐゴシック" panose="020B0600070205080204" pitchFamily="50" charset="-128"/>
                </a:rPr>
                <a:t>Electronic equipment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4" name="楕円 13">
              <a:extLst>
                <a:ext uri="{FF2B5EF4-FFF2-40B4-BE49-F238E27FC236}">
                  <a16:creationId xmlns:a16="http://schemas.microsoft.com/office/drawing/2014/main" id="{CB4115A6-74B4-465A-0573-F5E2C9D73F6F}"/>
                </a:ext>
              </a:extLst>
            </p:cNvPr>
            <p:cNvSpPr/>
            <p:nvPr/>
          </p:nvSpPr>
          <p:spPr>
            <a:xfrm>
              <a:off x="5757568" y="4211638"/>
              <a:ext cx="1956366" cy="5446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latin typeface="ＭＳ Ｐゴシック" panose="020B0600070205080204" pitchFamily="50" charset="-128"/>
                  <a:ea typeface="ＭＳ Ｐゴシック" panose="020B0600070205080204" pitchFamily="50" charset="-128"/>
                </a:rPr>
                <a:t>Telephone</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5" name="楕円 14">
              <a:extLst>
                <a:ext uri="{FF2B5EF4-FFF2-40B4-BE49-F238E27FC236}">
                  <a16:creationId xmlns:a16="http://schemas.microsoft.com/office/drawing/2014/main" id="{64911762-46FF-2D74-3B1B-6683C7EBE482}"/>
                </a:ext>
              </a:extLst>
            </p:cNvPr>
            <p:cNvSpPr/>
            <p:nvPr/>
          </p:nvSpPr>
          <p:spPr>
            <a:xfrm>
              <a:off x="7825921" y="3263417"/>
              <a:ext cx="834680" cy="7067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latin typeface="ＭＳ Ｐゴシック" panose="020B0600070205080204" pitchFamily="50" charset="-128"/>
                  <a:ea typeface="ＭＳ Ｐゴシック" panose="020B0600070205080204" pitchFamily="50" charset="-128"/>
                </a:rPr>
                <a:t>Call</a:t>
              </a:r>
            </a:p>
          </p:txBody>
        </p:sp>
        <p:cxnSp>
          <p:nvCxnSpPr>
            <p:cNvPr id="16" name="直線矢印コネクタ 15">
              <a:extLst>
                <a:ext uri="{FF2B5EF4-FFF2-40B4-BE49-F238E27FC236}">
                  <a16:creationId xmlns:a16="http://schemas.microsoft.com/office/drawing/2014/main" id="{A853E8C9-8AEF-BA1B-6B95-4893773A5439}"/>
                </a:ext>
              </a:extLst>
            </p:cNvPr>
            <p:cNvCxnSpPr>
              <a:cxnSpLocks/>
              <a:stCxn id="8" idx="0"/>
              <a:endCxn id="10" idx="4"/>
            </p:cNvCxnSpPr>
            <p:nvPr/>
          </p:nvCxnSpPr>
          <p:spPr>
            <a:xfrm flipV="1">
              <a:off x="929988" y="2321200"/>
              <a:ext cx="539022" cy="1431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D99520B-1F28-47B4-4FE3-963B1C48B83C}"/>
                </a:ext>
              </a:extLst>
            </p:cNvPr>
            <p:cNvCxnSpPr>
              <a:cxnSpLocks/>
              <a:stCxn id="10" idx="5"/>
              <a:endCxn id="9" idx="1"/>
            </p:cNvCxnSpPr>
            <p:nvPr/>
          </p:nvCxnSpPr>
          <p:spPr>
            <a:xfrm>
              <a:off x="2160690" y="2208785"/>
              <a:ext cx="1170982" cy="9266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F744042-F287-61B3-2738-885352BCFAC2}"/>
                </a:ext>
              </a:extLst>
            </p:cNvPr>
            <p:cNvCxnSpPr>
              <a:cxnSpLocks/>
              <a:stCxn id="9" idx="7"/>
              <a:endCxn id="12" idx="3"/>
            </p:cNvCxnSpPr>
            <p:nvPr/>
          </p:nvCxnSpPr>
          <p:spPr>
            <a:xfrm flipV="1">
              <a:off x="4715032" y="2629189"/>
              <a:ext cx="567679" cy="506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28784CEC-E732-FECB-3367-5E689069AD7F}"/>
                </a:ext>
              </a:extLst>
            </p:cNvPr>
            <p:cNvCxnSpPr>
              <a:cxnSpLocks/>
              <a:stCxn id="9" idx="0"/>
              <a:endCxn id="13" idx="4"/>
            </p:cNvCxnSpPr>
            <p:nvPr/>
          </p:nvCxnSpPr>
          <p:spPr>
            <a:xfrm flipH="1" flipV="1">
              <a:off x="3956616" y="2260499"/>
              <a:ext cx="66736" cy="76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0B6FA80-1CE9-6FF3-3B7F-AC98E771D1D2}"/>
                </a:ext>
              </a:extLst>
            </p:cNvPr>
            <p:cNvCxnSpPr>
              <a:cxnSpLocks/>
              <a:stCxn id="9" idx="5"/>
              <a:endCxn id="14" idx="0"/>
            </p:cNvCxnSpPr>
            <p:nvPr/>
          </p:nvCxnSpPr>
          <p:spPr>
            <a:xfrm>
              <a:off x="4715032" y="3678244"/>
              <a:ext cx="2020719" cy="5333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4849498-F1AE-3388-10A5-D3EB6D055FC0}"/>
                </a:ext>
              </a:extLst>
            </p:cNvPr>
            <p:cNvCxnSpPr>
              <a:cxnSpLocks/>
              <a:stCxn id="15" idx="3"/>
              <a:endCxn id="14" idx="7"/>
            </p:cNvCxnSpPr>
            <p:nvPr/>
          </p:nvCxnSpPr>
          <p:spPr>
            <a:xfrm flipH="1">
              <a:off x="7427431" y="3866626"/>
              <a:ext cx="520726" cy="424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1F6EBFE-A0CF-0753-5102-28189B2905AA}"/>
                </a:ext>
              </a:extLst>
            </p:cNvPr>
            <p:cNvCxnSpPr>
              <a:cxnSpLocks/>
              <a:stCxn id="12" idx="6"/>
              <a:endCxn id="11" idx="2"/>
            </p:cNvCxnSpPr>
            <p:nvPr/>
          </p:nvCxnSpPr>
          <p:spPr>
            <a:xfrm>
              <a:off x="6952574" y="2357794"/>
              <a:ext cx="5601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DCE6E06F-ACD6-F8CF-9910-F1CE7FEC2E6C}"/>
                </a:ext>
              </a:extLst>
            </p:cNvPr>
            <p:cNvSpPr txBox="1"/>
            <p:nvPr/>
          </p:nvSpPr>
          <p:spPr>
            <a:xfrm>
              <a:off x="6716427" y="1772963"/>
              <a:ext cx="1136998" cy="365855"/>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hypernym</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4" name="テキスト ボックス 23">
              <a:extLst>
                <a:ext uri="{FF2B5EF4-FFF2-40B4-BE49-F238E27FC236}">
                  <a16:creationId xmlns:a16="http://schemas.microsoft.com/office/drawing/2014/main" id="{07D1AB50-E516-9B17-2376-341325817ED0}"/>
                </a:ext>
              </a:extLst>
            </p:cNvPr>
            <p:cNvSpPr txBox="1"/>
            <p:nvPr/>
          </p:nvSpPr>
          <p:spPr>
            <a:xfrm>
              <a:off x="1664373" y="2476961"/>
              <a:ext cx="1136998" cy="365855"/>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hypernym</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5" name="テキスト ボックス 24">
              <a:extLst>
                <a:ext uri="{FF2B5EF4-FFF2-40B4-BE49-F238E27FC236}">
                  <a16:creationId xmlns:a16="http://schemas.microsoft.com/office/drawing/2014/main" id="{C8DE447D-C9BE-3766-4677-AE42BEA99454}"/>
                </a:ext>
              </a:extLst>
            </p:cNvPr>
            <p:cNvSpPr txBox="1"/>
            <p:nvPr/>
          </p:nvSpPr>
          <p:spPr>
            <a:xfrm>
              <a:off x="4094059" y="4223832"/>
              <a:ext cx="1136998" cy="365855"/>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hypernym</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6" name="テキスト ボックス 25">
              <a:extLst>
                <a:ext uri="{FF2B5EF4-FFF2-40B4-BE49-F238E27FC236}">
                  <a16:creationId xmlns:a16="http://schemas.microsoft.com/office/drawing/2014/main" id="{9F46FCC7-6694-4CC5-DE42-F7E46067A57F}"/>
                </a:ext>
              </a:extLst>
            </p:cNvPr>
            <p:cNvSpPr txBox="1"/>
            <p:nvPr/>
          </p:nvSpPr>
          <p:spPr>
            <a:xfrm>
              <a:off x="3926537" y="2394626"/>
              <a:ext cx="1136998" cy="365855"/>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hypernym</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7" name="テキスト ボックス 26">
              <a:extLst>
                <a:ext uri="{FF2B5EF4-FFF2-40B4-BE49-F238E27FC236}">
                  <a16:creationId xmlns:a16="http://schemas.microsoft.com/office/drawing/2014/main" id="{3EF804A2-6F0B-22DF-219B-AEC12947D921}"/>
                </a:ext>
              </a:extLst>
            </p:cNvPr>
            <p:cNvSpPr txBox="1"/>
            <p:nvPr/>
          </p:nvSpPr>
          <p:spPr>
            <a:xfrm>
              <a:off x="1028025" y="3210750"/>
              <a:ext cx="1136998" cy="365855"/>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hypernym</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8" name="テキスト ボックス 27">
              <a:extLst>
                <a:ext uri="{FF2B5EF4-FFF2-40B4-BE49-F238E27FC236}">
                  <a16:creationId xmlns:a16="http://schemas.microsoft.com/office/drawing/2014/main" id="{6B11F5D2-CD78-9DC3-0B38-32642048F92A}"/>
                </a:ext>
              </a:extLst>
            </p:cNvPr>
            <p:cNvSpPr txBox="1"/>
            <p:nvPr/>
          </p:nvSpPr>
          <p:spPr>
            <a:xfrm>
              <a:off x="4848373" y="2879216"/>
              <a:ext cx="1136998" cy="365855"/>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has part</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9" name="テキスト ボックス 28">
              <a:extLst>
                <a:ext uri="{FF2B5EF4-FFF2-40B4-BE49-F238E27FC236}">
                  <a16:creationId xmlns:a16="http://schemas.microsoft.com/office/drawing/2014/main" id="{66C2A5FA-735B-5346-4F61-31EA7338FDA2}"/>
                </a:ext>
              </a:extLst>
            </p:cNvPr>
            <p:cNvSpPr txBox="1"/>
            <p:nvPr/>
          </p:nvSpPr>
          <p:spPr>
            <a:xfrm>
              <a:off x="7612945" y="4007949"/>
              <a:ext cx="1254999" cy="369332"/>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verb group</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0" name="テキスト ボックス 29">
              <a:extLst>
                <a:ext uri="{FF2B5EF4-FFF2-40B4-BE49-F238E27FC236}">
                  <a16:creationId xmlns:a16="http://schemas.microsoft.com/office/drawing/2014/main" id="{12C892C3-6E0C-65F9-9EA1-739F85800FF9}"/>
                </a:ext>
              </a:extLst>
            </p:cNvPr>
            <p:cNvSpPr txBox="1"/>
            <p:nvPr/>
          </p:nvSpPr>
          <p:spPr>
            <a:xfrm>
              <a:off x="1659090" y="3594165"/>
              <a:ext cx="1497178" cy="646331"/>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derivationally related form</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1" name="楕円 30">
              <a:extLst>
                <a:ext uri="{FF2B5EF4-FFF2-40B4-BE49-F238E27FC236}">
                  <a16:creationId xmlns:a16="http://schemas.microsoft.com/office/drawing/2014/main" id="{1CF9902A-1050-C465-3821-09E4DFDE6441}"/>
                </a:ext>
              </a:extLst>
            </p:cNvPr>
            <p:cNvSpPr/>
            <p:nvPr/>
          </p:nvSpPr>
          <p:spPr>
            <a:xfrm>
              <a:off x="2953483" y="4219623"/>
              <a:ext cx="1208151" cy="7067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latin typeface="ＭＳ Ｐゴシック" panose="020B0600070205080204" pitchFamily="50" charset="-128"/>
                  <a:ea typeface="ＭＳ Ｐゴシック" panose="020B0600070205080204" pitchFamily="50" charset="-128"/>
                </a:rPr>
                <a:t>Cell phone</a:t>
              </a:r>
              <a:endParaRPr kumimoji="1" lang="ja-JP" altLang="en-US" sz="2000" dirty="0">
                <a:latin typeface="ＭＳ Ｐゴシック" panose="020B0600070205080204" pitchFamily="50" charset="-128"/>
                <a:ea typeface="ＭＳ Ｐゴシック" panose="020B0600070205080204" pitchFamily="50" charset="-128"/>
              </a:endParaRPr>
            </a:p>
          </p:txBody>
        </p:sp>
        <p:cxnSp>
          <p:nvCxnSpPr>
            <p:cNvPr id="32" name="直線矢印コネクタ 31">
              <a:extLst>
                <a:ext uri="{FF2B5EF4-FFF2-40B4-BE49-F238E27FC236}">
                  <a16:creationId xmlns:a16="http://schemas.microsoft.com/office/drawing/2014/main" id="{851E6344-43CE-5B7C-7F27-483605A1519B}"/>
                </a:ext>
              </a:extLst>
            </p:cNvPr>
            <p:cNvCxnSpPr>
              <a:cxnSpLocks/>
              <a:stCxn id="8" idx="6"/>
              <a:endCxn id="31" idx="2"/>
            </p:cNvCxnSpPr>
            <p:nvPr/>
          </p:nvCxnSpPr>
          <p:spPr>
            <a:xfrm>
              <a:off x="1596524" y="4098221"/>
              <a:ext cx="1356959" cy="474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0186FA4-2414-CEB1-9F30-D3B962278B45}"/>
                </a:ext>
              </a:extLst>
            </p:cNvPr>
            <p:cNvCxnSpPr>
              <a:cxnSpLocks/>
              <a:stCxn id="31" idx="6"/>
              <a:endCxn id="14" idx="2"/>
            </p:cNvCxnSpPr>
            <p:nvPr/>
          </p:nvCxnSpPr>
          <p:spPr>
            <a:xfrm flipV="1">
              <a:off x="4161634" y="4483961"/>
              <a:ext cx="1595934" cy="890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2B8A8E5E-2BC6-191A-38D9-2628746FF1D2}"/>
                </a:ext>
              </a:extLst>
            </p:cNvPr>
            <p:cNvSpPr txBox="1"/>
            <p:nvPr/>
          </p:nvSpPr>
          <p:spPr>
            <a:xfrm>
              <a:off x="5751154" y="3375713"/>
              <a:ext cx="1497178" cy="646331"/>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derivationally related form</a:t>
              </a:r>
              <a:endParaRPr kumimoji="1" lang="ja-JP" altLang="en-US" dirty="0">
                <a:latin typeface="ＭＳ Ｐゴシック" panose="020B0600070205080204" pitchFamily="50" charset="-128"/>
                <a:ea typeface="ＭＳ Ｐゴシック" panose="020B0600070205080204" pitchFamily="50" charset="-128"/>
              </a:endParaRPr>
            </a:p>
          </p:txBody>
        </p:sp>
      </p:grpSp>
    </p:spTree>
    <p:extLst>
      <p:ext uri="{BB962C8B-B14F-4D97-AF65-F5344CB8AC3E}">
        <p14:creationId xmlns:p14="http://schemas.microsoft.com/office/powerpoint/2010/main" val="378482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FB8702D-DF52-54A2-20B5-A937A3B825C1}"/>
              </a:ext>
            </a:extLst>
          </p:cNvPr>
          <p:cNvSpPr txBox="1"/>
          <p:nvPr/>
        </p:nvSpPr>
        <p:spPr>
          <a:xfrm>
            <a:off x="1950991" y="858143"/>
            <a:ext cx="5242017" cy="4937747"/>
          </a:xfrm>
          <a:prstGeom prst="rect">
            <a:avLst/>
          </a:prstGeom>
          <a:noFill/>
          <a:ln>
            <a:noFill/>
          </a:ln>
        </p:spPr>
        <p:txBody>
          <a:bodyPr wrap="square" tIns="35100" rtlCol="0">
            <a:spAutoFit/>
          </a:bodyPr>
          <a:lstStyle/>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はじめに</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b="1" dirty="0">
                <a:solidFill>
                  <a:prstClr val="black"/>
                </a:solidFill>
                <a:latin typeface="ＭＳ Ｐゴシック" panose="020B0600070205080204" pitchFamily="50" charset="-128"/>
                <a:ea typeface="ＭＳ Ｐゴシック" panose="020B0600070205080204" pitchFamily="50" charset="-128"/>
              </a:rPr>
              <a:t> 要素技術</a:t>
            </a:r>
            <a:endParaRPr kumimoji="1" lang="en-US" altLang="ja-JP" sz="3600" b="1" dirty="0">
              <a:solidFill>
                <a:prstClr val="black"/>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提案手法</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実験</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rPr>
              <a:t> </a:t>
            </a: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実験結果</a:t>
            </a:r>
            <a:endParaRPr kumimoji="1" lang="en-US" altLang="ja-JP" sz="3600" dirty="0">
              <a:solidFill>
                <a:schemeClr val="bg1">
                  <a:lumMod val="65000"/>
                </a:schemeClr>
              </a:solidFill>
              <a:latin typeface="ＭＳ Ｐゴシック" panose="020B0600070205080204" pitchFamily="50" charset="-128"/>
              <a:ea typeface="ＭＳ Ｐゴシック" panose="020B0600070205080204" pitchFamily="50" charset="-128"/>
            </a:endParaRPr>
          </a:p>
          <a:p>
            <a:pPr marL="257175" indent="-257175">
              <a:lnSpc>
                <a:spcPct val="150000"/>
              </a:lnSpc>
              <a:buFont typeface="+mj-lt"/>
              <a:buAutoNum type="arabicPeriod"/>
            </a:pPr>
            <a:r>
              <a:rPr kumimoji="1" lang="ja-JP" altLang="en-US" sz="3600" dirty="0">
                <a:solidFill>
                  <a:schemeClr val="bg1">
                    <a:lumMod val="65000"/>
                  </a:schemeClr>
                </a:solidFill>
                <a:latin typeface="ＭＳ Ｐゴシック" panose="020B0600070205080204" pitchFamily="50" charset="-128"/>
                <a:ea typeface="ＭＳ Ｐゴシック" panose="020B0600070205080204" pitchFamily="50" charset="-128"/>
              </a:rPr>
              <a:t> まとめと今後の課題</a:t>
            </a:r>
          </a:p>
        </p:txBody>
      </p:sp>
      <p:sp>
        <p:nvSpPr>
          <p:cNvPr id="4" name="スライド番号プレースホルダー 3">
            <a:extLst>
              <a:ext uri="{FF2B5EF4-FFF2-40B4-BE49-F238E27FC236}">
                <a16:creationId xmlns:a16="http://schemas.microsoft.com/office/drawing/2014/main" id="{1E8422C7-973B-3322-E8D4-EF2E3543F9A7}"/>
              </a:ext>
            </a:extLst>
          </p:cNvPr>
          <p:cNvSpPr>
            <a:spLocks noGrp="1"/>
          </p:cNvSpPr>
          <p:nvPr>
            <p:ph type="sldNum" sz="quarter" idx="12"/>
          </p:nvPr>
        </p:nvSpPr>
        <p:spPr/>
        <p:txBody>
          <a:bodyPr/>
          <a:lstStyle/>
          <a:p>
            <a:fld id="{B67975F5-DE1D-4BC9-B096-95CE2BC3E8B5}" type="slidenum">
              <a:rPr kumimoji="1" lang="ja-JP" altLang="en-US" smtClean="0"/>
              <a:t>6</a:t>
            </a:fld>
            <a:endParaRPr kumimoji="1" lang="ja-JP" altLang="en-US" dirty="0"/>
          </a:p>
        </p:txBody>
      </p:sp>
      <p:sp>
        <p:nvSpPr>
          <p:cNvPr id="5" name="タイトル 1">
            <a:extLst>
              <a:ext uri="{FF2B5EF4-FFF2-40B4-BE49-F238E27FC236}">
                <a16:creationId xmlns:a16="http://schemas.microsoft.com/office/drawing/2014/main" id="{D725A97D-0DDC-7A00-CE5B-A97C6DA9626F}"/>
              </a:ext>
            </a:extLst>
          </p:cNvPr>
          <p:cNvSpPr txBox="1">
            <a:spLocks/>
          </p:cNvSpPr>
          <p:nvPr/>
        </p:nvSpPr>
        <p:spPr>
          <a:xfrm>
            <a:off x="80928" y="68956"/>
            <a:ext cx="3280851"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発表の流れ</a:t>
            </a:r>
          </a:p>
        </p:txBody>
      </p:sp>
    </p:spTree>
    <p:extLst>
      <p:ext uri="{BB962C8B-B14F-4D97-AF65-F5344CB8AC3E}">
        <p14:creationId xmlns:p14="http://schemas.microsoft.com/office/powerpoint/2010/main" val="2277889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C9385-9B5C-16CF-19CA-C6AAC76A2E9A}"/>
              </a:ext>
            </a:extLst>
          </p:cNvPr>
          <p:cNvSpPr txBox="1">
            <a:spLocks/>
          </p:cNvSpPr>
          <p:nvPr/>
        </p:nvSpPr>
        <p:spPr>
          <a:xfrm>
            <a:off x="144280" y="68956"/>
            <a:ext cx="271322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結果 </a:t>
            </a:r>
            <a:r>
              <a:rPr lang="en-US" altLang="ja-JP" sz="4000" dirty="0">
                <a:latin typeface="ＭＳ Ｐゴシック" panose="020B0600070205080204" pitchFamily="50" charset="-128"/>
                <a:ea typeface="ＭＳ Ｐゴシック" panose="020B0600070205080204" pitchFamily="50" charset="-128"/>
              </a:rPr>
              <a:t>(</a:t>
            </a:r>
            <a:r>
              <a:rPr lang="ja-JP" altLang="en-US" sz="4000" dirty="0">
                <a:latin typeface="ＭＳ Ｐゴシック" panose="020B0600070205080204" pitchFamily="50" charset="-128"/>
                <a:ea typeface="ＭＳ Ｐゴシック" panose="020B0600070205080204" pitchFamily="50" charset="-128"/>
              </a:rPr>
              <a:t>考察</a:t>
            </a:r>
            <a:r>
              <a:rPr lang="en-US" altLang="ja-JP" sz="4000" dirty="0">
                <a:latin typeface="ＭＳ Ｐゴシック" panose="020B0600070205080204" pitchFamily="50" charset="-128"/>
                <a:ea typeface="ＭＳ Ｐゴシック" panose="020B0600070205080204" pitchFamily="50" charset="-128"/>
              </a:rPr>
              <a:t>)</a:t>
            </a:r>
            <a:endParaRPr lang="ja-JP" altLang="en-US" sz="4000" dirty="0">
              <a:latin typeface="ＭＳ Ｐゴシック" panose="020B0600070205080204" pitchFamily="50" charset="-128"/>
              <a:ea typeface="ＭＳ Ｐゴシック" panose="020B0600070205080204" pitchFamily="50" charset="-128"/>
            </a:endParaRPr>
          </a:p>
        </p:txBody>
      </p:sp>
      <p:sp>
        <p:nvSpPr>
          <p:cNvPr id="3" name="スライド番号プレースホルダー 2">
            <a:extLst>
              <a:ext uri="{FF2B5EF4-FFF2-40B4-BE49-F238E27FC236}">
                <a16:creationId xmlns:a16="http://schemas.microsoft.com/office/drawing/2014/main" id="{EAB7CE10-BAA5-D9F8-F878-D4473E5885C8}"/>
              </a:ext>
            </a:extLst>
          </p:cNvPr>
          <p:cNvSpPr>
            <a:spLocks noGrp="1"/>
          </p:cNvSpPr>
          <p:nvPr>
            <p:ph type="sldNum" sz="quarter" idx="12"/>
          </p:nvPr>
        </p:nvSpPr>
        <p:spPr/>
        <p:txBody>
          <a:bodyPr/>
          <a:lstStyle/>
          <a:p>
            <a:fld id="{B67975F5-DE1D-4BC9-B096-95CE2BC3E8B5}" type="slidenum">
              <a:rPr kumimoji="1" lang="ja-JP" altLang="en-US" smtClean="0"/>
              <a:t>69</a:t>
            </a:fld>
            <a:endParaRPr kumimoji="1" lang="ja-JP" altLang="en-US" dirty="0"/>
          </a:p>
        </p:txBody>
      </p:sp>
      <p:sp>
        <p:nvSpPr>
          <p:cNvPr id="4" name="テキスト ボックス 3">
            <a:extLst>
              <a:ext uri="{FF2B5EF4-FFF2-40B4-BE49-F238E27FC236}">
                <a16:creationId xmlns:a16="http://schemas.microsoft.com/office/drawing/2014/main" id="{F02A87EE-A03A-E6C3-4059-1B0FF632B93F}"/>
              </a:ext>
            </a:extLst>
          </p:cNvPr>
          <p:cNvSpPr txBox="1"/>
          <p:nvPr/>
        </p:nvSpPr>
        <p:spPr>
          <a:xfrm>
            <a:off x="144280" y="858143"/>
            <a:ext cx="8982143" cy="715581"/>
          </a:xfrm>
          <a:prstGeom prst="rect">
            <a:avLst/>
          </a:prstGeom>
          <a:noFill/>
        </p:spPr>
        <p:txBody>
          <a:bodyPr wrap="square" rtlCol="0">
            <a:spAutoFit/>
          </a:bodyPr>
          <a:lstStyle/>
          <a:p>
            <a:pPr marL="457200" indent="-457200">
              <a:lnSpc>
                <a:spcPct val="150000"/>
              </a:lnSpc>
              <a:buClr>
                <a:schemeClr val="tx1"/>
              </a:buClr>
              <a:buFont typeface="Wingdings" panose="05000000000000000000" pitchFamily="2" charset="2"/>
              <a:buChar char="p"/>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今後の方針</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42FF0993-F9B5-7CCE-7C3F-DA1D756E3D83}"/>
              </a:ext>
            </a:extLst>
          </p:cNvPr>
          <p:cNvSpPr txBox="1"/>
          <p:nvPr/>
        </p:nvSpPr>
        <p:spPr>
          <a:xfrm>
            <a:off x="257952" y="1573724"/>
            <a:ext cx="8886048" cy="2576667"/>
          </a:xfrm>
          <a:prstGeom prst="rect">
            <a:avLst/>
          </a:prstGeom>
          <a:noFill/>
        </p:spPr>
        <p:txBody>
          <a:bodyPr wrap="square" rtlCol="0">
            <a:spAutoFit/>
          </a:bodyPr>
          <a:lstStyle/>
          <a:p>
            <a:pPr marL="457200" indent="-457200">
              <a:lnSpc>
                <a:spcPct val="150000"/>
              </a:lnSpc>
              <a:buClr>
                <a:schemeClr val="tx1"/>
              </a:buClr>
              <a:buFont typeface="Wingdings" panose="05000000000000000000" pitchFamily="2" charset="2"/>
              <a:buChar char="u"/>
            </a:pPr>
            <a:r>
              <a:rPr kumimoji="1" lang="en-US" altLang="ja-JP" sz="2800" dirty="0">
                <a:solidFill>
                  <a:prstClr val="black"/>
                </a:solidFill>
                <a:latin typeface="ＭＳ Ｐゴシック" panose="020B0600070205080204" pitchFamily="50" charset="-128"/>
                <a:ea typeface="ＭＳ Ｐゴシック" panose="020B0600070205080204" pitchFamily="50" charset="-128"/>
              </a:rPr>
              <a:t>Knowledge Graph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補完</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a:lnSpc>
                <a:spcPct val="150000"/>
              </a:lnSpc>
              <a:buClr>
                <a:schemeClr val="tx1"/>
              </a:buClr>
            </a:pPr>
            <a:r>
              <a:rPr kumimoji="1" lang="en-US" altLang="ja-JP" sz="2800" dirty="0">
                <a:solidFill>
                  <a:prstClr val="black"/>
                </a:solidFill>
                <a:latin typeface="ＭＳ Ｐゴシック" panose="020B0600070205080204" pitchFamily="50" charset="-128"/>
                <a:ea typeface="ＭＳ Ｐゴシック" panose="020B0600070205080204" pitchFamily="50" charset="-128"/>
              </a:rPr>
              <a:t>	…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存在しない</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 entity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に対して適切な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を生成</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a:lnSpc>
                <a:spcPct val="150000"/>
              </a:lnSpc>
              <a:buClr>
                <a:schemeClr val="tx1"/>
              </a:buClr>
            </a:pPr>
            <a:r>
              <a:rPr kumimoji="1" lang="en-US" altLang="ja-JP" sz="2800" dirty="0">
                <a:solidFill>
                  <a:prstClr val="black"/>
                </a:solidFill>
                <a:latin typeface="ＭＳ Ｐゴシック" panose="020B0600070205080204" pitchFamily="50" charset="-128"/>
                <a:ea typeface="ＭＳ Ｐゴシック" panose="020B0600070205080204" pitchFamily="50" charset="-128"/>
              </a:rPr>
              <a:t>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しかし</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u"/>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テストデータ内の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entity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が訓練データ内に存在</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p:txBody>
      </p:sp>
      <p:grpSp>
        <p:nvGrpSpPr>
          <p:cNvPr id="5" name="グループ化 4">
            <a:extLst>
              <a:ext uri="{FF2B5EF4-FFF2-40B4-BE49-F238E27FC236}">
                <a16:creationId xmlns:a16="http://schemas.microsoft.com/office/drawing/2014/main" id="{39471F2E-9E6C-A9D2-4E89-785C5E4398FB}"/>
              </a:ext>
            </a:extLst>
          </p:cNvPr>
          <p:cNvGrpSpPr/>
          <p:nvPr/>
        </p:nvGrpSpPr>
        <p:grpSpPr>
          <a:xfrm>
            <a:off x="4874765" y="309748"/>
            <a:ext cx="2891066" cy="1980494"/>
            <a:chOff x="6722615" y="2073120"/>
            <a:chExt cx="2891066" cy="1980494"/>
          </a:xfrm>
        </p:grpSpPr>
        <p:grpSp>
          <p:nvGrpSpPr>
            <p:cNvPr id="6" name="グループ化 5">
              <a:extLst>
                <a:ext uri="{FF2B5EF4-FFF2-40B4-BE49-F238E27FC236}">
                  <a16:creationId xmlns:a16="http://schemas.microsoft.com/office/drawing/2014/main" id="{87397270-AD74-8101-9007-76E7C46A63F5}"/>
                </a:ext>
              </a:extLst>
            </p:cNvPr>
            <p:cNvGrpSpPr/>
            <p:nvPr/>
          </p:nvGrpSpPr>
          <p:grpSpPr>
            <a:xfrm>
              <a:off x="6722615" y="2442158"/>
              <a:ext cx="1919758" cy="1611456"/>
              <a:chOff x="6528917" y="2894304"/>
              <a:chExt cx="1919758" cy="1611456"/>
            </a:xfrm>
          </p:grpSpPr>
          <p:sp>
            <p:nvSpPr>
              <p:cNvPr id="12" name="楕円 11">
                <a:extLst>
                  <a:ext uri="{FF2B5EF4-FFF2-40B4-BE49-F238E27FC236}">
                    <a16:creationId xmlns:a16="http://schemas.microsoft.com/office/drawing/2014/main" id="{9C27E1CD-48A2-BC88-3F55-4B9FB39DCED8}"/>
                  </a:ext>
                </a:extLst>
              </p:cNvPr>
              <p:cNvSpPr/>
              <p:nvPr/>
            </p:nvSpPr>
            <p:spPr>
              <a:xfrm>
                <a:off x="6528917" y="3761340"/>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4103E75-F387-C53B-13A7-31BF60BC6659}"/>
                  </a:ext>
                </a:extLst>
              </p:cNvPr>
              <p:cNvSpPr/>
              <p:nvPr/>
            </p:nvSpPr>
            <p:spPr>
              <a:xfrm>
                <a:off x="6794500" y="3281654"/>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818B137A-CC4D-4BDE-6064-00AC596C914B}"/>
                  </a:ext>
                </a:extLst>
              </p:cNvPr>
              <p:cNvSpPr/>
              <p:nvPr/>
            </p:nvSpPr>
            <p:spPr>
              <a:xfrm>
                <a:off x="7981950" y="3890654"/>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2999472-924D-D1D0-D34A-B72846C5B70F}"/>
                  </a:ext>
                </a:extLst>
              </p:cNvPr>
              <p:cNvSpPr/>
              <p:nvPr/>
            </p:nvSpPr>
            <p:spPr>
              <a:xfrm>
                <a:off x="8137525" y="3281654"/>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CD4CBE4D-0A7F-BFD0-D216-89BC286F212B}"/>
                  </a:ext>
                </a:extLst>
              </p:cNvPr>
              <p:cNvSpPr/>
              <p:nvPr/>
            </p:nvSpPr>
            <p:spPr>
              <a:xfrm>
                <a:off x="7226300" y="3710714"/>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4FF11CB2-55A3-C79E-0F4A-FD2A48757A12}"/>
                  </a:ext>
                </a:extLst>
              </p:cNvPr>
              <p:cNvSpPr/>
              <p:nvPr/>
            </p:nvSpPr>
            <p:spPr>
              <a:xfrm>
                <a:off x="7455983" y="3319754"/>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2246FF56-22BA-6E0B-F266-25D88A64A32D}"/>
                  </a:ext>
                </a:extLst>
              </p:cNvPr>
              <p:cNvSpPr/>
              <p:nvPr/>
            </p:nvSpPr>
            <p:spPr>
              <a:xfrm>
                <a:off x="7455983" y="4277160"/>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6A5859-D2C0-CECD-BADA-AE0AD14B6825}"/>
                  </a:ext>
                </a:extLst>
              </p:cNvPr>
              <p:cNvSpPr/>
              <p:nvPr/>
            </p:nvSpPr>
            <p:spPr>
              <a:xfrm>
                <a:off x="7242175" y="2894304"/>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6A879C1C-C03C-0EA5-BC1B-4336E2618457}"/>
                  </a:ext>
                </a:extLst>
              </p:cNvPr>
              <p:cNvCxnSpPr>
                <a:stCxn id="19" idx="2"/>
                <a:endCxn id="13" idx="0"/>
              </p:cNvCxnSpPr>
              <p:nvPr/>
            </p:nvCxnSpPr>
            <p:spPr>
              <a:xfrm flipH="1">
                <a:off x="6950075" y="3008604"/>
                <a:ext cx="292100" cy="273050"/>
              </a:xfrm>
              <a:prstGeom prst="line">
                <a:avLst/>
              </a:prstGeom>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F24FEB2E-C594-7361-D790-9FDD034DFE1E}"/>
                  </a:ext>
                </a:extLst>
              </p:cNvPr>
              <p:cNvCxnSpPr>
                <a:cxnSpLocks/>
                <a:stCxn id="17" idx="2"/>
                <a:endCxn id="13" idx="6"/>
              </p:cNvCxnSpPr>
              <p:nvPr/>
            </p:nvCxnSpPr>
            <p:spPr>
              <a:xfrm flipH="1" flipV="1">
                <a:off x="7105650" y="3395954"/>
                <a:ext cx="350333" cy="38100"/>
              </a:xfrm>
              <a:prstGeom prst="line">
                <a:avLst/>
              </a:prstGeom>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7EA58EF6-3767-F94A-C166-06A4DEBDE9D1}"/>
                  </a:ext>
                </a:extLst>
              </p:cNvPr>
              <p:cNvCxnSpPr>
                <a:cxnSpLocks/>
                <a:stCxn id="16" idx="1"/>
                <a:endCxn id="13" idx="5"/>
              </p:cNvCxnSpPr>
              <p:nvPr/>
            </p:nvCxnSpPr>
            <p:spPr>
              <a:xfrm flipH="1" flipV="1">
                <a:off x="7060083" y="3476776"/>
                <a:ext cx="211784" cy="267416"/>
              </a:xfrm>
              <a:prstGeom prst="line">
                <a:avLst/>
              </a:prstGeom>
            </p:spPr>
            <p:style>
              <a:lnRef idx="1">
                <a:schemeClr val="dk1"/>
              </a:lnRef>
              <a:fillRef idx="0">
                <a:schemeClr val="dk1"/>
              </a:fillRef>
              <a:effectRef idx="0">
                <a:schemeClr val="dk1"/>
              </a:effectRef>
              <a:fontRef idx="minor">
                <a:schemeClr val="tx1"/>
              </a:fontRef>
            </p:style>
          </p:cxnSp>
          <p:cxnSp>
            <p:nvCxnSpPr>
              <p:cNvPr id="23" name="直線コネクタ 22">
                <a:extLst>
                  <a:ext uri="{FF2B5EF4-FFF2-40B4-BE49-F238E27FC236}">
                    <a16:creationId xmlns:a16="http://schemas.microsoft.com/office/drawing/2014/main" id="{B8591902-89DF-111F-63C5-4B38F4E49B18}"/>
                  </a:ext>
                </a:extLst>
              </p:cNvPr>
              <p:cNvCxnSpPr>
                <a:cxnSpLocks/>
                <a:stCxn id="12" idx="0"/>
                <a:endCxn id="13" idx="3"/>
              </p:cNvCxnSpPr>
              <p:nvPr/>
            </p:nvCxnSpPr>
            <p:spPr>
              <a:xfrm flipV="1">
                <a:off x="6684492" y="3476776"/>
                <a:ext cx="155575" cy="284564"/>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12525302-2103-3862-C22B-DE1E27096156}"/>
                  </a:ext>
                </a:extLst>
              </p:cNvPr>
              <p:cNvCxnSpPr>
                <a:cxnSpLocks/>
                <a:stCxn id="17" idx="0"/>
                <a:endCxn id="19" idx="5"/>
              </p:cNvCxnSpPr>
              <p:nvPr/>
            </p:nvCxnSpPr>
            <p:spPr>
              <a:xfrm flipH="1" flipV="1">
                <a:off x="7507758" y="3089426"/>
                <a:ext cx="103800" cy="230328"/>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089C374C-4E68-63E1-A415-AFD66B1A2B80}"/>
                  </a:ext>
                </a:extLst>
              </p:cNvPr>
              <p:cNvCxnSpPr>
                <a:cxnSpLocks/>
                <a:stCxn id="18" idx="1"/>
                <a:endCxn id="16" idx="4"/>
              </p:cNvCxnSpPr>
              <p:nvPr/>
            </p:nvCxnSpPr>
            <p:spPr>
              <a:xfrm flipH="1" flipV="1">
                <a:off x="7381875" y="3939314"/>
                <a:ext cx="119675" cy="371324"/>
              </a:xfrm>
              <a:prstGeom prst="line">
                <a:avLst/>
              </a:prstGeom>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BCB052DA-D8FD-F2C6-9117-D7C1153AC113}"/>
                  </a:ext>
                </a:extLst>
              </p:cNvPr>
              <p:cNvCxnSpPr>
                <a:cxnSpLocks/>
                <a:stCxn id="14" idx="2"/>
                <a:endCxn id="16" idx="6"/>
              </p:cNvCxnSpPr>
              <p:nvPr/>
            </p:nvCxnSpPr>
            <p:spPr>
              <a:xfrm flipH="1" flipV="1">
                <a:off x="7537450" y="3825014"/>
                <a:ext cx="444500" cy="179940"/>
              </a:xfrm>
              <a:prstGeom prst="line">
                <a:avLst/>
              </a:prstGeom>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335E0BD2-48DE-316D-27E6-688D2DF009FF}"/>
                  </a:ext>
                </a:extLst>
              </p:cNvPr>
              <p:cNvCxnSpPr>
                <a:cxnSpLocks/>
                <a:stCxn id="15" idx="4"/>
                <a:endCxn id="14" idx="0"/>
              </p:cNvCxnSpPr>
              <p:nvPr/>
            </p:nvCxnSpPr>
            <p:spPr>
              <a:xfrm flipH="1">
                <a:off x="8137525" y="3510254"/>
                <a:ext cx="155575" cy="380400"/>
              </a:xfrm>
              <a:prstGeom prst="line">
                <a:avLst/>
              </a:prstGeom>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A2CAA544-BE59-7A82-4D86-90EF7090C475}"/>
                  </a:ext>
                </a:extLst>
              </p:cNvPr>
              <p:cNvCxnSpPr>
                <a:cxnSpLocks/>
                <a:stCxn id="15" idx="2"/>
                <a:endCxn id="17" idx="6"/>
              </p:cNvCxnSpPr>
              <p:nvPr/>
            </p:nvCxnSpPr>
            <p:spPr>
              <a:xfrm flipH="1">
                <a:off x="7767133" y="3395954"/>
                <a:ext cx="370392" cy="38100"/>
              </a:xfrm>
              <a:prstGeom prst="line">
                <a:avLst/>
              </a:prstGeom>
            </p:spPr>
            <p:style>
              <a:lnRef idx="1">
                <a:schemeClr val="dk1"/>
              </a:lnRef>
              <a:fillRef idx="0">
                <a:schemeClr val="dk1"/>
              </a:fillRef>
              <a:effectRef idx="0">
                <a:schemeClr val="dk1"/>
              </a:effectRef>
              <a:fontRef idx="minor">
                <a:schemeClr val="tx1"/>
              </a:fontRef>
            </p:style>
          </p:cxnSp>
        </p:grpSp>
        <p:sp>
          <p:nvSpPr>
            <p:cNvPr id="10" name="矢印: 右カーブ 9">
              <a:extLst>
                <a:ext uri="{FF2B5EF4-FFF2-40B4-BE49-F238E27FC236}">
                  <a16:creationId xmlns:a16="http://schemas.microsoft.com/office/drawing/2014/main" id="{3F7AFE6C-648C-31E2-19D5-31A93B3A7B7B}"/>
                </a:ext>
              </a:extLst>
            </p:cNvPr>
            <p:cNvSpPr/>
            <p:nvPr/>
          </p:nvSpPr>
          <p:spPr>
            <a:xfrm rot="3099551">
              <a:off x="8052863" y="1980760"/>
              <a:ext cx="529898" cy="864777"/>
            </a:xfrm>
            <a:prstGeom prst="curvedRightArrow">
              <a:avLst>
                <a:gd name="adj1" fmla="val 28931"/>
                <a:gd name="adj2" fmla="val 52050"/>
                <a:gd name="adj3" fmla="val 4943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楕円 10">
              <a:extLst>
                <a:ext uri="{FF2B5EF4-FFF2-40B4-BE49-F238E27FC236}">
                  <a16:creationId xmlns:a16="http://schemas.microsoft.com/office/drawing/2014/main" id="{124903A2-D911-7342-6F53-3726C525D328}"/>
                </a:ext>
              </a:extLst>
            </p:cNvPr>
            <p:cNvSpPr/>
            <p:nvPr/>
          </p:nvSpPr>
          <p:spPr>
            <a:xfrm>
              <a:off x="8561129" y="2073120"/>
              <a:ext cx="1052552" cy="5874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solidFill>
                    <a:prstClr val="black"/>
                  </a:solidFill>
                  <a:latin typeface="ＭＳ Ｐゴシック" panose="020B0600070205080204" pitchFamily="50" charset="-128"/>
                  <a:ea typeface="ＭＳ Ｐゴシック" panose="020B0600070205080204" pitchFamily="50" charset="-128"/>
                </a:rPr>
                <a:t>New</a:t>
              </a:r>
              <a:endParaRPr kumimoji="1" lang="ja-JP" altLang="en-US" sz="2400" dirty="0"/>
            </a:p>
          </p:txBody>
        </p:sp>
      </p:grpSp>
      <p:sp>
        <p:nvSpPr>
          <p:cNvPr id="29" name="矢印: 下 28">
            <a:extLst>
              <a:ext uri="{FF2B5EF4-FFF2-40B4-BE49-F238E27FC236}">
                <a16:creationId xmlns:a16="http://schemas.microsoft.com/office/drawing/2014/main" id="{8D2C7255-D9A2-0767-E95C-F43436FF942F}"/>
              </a:ext>
            </a:extLst>
          </p:cNvPr>
          <p:cNvSpPr/>
          <p:nvPr/>
        </p:nvSpPr>
        <p:spPr>
          <a:xfrm>
            <a:off x="3260725" y="2984500"/>
            <a:ext cx="552450" cy="5588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95" name="グループ化 94">
            <a:extLst>
              <a:ext uri="{FF2B5EF4-FFF2-40B4-BE49-F238E27FC236}">
                <a16:creationId xmlns:a16="http://schemas.microsoft.com/office/drawing/2014/main" id="{C7B56AC3-36F2-EA6A-0B50-9BC5744867F6}"/>
              </a:ext>
            </a:extLst>
          </p:cNvPr>
          <p:cNvGrpSpPr/>
          <p:nvPr/>
        </p:nvGrpSpPr>
        <p:grpSpPr>
          <a:xfrm>
            <a:off x="682405" y="4195441"/>
            <a:ext cx="7779190" cy="1921546"/>
            <a:chOff x="1003671" y="4173432"/>
            <a:chExt cx="7779190" cy="1921546"/>
          </a:xfrm>
        </p:grpSpPr>
        <p:grpSp>
          <p:nvGrpSpPr>
            <p:cNvPr id="77" name="グループ化 76">
              <a:extLst>
                <a:ext uri="{FF2B5EF4-FFF2-40B4-BE49-F238E27FC236}">
                  <a16:creationId xmlns:a16="http://schemas.microsoft.com/office/drawing/2014/main" id="{8C4CB1FD-82AD-F4C3-ACE6-506B97D0452E}"/>
                </a:ext>
              </a:extLst>
            </p:cNvPr>
            <p:cNvGrpSpPr/>
            <p:nvPr/>
          </p:nvGrpSpPr>
          <p:grpSpPr>
            <a:xfrm>
              <a:off x="1003671" y="4173432"/>
              <a:ext cx="7263360" cy="1921546"/>
              <a:chOff x="1579098" y="4195441"/>
              <a:chExt cx="7263360" cy="1921546"/>
            </a:xfrm>
          </p:grpSpPr>
          <p:grpSp>
            <p:nvGrpSpPr>
              <p:cNvPr id="30" name="グループ化 29">
                <a:extLst>
                  <a:ext uri="{FF2B5EF4-FFF2-40B4-BE49-F238E27FC236}">
                    <a16:creationId xmlns:a16="http://schemas.microsoft.com/office/drawing/2014/main" id="{1251F78D-D24D-E545-C6D2-59044508BCC2}"/>
                  </a:ext>
                </a:extLst>
              </p:cNvPr>
              <p:cNvGrpSpPr/>
              <p:nvPr/>
            </p:nvGrpSpPr>
            <p:grpSpPr>
              <a:xfrm>
                <a:off x="1579098" y="4195441"/>
                <a:ext cx="5791842" cy="1921546"/>
                <a:chOff x="5550274" y="2208901"/>
                <a:chExt cx="5616804" cy="1779993"/>
              </a:xfrm>
            </p:grpSpPr>
            <p:grpSp>
              <p:nvGrpSpPr>
                <p:cNvPr id="31" name="グループ化 30">
                  <a:extLst>
                    <a:ext uri="{FF2B5EF4-FFF2-40B4-BE49-F238E27FC236}">
                      <a16:creationId xmlns:a16="http://schemas.microsoft.com/office/drawing/2014/main" id="{71225CF1-5511-F69B-A4FF-CC57D379E011}"/>
                    </a:ext>
                  </a:extLst>
                </p:cNvPr>
                <p:cNvGrpSpPr/>
                <p:nvPr/>
              </p:nvGrpSpPr>
              <p:grpSpPr>
                <a:xfrm>
                  <a:off x="5550274" y="2208901"/>
                  <a:ext cx="3928678" cy="1779993"/>
                  <a:chOff x="5356576" y="2661047"/>
                  <a:chExt cx="3928678" cy="1779993"/>
                </a:xfrm>
              </p:grpSpPr>
              <p:sp>
                <p:nvSpPr>
                  <p:cNvPr id="34" name="楕円 33">
                    <a:extLst>
                      <a:ext uri="{FF2B5EF4-FFF2-40B4-BE49-F238E27FC236}">
                        <a16:creationId xmlns:a16="http://schemas.microsoft.com/office/drawing/2014/main" id="{6EEE4D3F-4ACD-72EC-604D-360AFC006920}"/>
                      </a:ext>
                    </a:extLst>
                  </p:cNvPr>
                  <p:cNvSpPr/>
                  <p:nvPr/>
                </p:nvSpPr>
                <p:spPr>
                  <a:xfrm>
                    <a:off x="6079885" y="3042366"/>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C57F53B9-2DDD-F213-5F53-99DC7CF7C04C}"/>
                      </a:ext>
                    </a:extLst>
                  </p:cNvPr>
                  <p:cNvSpPr/>
                  <p:nvPr/>
                </p:nvSpPr>
                <p:spPr>
                  <a:xfrm>
                    <a:off x="5356576" y="3482979"/>
                    <a:ext cx="1125237" cy="5878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solidFill>
                          <a:prstClr val="black"/>
                        </a:solidFill>
                        <a:latin typeface="ＭＳ Ｐゴシック" panose="020B0600070205080204" pitchFamily="50" charset="-128"/>
                        <a:ea typeface="ＭＳ Ｐゴシック" panose="020B0600070205080204" pitchFamily="50" charset="-128"/>
                      </a:rPr>
                      <a:t>word</a:t>
                    </a:r>
                    <a:endParaRPr kumimoji="1" lang="ja-JP" altLang="en-US" sz="2400" dirty="0"/>
                  </a:p>
                </p:txBody>
              </p:sp>
              <p:sp>
                <p:nvSpPr>
                  <p:cNvPr id="36" name="楕円 35">
                    <a:extLst>
                      <a:ext uri="{FF2B5EF4-FFF2-40B4-BE49-F238E27FC236}">
                        <a16:creationId xmlns:a16="http://schemas.microsoft.com/office/drawing/2014/main" id="{64DD2962-18E9-F363-008F-85FD754E4194}"/>
                      </a:ext>
                    </a:extLst>
                  </p:cNvPr>
                  <p:cNvSpPr/>
                  <p:nvPr/>
                </p:nvSpPr>
                <p:spPr>
                  <a:xfrm>
                    <a:off x="8264210" y="4070789"/>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91A293A5-0C5B-63E6-9971-71CCE7285A89}"/>
                      </a:ext>
                    </a:extLst>
                  </p:cNvPr>
                  <p:cNvSpPr/>
                  <p:nvPr/>
                </p:nvSpPr>
                <p:spPr>
                  <a:xfrm>
                    <a:off x="8137524" y="2894304"/>
                    <a:ext cx="1147730" cy="6159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solidFill>
                          <a:prstClr val="black"/>
                        </a:solidFill>
                        <a:latin typeface="ＭＳ Ｐゴシック" panose="020B0600070205080204" pitchFamily="50" charset="-128"/>
                        <a:ea typeface="ＭＳ Ｐゴシック" panose="020B0600070205080204" pitchFamily="50" charset="-128"/>
                      </a:rPr>
                      <a:t>word</a:t>
                    </a:r>
                    <a:endParaRPr kumimoji="1" lang="ja-JP" altLang="en-US" sz="2400" dirty="0"/>
                  </a:p>
                </p:txBody>
              </p:sp>
              <p:sp>
                <p:nvSpPr>
                  <p:cNvPr id="38" name="楕円 37">
                    <a:extLst>
                      <a:ext uri="{FF2B5EF4-FFF2-40B4-BE49-F238E27FC236}">
                        <a16:creationId xmlns:a16="http://schemas.microsoft.com/office/drawing/2014/main" id="{7834D74B-A196-E23B-2F98-B796CDC584D9}"/>
                      </a:ext>
                    </a:extLst>
                  </p:cNvPr>
                  <p:cNvSpPr/>
                  <p:nvPr/>
                </p:nvSpPr>
                <p:spPr>
                  <a:xfrm>
                    <a:off x="6811694" y="3914984"/>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759E9D49-BBD4-37F2-FE14-E88C5FF45F72}"/>
                      </a:ext>
                    </a:extLst>
                  </p:cNvPr>
                  <p:cNvSpPr/>
                  <p:nvPr/>
                </p:nvSpPr>
                <p:spPr>
                  <a:xfrm>
                    <a:off x="7367562" y="3087979"/>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384C6722-7ADF-E949-CB73-80BCA134100A}"/>
                      </a:ext>
                    </a:extLst>
                  </p:cNvPr>
                  <p:cNvSpPr/>
                  <p:nvPr/>
                </p:nvSpPr>
                <p:spPr>
                  <a:xfrm>
                    <a:off x="6387481" y="4212440"/>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FF40A7A0-E0C9-5115-2EAF-CC72FB1FB89B}"/>
                      </a:ext>
                    </a:extLst>
                  </p:cNvPr>
                  <p:cNvSpPr/>
                  <p:nvPr/>
                </p:nvSpPr>
                <p:spPr>
                  <a:xfrm>
                    <a:off x="6701686" y="2661047"/>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33EDFECB-F4B1-5CB0-C559-0F454D46832D}"/>
                      </a:ext>
                    </a:extLst>
                  </p:cNvPr>
                  <p:cNvCxnSpPr>
                    <a:cxnSpLocks/>
                    <a:stCxn id="41" idx="3"/>
                    <a:endCxn id="34" idx="7"/>
                  </p:cNvCxnSpPr>
                  <p:nvPr/>
                </p:nvCxnSpPr>
                <p:spPr>
                  <a:xfrm flipH="1">
                    <a:off x="6345467" y="2856169"/>
                    <a:ext cx="401786" cy="219675"/>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C1DF344B-715C-90D0-BD64-D9673248633F}"/>
                      </a:ext>
                    </a:extLst>
                  </p:cNvPr>
                  <p:cNvCxnSpPr>
                    <a:cxnSpLocks/>
                    <a:stCxn id="39" idx="2"/>
                    <a:endCxn id="34" idx="6"/>
                  </p:cNvCxnSpPr>
                  <p:nvPr/>
                </p:nvCxnSpPr>
                <p:spPr>
                  <a:xfrm flipH="1" flipV="1">
                    <a:off x="6391034" y="3156666"/>
                    <a:ext cx="976527" cy="45614"/>
                  </a:xfrm>
                  <a:prstGeom prst="line">
                    <a:avLst/>
                  </a:prstGeom>
                </p:spPr>
                <p:style>
                  <a:lnRef idx="1">
                    <a:schemeClr val="dk1"/>
                  </a:lnRef>
                  <a:fillRef idx="0">
                    <a:schemeClr val="dk1"/>
                  </a:fillRef>
                  <a:effectRef idx="0">
                    <a:schemeClr val="dk1"/>
                  </a:effectRef>
                  <a:fontRef idx="minor">
                    <a:schemeClr val="tx1"/>
                  </a:fontRef>
                </p:style>
              </p:cxnSp>
              <p:cxnSp>
                <p:nvCxnSpPr>
                  <p:cNvPr id="44" name="直線コネクタ 43">
                    <a:extLst>
                      <a:ext uri="{FF2B5EF4-FFF2-40B4-BE49-F238E27FC236}">
                        <a16:creationId xmlns:a16="http://schemas.microsoft.com/office/drawing/2014/main" id="{783828DF-03D7-478E-A03C-83B24B74F311}"/>
                      </a:ext>
                    </a:extLst>
                  </p:cNvPr>
                  <p:cNvCxnSpPr>
                    <a:cxnSpLocks/>
                    <a:stCxn id="38" idx="1"/>
                    <a:endCxn id="34" idx="5"/>
                  </p:cNvCxnSpPr>
                  <p:nvPr/>
                </p:nvCxnSpPr>
                <p:spPr>
                  <a:xfrm flipH="1" flipV="1">
                    <a:off x="6345468" y="3237488"/>
                    <a:ext cx="511793" cy="710974"/>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3EEF55F7-2EC7-3FB8-15F5-5CC71EDC8582}"/>
                      </a:ext>
                    </a:extLst>
                  </p:cNvPr>
                  <p:cNvCxnSpPr>
                    <a:cxnSpLocks/>
                    <a:stCxn id="34" idx="3"/>
                    <a:endCxn id="35" idx="0"/>
                  </p:cNvCxnSpPr>
                  <p:nvPr/>
                </p:nvCxnSpPr>
                <p:spPr>
                  <a:xfrm flipH="1">
                    <a:off x="5919195" y="3237488"/>
                    <a:ext cx="206257" cy="245491"/>
                  </a:xfrm>
                  <a:prstGeom prst="line">
                    <a:avLst/>
                  </a:prstGeom>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EDD95BF0-71DA-4F43-6CD3-121DAF3200D3}"/>
                      </a:ext>
                    </a:extLst>
                  </p:cNvPr>
                  <p:cNvCxnSpPr>
                    <a:cxnSpLocks/>
                    <a:stCxn id="39" idx="1"/>
                    <a:endCxn id="41" idx="5"/>
                  </p:cNvCxnSpPr>
                  <p:nvPr/>
                </p:nvCxnSpPr>
                <p:spPr>
                  <a:xfrm flipH="1" flipV="1">
                    <a:off x="6967269" y="2856169"/>
                    <a:ext cx="445860" cy="265288"/>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40CDE1DA-CAAA-4722-1DCE-7AF698BEC0F8}"/>
                      </a:ext>
                    </a:extLst>
                  </p:cNvPr>
                  <p:cNvCxnSpPr>
                    <a:cxnSpLocks/>
                    <a:stCxn id="40" idx="7"/>
                    <a:endCxn id="38" idx="3"/>
                  </p:cNvCxnSpPr>
                  <p:nvPr/>
                </p:nvCxnSpPr>
                <p:spPr>
                  <a:xfrm flipV="1">
                    <a:off x="6653064" y="4110106"/>
                    <a:ext cx="204198" cy="135812"/>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AB4B30E1-AFB2-7479-E985-FCF61E6EE1EC}"/>
                      </a:ext>
                    </a:extLst>
                  </p:cNvPr>
                  <p:cNvCxnSpPr>
                    <a:cxnSpLocks/>
                    <a:stCxn id="36" idx="2"/>
                    <a:endCxn id="38" idx="6"/>
                  </p:cNvCxnSpPr>
                  <p:nvPr/>
                </p:nvCxnSpPr>
                <p:spPr>
                  <a:xfrm flipH="1" flipV="1">
                    <a:off x="7122844" y="4029285"/>
                    <a:ext cx="1141366" cy="155805"/>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88D710FD-2B5F-5822-D886-F7EBE2B2793B}"/>
                      </a:ext>
                    </a:extLst>
                  </p:cNvPr>
                  <p:cNvCxnSpPr>
                    <a:cxnSpLocks/>
                    <a:stCxn id="37" idx="4"/>
                    <a:endCxn id="36" idx="7"/>
                  </p:cNvCxnSpPr>
                  <p:nvPr/>
                </p:nvCxnSpPr>
                <p:spPr>
                  <a:xfrm flipH="1">
                    <a:off x="8529793" y="3510254"/>
                    <a:ext cx="181597" cy="594012"/>
                  </a:xfrm>
                  <a:prstGeom prst="line">
                    <a:avLst/>
                  </a:prstGeom>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199FD4F7-57DA-9415-FF18-D94E4437400C}"/>
                      </a:ext>
                    </a:extLst>
                  </p:cNvPr>
                  <p:cNvCxnSpPr>
                    <a:cxnSpLocks/>
                    <a:stCxn id="37" idx="2"/>
                    <a:endCxn id="39" idx="6"/>
                  </p:cNvCxnSpPr>
                  <p:nvPr/>
                </p:nvCxnSpPr>
                <p:spPr>
                  <a:xfrm flipH="1" flipV="1">
                    <a:off x="7678711" y="3202279"/>
                    <a:ext cx="458813" cy="1"/>
                  </a:xfrm>
                  <a:prstGeom prst="line">
                    <a:avLst/>
                  </a:prstGeom>
                </p:spPr>
                <p:style>
                  <a:lnRef idx="1">
                    <a:schemeClr val="dk1"/>
                  </a:lnRef>
                  <a:fillRef idx="0">
                    <a:schemeClr val="dk1"/>
                  </a:fillRef>
                  <a:effectRef idx="0">
                    <a:schemeClr val="dk1"/>
                  </a:effectRef>
                  <a:fontRef idx="minor">
                    <a:schemeClr val="tx1"/>
                  </a:fontRef>
                </p:style>
              </p:cxnSp>
            </p:grpSp>
            <p:sp>
              <p:nvSpPr>
                <p:cNvPr id="32" name="矢印: 右カーブ 31">
                  <a:extLst>
                    <a:ext uri="{FF2B5EF4-FFF2-40B4-BE49-F238E27FC236}">
                      <a16:creationId xmlns:a16="http://schemas.microsoft.com/office/drawing/2014/main" id="{C29E4F6A-C997-6110-AECD-F7142E6B9F79}"/>
                    </a:ext>
                  </a:extLst>
                </p:cNvPr>
                <p:cNvSpPr/>
                <p:nvPr/>
              </p:nvSpPr>
              <p:spPr>
                <a:xfrm rot="7058774">
                  <a:off x="9789486" y="2254703"/>
                  <a:ext cx="529898" cy="864777"/>
                </a:xfrm>
                <a:prstGeom prst="curvedRightArrow">
                  <a:avLst>
                    <a:gd name="adj1" fmla="val 28931"/>
                    <a:gd name="adj2" fmla="val 52050"/>
                    <a:gd name="adj3" fmla="val 4943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楕円 32">
                  <a:extLst>
                    <a:ext uri="{FF2B5EF4-FFF2-40B4-BE49-F238E27FC236}">
                      <a16:creationId xmlns:a16="http://schemas.microsoft.com/office/drawing/2014/main" id="{EB225978-51D1-EBFB-7725-94293FDE5601}"/>
                    </a:ext>
                  </a:extLst>
                </p:cNvPr>
                <p:cNvSpPr/>
                <p:nvPr/>
              </p:nvSpPr>
              <p:spPr>
                <a:xfrm>
                  <a:off x="9774921" y="2907789"/>
                  <a:ext cx="1392157" cy="7748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solidFill>
                        <a:prstClr val="black"/>
                      </a:solidFill>
                      <a:latin typeface="ＭＳ Ｐゴシック" panose="020B0600070205080204" pitchFamily="50" charset="-128"/>
                      <a:ea typeface="ＭＳ Ｐゴシック" panose="020B0600070205080204" pitchFamily="50" charset="-128"/>
                    </a:rPr>
                    <a:t>word</a:t>
                  </a:r>
                  <a:endParaRPr kumimoji="1" lang="ja-JP" altLang="en-US" sz="2400" dirty="0"/>
                </a:p>
              </p:txBody>
            </p:sp>
          </p:grpSp>
          <p:sp>
            <p:nvSpPr>
              <p:cNvPr id="9" name="テキスト ボックス 8">
                <a:extLst>
                  <a:ext uri="{FF2B5EF4-FFF2-40B4-BE49-F238E27FC236}">
                    <a16:creationId xmlns:a16="http://schemas.microsoft.com/office/drawing/2014/main" id="{4000228D-068D-BF3B-5242-5C8E5BD7B1CA}"/>
                  </a:ext>
                </a:extLst>
              </p:cNvPr>
              <p:cNvSpPr txBox="1"/>
              <p:nvPr/>
            </p:nvSpPr>
            <p:spPr>
              <a:xfrm>
                <a:off x="6759843" y="4439819"/>
                <a:ext cx="2082615" cy="523220"/>
              </a:xfrm>
              <a:prstGeom prst="rect">
                <a:avLst/>
              </a:prstGeom>
              <a:noFill/>
            </p:spPr>
            <p:txBody>
              <a:bodyPr wrap="square">
                <a:spAutoFit/>
              </a:bodyPr>
              <a:lstStyle/>
              <a:p>
                <a:r>
                  <a:rPr kumimoji="1" lang="ja-JP" altLang="en-US"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テストデータ</a:t>
                </a:r>
                <a:endParaRPr lang="ja-JP" altLang="en-US" dirty="0"/>
              </a:p>
            </p:txBody>
          </p:sp>
          <p:sp>
            <p:nvSpPr>
              <p:cNvPr id="51" name="テキスト ボックス 50">
                <a:extLst>
                  <a:ext uri="{FF2B5EF4-FFF2-40B4-BE49-F238E27FC236}">
                    <a16:creationId xmlns:a16="http://schemas.microsoft.com/office/drawing/2014/main" id="{DE3C1FAB-F779-1919-C2ED-6E3094BB9540}"/>
                  </a:ext>
                </a:extLst>
              </p:cNvPr>
              <p:cNvSpPr txBox="1"/>
              <p:nvPr/>
            </p:nvSpPr>
            <p:spPr>
              <a:xfrm>
                <a:off x="2936416" y="4979471"/>
                <a:ext cx="1883246" cy="523220"/>
              </a:xfrm>
              <a:prstGeom prst="rect">
                <a:avLst/>
              </a:prstGeom>
              <a:noFill/>
            </p:spPr>
            <p:txBody>
              <a:bodyPr wrap="square">
                <a:spAutoFit/>
              </a:bodyPr>
              <a:lstStyle/>
              <a:p>
                <a:r>
                  <a:rPr kumimoji="1" lang="ja-JP" altLang="en-US"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訓練データ</a:t>
                </a:r>
                <a:endParaRPr lang="ja-JP" altLang="en-US" dirty="0"/>
              </a:p>
            </p:txBody>
          </p:sp>
        </p:grpSp>
        <p:sp>
          <p:nvSpPr>
            <p:cNvPr id="80" name="楕円 79">
              <a:extLst>
                <a:ext uri="{FF2B5EF4-FFF2-40B4-BE49-F238E27FC236}">
                  <a16:creationId xmlns:a16="http://schemas.microsoft.com/office/drawing/2014/main" id="{ADBBFEAE-C09A-5AED-8C61-2B2866DC98FC}"/>
                </a:ext>
              </a:extLst>
            </p:cNvPr>
            <p:cNvSpPr/>
            <p:nvPr/>
          </p:nvSpPr>
          <p:spPr>
            <a:xfrm>
              <a:off x="7347320" y="4934465"/>
              <a:ext cx="1435541" cy="8364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solidFill>
                    <a:prstClr val="black"/>
                  </a:solidFill>
                  <a:latin typeface="ＭＳ Ｐゴシック" panose="020B0600070205080204" pitchFamily="50" charset="-128"/>
                  <a:ea typeface="ＭＳ Ｐゴシック" panose="020B0600070205080204" pitchFamily="50" charset="-128"/>
                </a:rPr>
                <a:t>(tail)</a:t>
              </a:r>
              <a:endParaRPr kumimoji="1" lang="ja-JP" altLang="en-US" sz="2400" dirty="0"/>
            </a:p>
          </p:txBody>
        </p:sp>
        <p:cxnSp>
          <p:nvCxnSpPr>
            <p:cNvPr id="82" name="直線コネクタ 81">
              <a:extLst>
                <a:ext uri="{FF2B5EF4-FFF2-40B4-BE49-F238E27FC236}">
                  <a16:creationId xmlns:a16="http://schemas.microsoft.com/office/drawing/2014/main" id="{27C36E8F-F7DB-FA1A-0144-843E7444B5B2}"/>
                </a:ext>
              </a:extLst>
            </p:cNvPr>
            <p:cNvCxnSpPr>
              <a:cxnSpLocks/>
              <a:stCxn id="80" idx="2"/>
              <a:endCxn id="33" idx="6"/>
            </p:cNvCxnSpPr>
            <p:nvPr/>
          </p:nvCxnSpPr>
          <p:spPr>
            <a:xfrm flipH="1" flipV="1">
              <a:off x="6795513" y="5346137"/>
              <a:ext cx="551807" cy="65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86" name="直線コネクタ 85">
            <a:extLst>
              <a:ext uri="{FF2B5EF4-FFF2-40B4-BE49-F238E27FC236}">
                <a16:creationId xmlns:a16="http://schemas.microsoft.com/office/drawing/2014/main" id="{2C40A1AB-E0CC-D6C7-8691-6EEB52667216}"/>
              </a:ext>
            </a:extLst>
          </p:cNvPr>
          <p:cNvCxnSpPr>
            <a:cxnSpLocks/>
            <a:stCxn id="11" idx="3"/>
            <a:endCxn id="17" idx="7"/>
          </p:cNvCxnSpPr>
          <p:nvPr/>
        </p:nvCxnSpPr>
        <p:spPr>
          <a:xfrm flipH="1">
            <a:off x="6067414" y="811181"/>
            <a:ext cx="800008" cy="3265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直線コネクタ 88">
            <a:extLst>
              <a:ext uri="{FF2B5EF4-FFF2-40B4-BE49-F238E27FC236}">
                <a16:creationId xmlns:a16="http://schemas.microsoft.com/office/drawing/2014/main" id="{F6DB1D20-1B1C-028E-6EA5-9602855B5865}"/>
              </a:ext>
            </a:extLst>
          </p:cNvPr>
          <p:cNvCxnSpPr>
            <a:cxnSpLocks/>
            <a:stCxn id="11" idx="4"/>
            <a:endCxn id="16" idx="7"/>
          </p:cNvCxnSpPr>
          <p:nvPr/>
        </p:nvCxnSpPr>
        <p:spPr>
          <a:xfrm flipH="1">
            <a:off x="5837731" y="897213"/>
            <a:ext cx="1401824" cy="63146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直線コネクタ 91">
            <a:extLst>
              <a:ext uri="{FF2B5EF4-FFF2-40B4-BE49-F238E27FC236}">
                <a16:creationId xmlns:a16="http://schemas.microsoft.com/office/drawing/2014/main" id="{BF464733-1BC1-9FF1-FB28-C4798291E6A2}"/>
              </a:ext>
            </a:extLst>
          </p:cNvPr>
          <p:cNvCxnSpPr>
            <a:cxnSpLocks/>
            <a:stCxn id="11" idx="5"/>
            <a:endCxn id="14" idx="7"/>
          </p:cNvCxnSpPr>
          <p:nvPr/>
        </p:nvCxnSpPr>
        <p:spPr>
          <a:xfrm flipH="1">
            <a:off x="6593381" y="811181"/>
            <a:ext cx="1018307" cy="8974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35923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C9385-9B5C-16CF-19CA-C6AAC76A2E9A}"/>
              </a:ext>
            </a:extLst>
          </p:cNvPr>
          <p:cNvSpPr txBox="1">
            <a:spLocks/>
          </p:cNvSpPr>
          <p:nvPr/>
        </p:nvSpPr>
        <p:spPr>
          <a:xfrm>
            <a:off x="144280" y="68956"/>
            <a:ext cx="2713220"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結果 </a:t>
            </a:r>
            <a:r>
              <a:rPr lang="en-US" altLang="ja-JP" sz="4000" dirty="0">
                <a:latin typeface="ＭＳ Ｐゴシック" panose="020B0600070205080204" pitchFamily="50" charset="-128"/>
                <a:ea typeface="ＭＳ Ｐゴシック" panose="020B0600070205080204" pitchFamily="50" charset="-128"/>
              </a:rPr>
              <a:t>(</a:t>
            </a:r>
            <a:r>
              <a:rPr lang="ja-JP" altLang="en-US" sz="4000" dirty="0">
                <a:latin typeface="ＭＳ Ｐゴシック" panose="020B0600070205080204" pitchFamily="50" charset="-128"/>
                <a:ea typeface="ＭＳ Ｐゴシック" panose="020B0600070205080204" pitchFamily="50" charset="-128"/>
              </a:rPr>
              <a:t>考察</a:t>
            </a:r>
            <a:r>
              <a:rPr lang="en-US" altLang="ja-JP" sz="4000" dirty="0">
                <a:latin typeface="ＭＳ Ｐゴシック" panose="020B0600070205080204" pitchFamily="50" charset="-128"/>
                <a:ea typeface="ＭＳ Ｐゴシック" panose="020B0600070205080204" pitchFamily="50" charset="-128"/>
              </a:rPr>
              <a:t>)</a:t>
            </a:r>
            <a:endParaRPr lang="ja-JP" altLang="en-US" sz="4000" dirty="0">
              <a:latin typeface="ＭＳ Ｐゴシック" panose="020B0600070205080204" pitchFamily="50" charset="-128"/>
              <a:ea typeface="ＭＳ Ｐゴシック" panose="020B0600070205080204" pitchFamily="50" charset="-128"/>
            </a:endParaRPr>
          </a:p>
        </p:txBody>
      </p:sp>
      <p:sp>
        <p:nvSpPr>
          <p:cNvPr id="3" name="スライド番号プレースホルダー 2">
            <a:extLst>
              <a:ext uri="{FF2B5EF4-FFF2-40B4-BE49-F238E27FC236}">
                <a16:creationId xmlns:a16="http://schemas.microsoft.com/office/drawing/2014/main" id="{EAB7CE10-BAA5-D9F8-F878-D4473E5885C8}"/>
              </a:ext>
            </a:extLst>
          </p:cNvPr>
          <p:cNvSpPr>
            <a:spLocks noGrp="1"/>
          </p:cNvSpPr>
          <p:nvPr>
            <p:ph type="sldNum" sz="quarter" idx="12"/>
          </p:nvPr>
        </p:nvSpPr>
        <p:spPr/>
        <p:txBody>
          <a:bodyPr/>
          <a:lstStyle/>
          <a:p>
            <a:fld id="{B67975F5-DE1D-4BC9-B096-95CE2BC3E8B5}" type="slidenum">
              <a:rPr kumimoji="1" lang="ja-JP" altLang="en-US" smtClean="0"/>
              <a:t>70</a:t>
            </a:fld>
            <a:endParaRPr kumimoji="1" lang="ja-JP" altLang="en-US" dirty="0"/>
          </a:p>
        </p:txBody>
      </p:sp>
      <p:sp>
        <p:nvSpPr>
          <p:cNvPr id="4" name="テキスト ボックス 3">
            <a:extLst>
              <a:ext uri="{FF2B5EF4-FFF2-40B4-BE49-F238E27FC236}">
                <a16:creationId xmlns:a16="http://schemas.microsoft.com/office/drawing/2014/main" id="{F02A87EE-A03A-E6C3-4059-1B0FF632B93F}"/>
              </a:ext>
            </a:extLst>
          </p:cNvPr>
          <p:cNvSpPr txBox="1"/>
          <p:nvPr/>
        </p:nvSpPr>
        <p:spPr>
          <a:xfrm>
            <a:off x="144280" y="858143"/>
            <a:ext cx="8982143" cy="715581"/>
          </a:xfrm>
          <a:prstGeom prst="rect">
            <a:avLst/>
          </a:prstGeom>
          <a:noFill/>
        </p:spPr>
        <p:txBody>
          <a:bodyPr wrap="square" rtlCol="0">
            <a:spAutoFit/>
          </a:bodyPr>
          <a:lstStyle/>
          <a:p>
            <a:pPr marL="457200" indent="-457200">
              <a:lnSpc>
                <a:spcPct val="150000"/>
              </a:lnSpc>
              <a:buClr>
                <a:schemeClr val="tx1"/>
              </a:buClr>
              <a:buFont typeface="Wingdings" panose="05000000000000000000" pitchFamily="2" charset="2"/>
              <a:buChar char="p"/>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今後の方針</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42FF0993-F9B5-7CCE-7C3F-DA1D756E3D83}"/>
              </a:ext>
            </a:extLst>
          </p:cNvPr>
          <p:cNvSpPr txBox="1"/>
          <p:nvPr/>
        </p:nvSpPr>
        <p:spPr>
          <a:xfrm>
            <a:off x="257952" y="1573724"/>
            <a:ext cx="8886048" cy="1284006"/>
          </a:xfrm>
          <a:prstGeom prst="rect">
            <a:avLst/>
          </a:prstGeom>
          <a:noFill/>
        </p:spPr>
        <p:txBody>
          <a:bodyPr wrap="square" rtlCol="0">
            <a:spAutoFit/>
          </a:bodyPr>
          <a:lstStyle/>
          <a:p>
            <a:pPr marL="457200" indent="-457200">
              <a:lnSpc>
                <a:spcPct val="150000"/>
              </a:lnSpc>
              <a:buClr>
                <a:schemeClr val="tx1"/>
              </a:buClr>
              <a:buFont typeface="Wingdings" panose="05000000000000000000" pitchFamily="2" charset="2"/>
              <a:buChar char="u"/>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ある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entity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を含む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triple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を訓練データより除外</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a:p>
            <a:pPr marL="457200" indent="-457200">
              <a:lnSpc>
                <a:spcPct val="150000"/>
              </a:lnSpc>
              <a:buClr>
                <a:schemeClr val="tx1"/>
              </a:buClr>
              <a:buFont typeface="Wingdings" panose="05000000000000000000" pitchFamily="2" charset="2"/>
              <a:buChar char="u"/>
            </a:pP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それらをすべてテストデータに追加</a:t>
            </a:r>
            <a:endParaRPr kumimoji="1" lang="en-US" altLang="ja-JP" sz="2800" dirty="0">
              <a:solidFill>
                <a:prstClr val="black"/>
              </a:solidFill>
              <a:latin typeface="ＭＳ Ｐゴシック" panose="020B0600070205080204" pitchFamily="50" charset="-128"/>
              <a:ea typeface="ＭＳ Ｐゴシック" panose="020B0600070205080204" pitchFamily="50" charset="-128"/>
            </a:endParaRPr>
          </a:p>
        </p:txBody>
      </p:sp>
      <p:sp>
        <p:nvSpPr>
          <p:cNvPr id="92" name="テキスト ボックス 91">
            <a:extLst>
              <a:ext uri="{FF2B5EF4-FFF2-40B4-BE49-F238E27FC236}">
                <a16:creationId xmlns:a16="http://schemas.microsoft.com/office/drawing/2014/main" id="{859DCFBB-302A-79E6-6C25-4EA130567345}"/>
              </a:ext>
            </a:extLst>
          </p:cNvPr>
          <p:cNvSpPr txBox="1"/>
          <p:nvPr/>
        </p:nvSpPr>
        <p:spPr>
          <a:xfrm>
            <a:off x="873410" y="5262337"/>
            <a:ext cx="6314342" cy="715581"/>
          </a:xfrm>
          <a:prstGeom prst="rect">
            <a:avLst/>
          </a:prstGeom>
          <a:noFill/>
        </p:spPr>
        <p:txBody>
          <a:bodyPr wrap="square" rtlCol="0">
            <a:spAutoFit/>
          </a:bodyPr>
          <a:lstStyle/>
          <a:p>
            <a:pPr>
              <a:lnSpc>
                <a:spcPct val="150000"/>
              </a:lnSpc>
              <a:buClr>
                <a:schemeClr val="tx1"/>
              </a:buClr>
            </a:pPr>
            <a:r>
              <a:rPr kumimoji="1" lang="ja-JP" altLang="en-US" sz="3200" dirty="0">
                <a:solidFill>
                  <a:prstClr val="black"/>
                </a:solidFill>
                <a:latin typeface="ＭＳ Ｐゴシック" panose="020B0600070205080204" pitchFamily="50" charset="-128"/>
                <a:ea typeface="ＭＳ Ｐゴシック" panose="020B0600070205080204" pitchFamily="50" charset="-128"/>
              </a:rPr>
              <a:t>⇒</a:t>
            </a:r>
            <a:r>
              <a:rPr kumimoji="1" lang="en-US" altLang="ja-JP" sz="3200" dirty="0">
                <a:solidFill>
                  <a:prstClr val="black"/>
                </a:solidFill>
                <a:latin typeface="ＭＳ Ｐゴシック" panose="020B0600070205080204" pitchFamily="50" charset="-128"/>
                <a:ea typeface="ＭＳ Ｐゴシック" panose="020B0600070205080204" pitchFamily="50" charset="-128"/>
              </a:rPr>
              <a:t> Knowledge Graph </a:t>
            </a:r>
            <a:r>
              <a:rPr kumimoji="1" lang="ja-JP" altLang="en-US" sz="3200" dirty="0">
                <a:solidFill>
                  <a:prstClr val="black"/>
                </a:solidFill>
                <a:latin typeface="ＭＳ Ｐゴシック" panose="020B0600070205080204" pitchFamily="50" charset="-128"/>
                <a:ea typeface="ＭＳ Ｐゴシック" panose="020B0600070205080204" pitchFamily="50" charset="-128"/>
              </a:rPr>
              <a:t>補完の再現</a:t>
            </a:r>
            <a:endParaRPr kumimoji="1" lang="en-US" altLang="ja-JP" sz="3200" dirty="0">
              <a:solidFill>
                <a:prstClr val="black"/>
              </a:solidFill>
              <a:latin typeface="ＭＳ Ｐゴシック" panose="020B0600070205080204" pitchFamily="50" charset="-128"/>
              <a:ea typeface="ＭＳ Ｐゴシック" panose="020B0600070205080204" pitchFamily="50" charset="-128"/>
            </a:endParaRPr>
          </a:p>
        </p:txBody>
      </p:sp>
      <p:grpSp>
        <p:nvGrpSpPr>
          <p:cNvPr id="93" name="グループ化 92">
            <a:extLst>
              <a:ext uri="{FF2B5EF4-FFF2-40B4-BE49-F238E27FC236}">
                <a16:creationId xmlns:a16="http://schemas.microsoft.com/office/drawing/2014/main" id="{E8EFF88F-C75D-1AFA-F4B9-3D11F2788BA6}"/>
              </a:ext>
            </a:extLst>
          </p:cNvPr>
          <p:cNvGrpSpPr/>
          <p:nvPr/>
        </p:nvGrpSpPr>
        <p:grpSpPr>
          <a:xfrm>
            <a:off x="883021" y="2755628"/>
            <a:ext cx="7075993" cy="2293414"/>
            <a:chOff x="1579098" y="3823573"/>
            <a:chExt cx="7075993" cy="2293414"/>
          </a:xfrm>
        </p:grpSpPr>
        <p:grpSp>
          <p:nvGrpSpPr>
            <p:cNvPr id="94" name="グループ化 93">
              <a:extLst>
                <a:ext uri="{FF2B5EF4-FFF2-40B4-BE49-F238E27FC236}">
                  <a16:creationId xmlns:a16="http://schemas.microsoft.com/office/drawing/2014/main" id="{331026C9-5219-075B-4EB2-8C7724F7D2B6}"/>
                </a:ext>
              </a:extLst>
            </p:cNvPr>
            <p:cNvGrpSpPr/>
            <p:nvPr/>
          </p:nvGrpSpPr>
          <p:grpSpPr>
            <a:xfrm>
              <a:off x="1579098" y="4195441"/>
              <a:ext cx="5708675" cy="1921546"/>
              <a:chOff x="5550274" y="2208901"/>
              <a:chExt cx="5536151" cy="1779993"/>
            </a:xfrm>
          </p:grpSpPr>
          <p:grpSp>
            <p:nvGrpSpPr>
              <p:cNvPr id="97" name="グループ化 96">
                <a:extLst>
                  <a:ext uri="{FF2B5EF4-FFF2-40B4-BE49-F238E27FC236}">
                    <a16:creationId xmlns:a16="http://schemas.microsoft.com/office/drawing/2014/main" id="{FBDE5E39-8D95-17DC-3167-7E7A406A3130}"/>
                  </a:ext>
                </a:extLst>
              </p:cNvPr>
              <p:cNvGrpSpPr/>
              <p:nvPr/>
            </p:nvGrpSpPr>
            <p:grpSpPr>
              <a:xfrm>
                <a:off x="5550274" y="2208901"/>
                <a:ext cx="3928678" cy="1779993"/>
                <a:chOff x="5356576" y="2661047"/>
                <a:chExt cx="3928678" cy="1779993"/>
              </a:xfrm>
            </p:grpSpPr>
            <p:sp>
              <p:nvSpPr>
                <p:cNvPr id="100" name="楕円 99">
                  <a:extLst>
                    <a:ext uri="{FF2B5EF4-FFF2-40B4-BE49-F238E27FC236}">
                      <a16:creationId xmlns:a16="http://schemas.microsoft.com/office/drawing/2014/main" id="{52D1E8EF-510C-09EE-217A-E4409A6015BA}"/>
                    </a:ext>
                  </a:extLst>
                </p:cNvPr>
                <p:cNvSpPr/>
                <p:nvPr/>
              </p:nvSpPr>
              <p:spPr>
                <a:xfrm>
                  <a:off x="6079885" y="3042366"/>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id="{46217077-1170-903F-623A-A331786C7F95}"/>
                    </a:ext>
                  </a:extLst>
                </p:cNvPr>
                <p:cNvSpPr/>
                <p:nvPr/>
              </p:nvSpPr>
              <p:spPr>
                <a:xfrm>
                  <a:off x="5356576" y="3482979"/>
                  <a:ext cx="1125237" cy="587810"/>
                </a:xfrm>
                <a:prstGeom prst="ellipse">
                  <a:avLst/>
                </a:prstGeom>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solidFill>
                        <a:schemeClr val="tx2">
                          <a:lumMod val="60000"/>
                          <a:lumOff val="40000"/>
                        </a:schemeClr>
                      </a:solidFill>
                      <a:latin typeface="ＭＳ Ｐゴシック" panose="020B0600070205080204" pitchFamily="50" charset="-128"/>
                      <a:ea typeface="ＭＳ Ｐゴシック" panose="020B0600070205080204" pitchFamily="50" charset="-128"/>
                    </a:rPr>
                    <a:t>word</a:t>
                  </a:r>
                  <a:endParaRPr kumimoji="1" lang="ja-JP" altLang="en-US" sz="2400" dirty="0">
                    <a:solidFill>
                      <a:schemeClr val="tx2">
                        <a:lumMod val="60000"/>
                        <a:lumOff val="40000"/>
                      </a:schemeClr>
                    </a:solidFill>
                  </a:endParaRPr>
                </a:p>
              </p:txBody>
            </p:sp>
            <p:sp>
              <p:nvSpPr>
                <p:cNvPr id="102" name="楕円 101">
                  <a:extLst>
                    <a:ext uri="{FF2B5EF4-FFF2-40B4-BE49-F238E27FC236}">
                      <a16:creationId xmlns:a16="http://schemas.microsoft.com/office/drawing/2014/main" id="{60191601-4EB9-43CC-7B12-4E0FB77E5C35}"/>
                    </a:ext>
                  </a:extLst>
                </p:cNvPr>
                <p:cNvSpPr/>
                <p:nvPr/>
              </p:nvSpPr>
              <p:spPr>
                <a:xfrm>
                  <a:off x="8264210" y="4070789"/>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E55E7547-E189-CC13-6E16-9A79D0818422}"/>
                    </a:ext>
                  </a:extLst>
                </p:cNvPr>
                <p:cNvSpPr/>
                <p:nvPr/>
              </p:nvSpPr>
              <p:spPr>
                <a:xfrm>
                  <a:off x="8137524" y="2894304"/>
                  <a:ext cx="1147730" cy="615950"/>
                </a:xfrm>
                <a:prstGeom prst="ellipse">
                  <a:avLst/>
                </a:prstGeom>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solidFill>
                        <a:schemeClr val="tx2">
                          <a:lumMod val="60000"/>
                          <a:lumOff val="40000"/>
                        </a:schemeClr>
                      </a:solidFill>
                      <a:latin typeface="ＭＳ Ｐゴシック" panose="020B0600070205080204" pitchFamily="50" charset="-128"/>
                      <a:ea typeface="ＭＳ Ｐゴシック" panose="020B0600070205080204" pitchFamily="50" charset="-128"/>
                    </a:rPr>
                    <a:t>word</a:t>
                  </a:r>
                  <a:endParaRPr kumimoji="1" lang="ja-JP" altLang="en-US" sz="2400" dirty="0">
                    <a:solidFill>
                      <a:schemeClr val="tx2">
                        <a:lumMod val="60000"/>
                        <a:lumOff val="40000"/>
                      </a:schemeClr>
                    </a:solidFill>
                  </a:endParaRPr>
                </a:p>
              </p:txBody>
            </p:sp>
            <p:sp>
              <p:nvSpPr>
                <p:cNvPr id="104" name="楕円 103">
                  <a:extLst>
                    <a:ext uri="{FF2B5EF4-FFF2-40B4-BE49-F238E27FC236}">
                      <a16:creationId xmlns:a16="http://schemas.microsoft.com/office/drawing/2014/main" id="{6419AB0B-F32F-3950-B164-AEDECDED4F29}"/>
                    </a:ext>
                  </a:extLst>
                </p:cNvPr>
                <p:cNvSpPr/>
                <p:nvPr/>
              </p:nvSpPr>
              <p:spPr>
                <a:xfrm>
                  <a:off x="6811694" y="3914984"/>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5" name="楕円 104">
                  <a:extLst>
                    <a:ext uri="{FF2B5EF4-FFF2-40B4-BE49-F238E27FC236}">
                      <a16:creationId xmlns:a16="http://schemas.microsoft.com/office/drawing/2014/main" id="{4DABA07E-07B6-2758-87EF-4DC272F57DB3}"/>
                    </a:ext>
                  </a:extLst>
                </p:cNvPr>
                <p:cNvSpPr/>
                <p:nvPr/>
              </p:nvSpPr>
              <p:spPr>
                <a:xfrm>
                  <a:off x="7367562" y="3087979"/>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6" name="楕円 105">
                  <a:extLst>
                    <a:ext uri="{FF2B5EF4-FFF2-40B4-BE49-F238E27FC236}">
                      <a16:creationId xmlns:a16="http://schemas.microsoft.com/office/drawing/2014/main" id="{9D7B1A08-D3C2-2DEA-0224-701C06485997}"/>
                    </a:ext>
                  </a:extLst>
                </p:cNvPr>
                <p:cNvSpPr/>
                <p:nvPr/>
              </p:nvSpPr>
              <p:spPr>
                <a:xfrm>
                  <a:off x="6387481" y="4212440"/>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id="{78CE7415-F0F9-F2BC-17D4-D9EFBAEF3D03}"/>
                    </a:ext>
                  </a:extLst>
                </p:cNvPr>
                <p:cNvSpPr/>
                <p:nvPr/>
              </p:nvSpPr>
              <p:spPr>
                <a:xfrm>
                  <a:off x="6701686" y="2661047"/>
                  <a:ext cx="31115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8" name="直線コネクタ 107">
                  <a:extLst>
                    <a:ext uri="{FF2B5EF4-FFF2-40B4-BE49-F238E27FC236}">
                      <a16:creationId xmlns:a16="http://schemas.microsoft.com/office/drawing/2014/main" id="{5E4532D9-4152-8D65-5D90-73335B273093}"/>
                    </a:ext>
                  </a:extLst>
                </p:cNvPr>
                <p:cNvCxnSpPr>
                  <a:cxnSpLocks/>
                  <a:stCxn id="107" idx="3"/>
                  <a:endCxn id="100" idx="7"/>
                </p:cNvCxnSpPr>
                <p:nvPr/>
              </p:nvCxnSpPr>
              <p:spPr>
                <a:xfrm flipH="1">
                  <a:off x="6345467" y="2856169"/>
                  <a:ext cx="401786" cy="219675"/>
                </a:xfrm>
                <a:prstGeom prst="line">
                  <a:avLst/>
                </a:prstGeom>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0BB92FFB-F496-7F2E-AC4E-B38D38F93C94}"/>
                    </a:ext>
                  </a:extLst>
                </p:cNvPr>
                <p:cNvCxnSpPr>
                  <a:cxnSpLocks/>
                  <a:stCxn id="105" idx="2"/>
                  <a:endCxn id="100" idx="6"/>
                </p:cNvCxnSpPr>
                <p:nvPr/>
              </p:nvCxnSpPr>
              <p:spPr>
                <a:xfrm flipH="1" flipV="1">
                  <a:off x="6391034" y="3156666"/>
                  <a:ext cx="976527" cy="45614"/>
                </a:xfrm>
                <a:prstGeom prst="line">
                  <a:avLst/>
                </a:prstGeom>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502364CF-0C16-7195-0524-A5C5D60DDA42}"/>
                    </a:ext>
                  </a:extLst>
                </p:cNvPr>
                <p:cNvCxnSpPr>
                  <a:cxnSpLocks/>
                  <a:stCxn id="104" idx="1"/>
                  <a:endCxn id="100" idx="4"/>
                </p:cNvCxnSpPr>
                <p:nvPr/>
              </p:nvCxnSpPr>
              <p:spPr>
                <a:xfrm flipH="1" flipV="1">
                  <a:off x="6235460" y="3270966"/>
                  <a:ext cx="621802" cy="677496"/>
                </a:xfrm>
                <a:prstGeom prst="line">
                  <a:avLst/>
                </a:prstGeom>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B00BFF82-A736-5585-2200-8BBAA96024CB}"/>
                    </a:ext>
                  </a:extLst>
                </p:cNvPr>
                <p:cNvCxnSpPr>
                  <a:cxnSpLocks/>
                  <a:stCxn id="100" idx="3"/>
                  <a:endCxn id="101" idx="0"/>
                </p:cNvCxnSpPr>
                <p:nvPr/>
              </p:nvCxnSpPr>
              <p:spPr>
                <a:xfrm flipH="1">
                  <a:off x="5919195" y="3237488"/>
                  <a:ext cx="206257" cy="245491"/>
                </a:xfrm>
                <a:prstGeom prst="line">
                  <a:avLst/>
                </a:prstGeom>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94EB2072-3906-D230-59D9-324DAF6B03A8}"/>
                    </a:ext>
                  </a:extLst>
                </p:cNvPr>
                <p:cNvCxnSpPr>
                  <a:cxnSpLocks/>
                  <a:stCxn id="105" idx="1"/>
                  <a:endCxn id="107" idx="5"/>
                </p:cNvCxnSpPr>
                <p:nvPr/>
              </p:nvCxnSpPr>
              <p:spPr>
                <a:xfrm flipH="1" flipV="1">
                  <a:off x="6967269" y="2856169"/>
                  <a:ext cx="445860" cy="265288"/>
                </a:xfrm>
                <a:prstGeom prst="line">
                  <a:avLst/>
                </a:prstGeom>
              </p:spPr>
              <p:style>
                <a:lnRef idx="1">
                  <a:schemeClr val="dk1"/>
                </a:lnRef>
                <a:fillRef idx="0">
                  <a:schemeClr val="dk1"/>
                </a:fillRef>
                <a:effectRef idx="0">
                  <a:schemeClr val="dk1"/>
                </a:effectRef>
                <a:fontRef idx="minor">
                  <a:schemeClr val="tx1"/>
                </a:fontRef>
              </p:style>
            </p:cxnSp>
            <p:cxnSp>
              <p:nvCxnSpPr>
                <p:cNvPr id="113" name="直線コネクタ 112">
                  <a:extLst>
                    <a:ext uri="{FF2B5EF4-FFF2-40B4-BE49-F238E27FC236}">
                      <a16:creationId xmlns:a16="http://schemas.microsoft.com/office/drawing/2014/main" id="{47D8C262-1F44-21F4-C751-AC25E5C45E05}"/>
                    </a:ext>
                  </a:extLst>
                </p:cNvPr>
                <p:cNvCxnSpPr>
                  <a:cxnSpLocks/>
                  <a:stCxn id="106" idx="7"/>
                  <a:endCxn id="104" idx="3"/>
                </p:cNvCxnSpPr>
                <p:nvPr/>
              </p:nvCxnSpPr>
              <p:spPr>
                <a:xfrm flipV="1">
                  <a:off x="6653064" y="4110106"/>
                  <a:ext cx="204198" cy="135812"/>
                </a:xfrm>
                <a:prstGeom prst="line">
                  <a:avLst/>
                </a:prstGeom>
              </p:spPr>
              <p:style>
                <a:lnRef idx="1">
                  <a:schemeClr val="dk1"/>
                </a:lnRef>
                <a:fillRef idx="0">
                  <a:schemeClr val="dk1"/>
                </a:fillRef>
                <a:effectRef idx="0">
                  <a:schemeClr val="dk1"/>
                </a:effectRef>
                <a:fontRef idx="minor">
                  <a:schemeClr val="tx1"/>
                </a:fontRef>
              </p:style>
            </p:cxnSp>
            <p:cxnSp>
              <p:nvCxnSpPr>
                <p:cNvPr id="114" name="直線コネクタ 113">
                  <a:extLst>
                    <a:ext uri="{FF2B5EF4-FFF2-40B4-BE49-F238E27FC236}">
                      <a16:creationId xmlns:a16="http://schemas.microsoft.com/office/drawing/2014/main" id="{EEC81BFC-BAE3-CF5E-0A91-C27B02D678CA}"/>
                    </a:ext>
                  </a:extLst>
                </p:cNvPr>
                <p:cNvCxnSpPr>
                  <a:cxnSpLocks/>
                  <a:stCxn id="102" idx="2"/>
                  <a:endCxn id="104" idx="6"/>
                </p:cNvCxnSpPr>
                <p:nvPr/>
              </p:nvCxnSpPr>
              <p:spPr>
                <a:xfrm flipH="1" flipV="1">
                  <a:off x="7122844" y="4029285"/>
                  <a:ext cx="1141366" cy="155805"/>
                </a:xfrm>
                <a:prstGeom prst="line">
                  <a:avLst/>
                </a:prstGeom>
              </p:spPr>
              <p:style>
                <a:lnRef idx="1">
                  <a:schemeClr val="dk1"/>
                </a:lnRef>
                <a:fillRef idx="0">
                  <a:schemeClr val="dk1"/>
                </a:fillRef>
                <a:effectRef idx="0">
                  <a:schemeClr val="dk1"/>
                </a:effectRef>
                <a:fontRef idx="minor">
                  <a:schemeClr val="tx1"/>
                </a:fontRef>
              </p:style>
            </p:cxnSp>
            <p:cxnSp>
              <p:nvCxnSpPr>
                <p:cNvPr id="115" name="直線コネクタ 114">
                  <a:extLst>
                    <a:ext uri="{FF2B5EF4-FFF2-40B4-BE49-F238E27FC236}">
                      <a16:creationId xmlns:a16="http://schemas.microsoft.com/office/drawing/2014/main" id="{993EF277-F189-FDBA-CCBC-D1ACCF61BF05}"/>
                    </a:ext>
                  </a:extLst>
                </p:cNvPr>
                <p:cNvCxnSpPr>
                  <a:cxnSpLocks/>
                  <a:stCxn id="103" idx="4"/>
                  <a:endCxn id="102" idx="0"/>
                </p:cNvCxnSpPr>
                <p:nvPr/>
              </p:nvCxnSpPr>
              <p:spPr>
                <a:xfrm flipH="1">
                  <a:off x="8419785" y="3510254"/>
                  <a:ext cx="291605" cy="560535"/>
                </a:xfrm>
                <a:prstGeom prst="line">
                  <a:avLst/>
                </a:prstGeom>
              </p:spPr>
              <p:style>
                <a:lnRef idx="1">
                  <a:schemeClr val="dk1"/>
                </a:lnRef>
                <a:fillRef idx="0">
                  <a:schemeClr val="dk1"/>
                </a:fillRef>
                <a:effectRef idx="0">
                  <a:schemeClr val="dk1"/>
                </a:effectRef>
                <a:fontRef idx="minor">
                  <a:schemeClr val="tx1"/>
                </a:fontRef>
              </p:style>
            </p:cxnSp>
            <p:cxnSp>
              <p:nvCxnSpPr>
                <p:cNvPr id="116" name="直線コネクタ 115">
                  <a:extLst>
                    <a:ext uri="{FF2B5EF4-FFF2-40B4-BE49-F238E27FC236}">
                      <a16:creationId xmlns:a16="http://schemas.microsoft.com/office/drawing/2014/main" id="{EC1B6DB6-C23B-1575-AD01-AA19D85FFF3C}"/>
                    </a:ext>
                  </a:extLst>
                </p:cNvPr>
                <p:cNvCxnSpPr>
                  <a:cxnSpLocks/>
                  <a:stCxn id="103" idx="2"/>
                  <a:endCxn id="105" idx="6"/>
                </p:cNvCxnSpPr>
                <p:nvPr/>
              </p:nvCxnSpPr>
              <p:spPr>
                <a:xfrm flipH="1" flipV="1">
                  <a:off x="7678711" y="3202279"/>
                  <a:ext cx="458813" cy="1"/>
                </a:xfrm>
                <a:prstGeom prst="line">
                  <a:avLst/>
                </a:prstGeom>
              </p:spPr>
              <p:style>
                <a:lnRef idx="1">
                  <a:schemeClr val="dk1"/>
                </a:lnRef>
                <a:fillRef idx="0">
                  <a:schemeClr val="dk1"/>
                </a:fillRef>
                <a:effectRef idx="0">
                  <a:schemeClr val="dk1"/>
                </a:effectRef>
                <a:fontRef idx="minor">
                  <a:schemeClr val="tx1"/>
                </a:fontRef>
              </p:style>
            </p:cxnSp>
          </p:grpSp>
          <p:sp>
            <p:nvSpPr>
              <p:cNvPr id="98" name="矢印: 右カーブ 97">
                <a:extLst>
                  <a:ext uri="{FF2B5EF4-FFF2-40B4-BE49-F238E27FC236}">
                    <a16:creationId xmlns:a16="http://schemas.microsoft.com/office/drawing/2014/main" id="{3E5828B3-E413-3EE6-E453-865D3707C0B9}"/>
                  </a:ext>
                </a:extLst>
              </p:cNvPr>
              <p:cNvSpPr/>
              <p:nvPr/>
            </p:nvSpPr>
            <p:spPr>
              <a:xfrm rot="7058774">
                <a:off x="9821935" y="1952000"/>
                <a:ext cx="481337" cy="1259434"/>
              </a:xfrm>
              <a:prstGeom prst="curvedRightArrow">
                <a:avLst>
                  <a:gd name="adj1" fmla="val 21185"/>
                  <a:gd name="adj2" fmla="val 82607"/>
                  <a:gd name="adj3" fmla="val 4943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楕円 98">
                <a:extLst>
                  <a:ext uri="{FF2B5EF4-FFF2-40B4-BE49-F238E27FC236}">
                    <a16:creationId xmlns:a16="http://schemas.microsoft.com/office/drawing/2014/main" id="{DBC7F2B3-72EC-5B09-D4F0-E21D64D7794B}"/>
                  </a:ext>
                </a:extLst>
              </p:cNvPr>
              <p:cNvSpPr/>
              <p:nvPr/>
            </p:nvSpPr>
            <p:spPr>
              <a:xfrm>
                <a:off x="9947732" y="2680314"/>
                <a:ext cx="1138693" cy="59128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solidFill>
                      <a:prstClr val="black"/>
                    </a:solidFill>
                    <a:latin typeface="ＭＳ Ｐゴシック" panose="020B0600070205080204" pitchFamily="50" charset="-128"/>
                    <a:ea typeface="ＭＳ Ｐゴシック" panose="020B0600070205080204" pitchFamily="50" charset="-128"/>
                  </a:rPr>
                  <a:t>word</a:t>
                </a:r>
                <a:endParaRPr kumimoji="1" lang="ja-JP" altLang="en-US" sz="2400" dirty="0"/>
              </a:p>
            </p:txBody>
          </p:sp>
        </p:grpSp>
        <p:sp>
          <p:nvSpPr>
            <p:cNvPr id="95" name="テキスト ボックス 94">
              <a:extLst>
                <a:ext uri="{FF2B5EF4-FFF2-40B4-BE49-F238E27FC236}">
                  <a16:creationId xmlns:a16="http://schemas.microsoft.com/office/drawing/2014/main" id="{F971476E-5EA0-0C50-E374-205AC1DED60E}"/>
                </a:ext>
              </a:extLst>
            </p:cNvPr>
            <p:cNvSpPr txBox="1"/>
            <p:nvPr/>
          </p:nvSpPr>
          <p:spPr>
            <a:xfrm>
              <a:off x="6572476" y="3823573"/>
              <a:ext cx="2082615" cy="523220"/>
            </a:xfrm>
            <a:prstGeom prst="rect">
              <a:avLst/>
            </a:prstGeom>
            <a:noFill/>
          </p:spPr>
          <p:txBody>
            <a:bodyPr wrap="square">
              <a:spAutoFit/>
            </a:bodyPr>
            <a:lstStyle/>
            <a:p>
              <a:r>
                <a:rPr kumimoji="1" lang="ja-JP" altLang="en-US"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テストデータ</a:t>
              </a:r>
              <a:endParaRPr lang="ja-JP" altLang="en-US" dirty="0"/>
            </a:p>
          </p:txBody>
        </p:sp>
        <p:sp>
          <p:nvSpPr>
            <p:cNvPr id="96" name="テキスト ボックス 95">
              <a:extLst>
                <a:ext uri="{FF2B5EF4-FFF2-40B4-BE49-F238E27FC236}">
                  <a16:creationId xmlns:a16="http://schemas.microsoft.com/office/drawing/2014/main" id="{AA640E33-8F8A-99E3-3A14-C8D48455B1AC}"/>
                </a:ext>
              </a:extLst>
            </p:cNvPr>
            <p:cNvSpPr txBox="1"/>
            <p:nvPr/>
          </p:nvSpPr>
          <p:spPr>
            <a:xfrm>
              <a:off x="2936416" y="4979471"/>
              <a:ext cx="1883246" cy="523220"/>
            </a:xfrm>
            <a:prstGeom prst="rect">
              <a:avLst/>
            </a:prstGeom>
            <a:noFill/>
          </p:spPr>
          <p:txBody>
            <a:bodyPr wrap="square">
              <a:spAutoFit/>
            </a:bodyPr>
            <a:lstStyle/>
            <a:p>
              <a:r>
                <a:rPr kumimoji="1" lang="ja-JP" altLang="en-US"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訓練データ</a:t>
              </a:r>
              <a:endParaRPr lang="ja-JP" altLang="en-US" dirty="0"/>
            </a:p>
          </p:txBody>
        </p:sp>
      </p:grpSp>
      <p:sp>
        <p:nvSpPr>
          <p:cNvPr id="118" name="楕円 117">
            <a:extLst>
              <a:ext uri="{FF2B5EF4-FFF2-40B4-BE49-F238E27FC236}">
                <a16:creationId xmlns:a16="http://schemas.microsoft.com/office/drawing/2014/main" id="{34401C3E-2144-CFF1-CE8E-AF4F4E8A5C3E}"/>
              </a:ext>
            </a:extLst>
          </p:cNvPr>
          <p:cNvSpPr/>
          <p:nvPr/>
        </p:nvSpPr>
        <p:spPr>
          <a:xfrm>
            <a:off x="7173501" y="4393902"/>
            <a:ext cx="320846" cy="2467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9" name="楕円 118">
            <a:extLst>
              <a:ext uri="{FF2B5EF4-FFF2-40B4-BE49-F238E27FC236}">
                <a16:creationId xmlns:a16="http://schemas.microsoft.com/office/drawing/2014/main" id="{C56C6165-31EF-451A-6A74-521AFF4D5788}"/>
              </a:ext>
            </a:extLst>
          </p:cNvPr>
          <p:cNvSpPr/>
          <p:nvPr/>
        </p:nvSpPr>
        <p:spPr>
          <a:xfrm>
            <a:off x="7520404" y="3835159"/>
            <a:ext cx="320846" cy="2467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B9ED24E2-9E24-EAF3-849F-E813548B2B7B}"/>
              </a:ext>
            </a:extLst>
          </p:cNvPr>
          <p:cNvSpPr/>
          <p:nvPr/>
        </p:nvSpPr>
        <p:spPr>
          <a:xfrm>
            <a:off x="7080848" y="3380889"/>
            <a:ext cx="320846" cy="2467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21" name="直線コネクタ 120">
            <a:extLst>
              <a:ext uri="{FF2B5EF4-FFF2-40B4-BE49-F238E27FC236}">
                <a16:creationId xmlns:a16="http://schemas.microsoft.com/office/drawing/2014/main" id="{8FCAB12E-4265-C695-0847-BFE7BABE2782}"/>
              </a:ext>
            </a:extLst>
          </p:cNvPr>
          <p:cNvCxnSpPr>
            <a:cxnSpLocks/>
            <a:stCxn id="99" idx="5"/>
            <a:endCxn id="118" idx="2"/>
          </p:cNvCxnSpPr>
          <p:nvPr/>
        </p:nvCxnSpPr>
        <p:spPr>
          <a:xfrm>
            <a:off x="6419742" y="4181225"/>
            <a:ext cx="753759" cy="33606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直線コネクタ 123">
            <a:extLst>
              <a:ext uri="{FF2B5EF4-FFF2-40B4-BE49-F238E27FC236}">
                <a16:creationId xmlns:a16="http://schemas.microsoft.com/office/drawing/2014/main" id="{AB8254CC-D69C-3CCF-DD93-1EBA679A31FD}"/>
              </a:ext>
            </a:extLst>
          </p:cNvPr>
          <p:cNvCxnSpPr>
            <a:cxnSpLocks/>
            <a:stCxn id="99" idx="6"/>
            <a:endCxn id="119" idx="2"/>
          </p:cNvCxnSpPr>
          <p:nvPr/>
        </p:nvCxnSpPr>
        <p:spPr>
          <a:xfrm>
            <a:off x="6591696" y="3955550"/>
            <a:ext cx="928708" cy="29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直線コネクタ 127">
            <a:extLst>
              <a:ext uri="{FF2B5EF4-FFF2-40B4-BE49-F238E27FC236}">
                <a16:creationId xmlns:a16="http://schemas.microsoft.com/office/drawing/2014/main" id="{D7A98C5C-0801-9DC0-092F-3D67C443CAB7}"/>
              </a:ext>
            </a:extLst>
          </p:cNvPr>
          <p:cNvCxnSpPr>
            <a:cxnSpLocks/>
            <a:stCxn id="120" idx="2"/>
            <a:endCxn id="99" idx="7"/>
          </p:cNvCxnSpPr>
          <p:nvPr/>
        </p:nvCxnSpPr>
        <p:spPr>
          <a:xfrm flipH="1">
            <a:off x="6419742" y="3504279"/>
            <a:ext cx="661106" cy="22559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0" name="乗算記号 159">
            <a:extLst>
              <a:ext uri="{FF2B5EF4-FFF2-40B4-BE49-F238E27FC236}">
                <a16:creationId xmlns:a16="http://schemas.microsoft.com/office/drawing/2014/main" id="{99CF92AE-F98F-857C-4FA7-AC65AAE124EC}"/>
              </a:ext>
            </a:extLst>
          </p:cNvPr>
          <p:cNvSpPr/>
          <p:nvPr/>
        </p:nvSpPr>
        <p:spPr>
          <a:xfrm rot="1591888">
            <a:off x="1389971" y="3709945"/>
            <a:ext cx="376016" cy="344681"/>
          </a:xfrm>
          <a:prstGeom prst="mathMultiply">
            <a:avLst>
              <a:gd name="adj1" fmla="val 1011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乗算記号 160">
            <a:extLst>
              <a:ext uri="{FF2B5EF4-FFF2-40B4-BE49-F238E27FC236}">
                <a16:creationId xmlns:a16="http://schemas.microsoft.com/office/drawing/2014/main" id="{AA2A2ECB-7C92-3097-0950-D879AF8D06FE}"/>
              </a:ext>
            </a:extLst>
          </p:cNvPr>
          <p:cNvSpPr/>
          <p:nvPr/>
        </p:nvSpPr>
        <p:spPr>
          <a:xfrm>
            <a:off x="3316845" y="3539139"/>
            <a:ext cx="376016" cy="344681"/>
          </a:xfrm>
          <a:prstGeom prst="mathMultiply">
            <a:avLst>
              <a:gd name="adj1" fmla="val 1011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乗算記号 161">
            <a:extLst>
              <a:ext uri="{FF2B5EF4-FFF2-40B4-BE49-F238E27FC236}">
                <a16:creationId xmlns:a16="http://schemas.microsoft.com/office/drawing/2014/main" id="{99D6614A-9286-6465-9842-8B643F39A99C}"/>
              </a:ext>
            </a:extLst>
          </p:cNvPr>
          <p:cNvSpPr/>
          <p:nvPr/>
        </p:nvSpPr>
        <p:spPr>
          <a:xfrm rot="1534732">
            <a:off x="4001629" y="4158493"/>
            <a:ext cx="376016" cy="344681"/>
          </a:xfrm>
          <a:prstGeom prst="mathMultiply">
            <a:avLst>
              <a:gd name="adj1" fmla="val 1011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122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グループ化 27">
            <a:extLst>
              <a:ext uri="{FF2B5EF4-FFF2-40B4-BE49-F238E27FC236}">
                <a16:creationId xmlns:a16="http://schemas.microsoft.com/office/drawing/2014/main" id="{5ED82C49-CB75-424E-B9BF-593A2AA8CF2E}"/>
              </a:ext>
            </a:extLst>
          </p:cNvPr>
          <p:cNvGrpSpPr/>
          <p:nvPr/>
        </p:nvGrpSpPr>
        <p:grpSpPr>
          <a:xfrm>
            <a:off x="1239986" y="1577775"/>
            <a:ext cx="6537372" cy="3794654"/>
            <a:chOff x="1032553" y="909262"/>
            <a:chExt cx="7078893" cy="4443573"/>
          </a:xfrm>
        </p:grpSpPr>
        <p:grpSp>
          <p:nvGrpSpPr>
            <p:cNvPr id="62" name="グループ化 61">
              <a:extLst>
                <a:ext uri="{FF2B5EF4-FFF2-40B4-BE49-F238E27FC236}">
                  <a16:creationId xmlns:a16="http://schemas.microsoft.com/office/drawing/2014/main" id="{DF139841-5FD9-D06B-C523-1D4D1B05A7BC}"/>
                </a:ext>
              </a:extLst>
            </p:cNvPr>
            <p:cNvGrpSpPr/>
            <p:nvPr/>
          </p:nvGrpSpPr>
          <p:grpSpPr>
            <a:xfrm>
              <a:off x="1032553" y="909262"/>
              <a:ext cx="7078893" cy="4443573"/>
              <a:chOff x="-768466" y="1465795"/>
              <a:chExt cx="4880915" cy="2555102"/>
            </a:xfrm>
          </p:grpSpPr>
          <p:sp>
            <p:nvSpPr>
              <p:cNvPr id="68" name="楕円 67">
                <a:extLst>
                  <a:ext uri="{FF2B5EF4-FFF2-40B4-BE49-F238E27FC236}">
                    <a16:creationId xmlns:a16="http://schemas.microsoft.com/office/drawing/2014/main" id="{298EC6FE-C2A4-12A5-8A6C-553F54639B00}"/>
                  </a:ext>
                </a:extLst>
              </p:cNvPr>
              <p:cNvSpPr/>
              <p:nvPr/>
            </p:nvSpPr>
            <p:spPr>
              <a:xfrm>
                <a:off x="-534715" y="3358298"/>
                <a:ext cx="1380085" cy="5706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被災地</a:t>
                </a:r>
              </a:p>
            </p:txBody>
          </p:sp>
          <p:sp>
            <p:nvSpPr>
              <p:cNvPr id="69" name="楕円 68">
                <a:extLst>
                  <a:ext uri="{FF2B5EF4-FFF2-40B4-BE49-F238E27FC236}">
                    <a16:creationId xmlns:a16="http://schemas.microsoft.com/office/drawing/2014/main" id="{988F322E-35C4-0F19-C22E-55C9FA056198}"/>
                  </a:ext>
                </a:extLst>
              </p:cNvPr>
              <p:cNvSpPr/>
              <p:nvPr/>
            </p:nvSpPr>
            <p:spPr>
              <a:xfrm>
                <a:off x="3184598" y="1684911"/>
                <a:ext cx="927851" cy="6117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latin typeface="ＭＳ Ｐゴシック" panose="020B0600070205080204" pitchFamily="50" charset="-128"/>
                    <a:ea typeface="ＭＳ Ｐゴシック" panose="020B0600070205080204" pitchFamily="50" charset="-128"/>
                  </a:rPr>
                  <a:t>7.6</a:t>
                </a:r>
              </a:p>
            </p:txBody>
          </p:sp>
          <p:sp>
            <p:nvSpPr>
              <p:cNvPr id="70" name="楕円 69">
                <a:extLst>
                  <a:ext uri="{FF2B5EF4-FFF2-40B4-BE49-F238E27FC236}">
                    <a16:creationId xmlns:a16="http://schemas.microsoft.com/office/drawing/2014/main" id="{CA98DF73-A18A-478F-07F8-2B9AFFBF4ABE}"/>
                  </a:ext>
                </a:extLst>
              </p:cNvPr>
              <p:cNvSpPr/>
              <p:nvPr/>
            </p:nvSpPr>
            <p:spPr>
              <a:xfrm>
                <a:off x="-768466" y="1465795"/>
                <a:ext cx="2485918" cy="6117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能登半島地震</a:t>
                </a:r>
              </a:p>
            </p:txBody>
          </p:sp>
          <p:sp>
            <p:nvSpPr>
              <p:cNvPr id="71" name="楕円 70">
                <a:extLst>
                  <a:ext uri="{FF2B5EF4-FFF2-40B4-BE49-F238E27FC236}">
                    <a16:creationId xmlns:a16="http://schemas.microsoft.com/office/drawing/2014/main" id="{63FB3A08-2585-F27D-C23F-D44C8D2C5404}"/>
                  </a:ext>
                </a:extLst>
              </p:cNvPr>
              <p:cNvSpPr/>
              <p:nvPr/>
            </p:nvSpPr>
            <p:spPr>
              <a:xfrm>
                <a:off x="1802876" y="3514098"/>
                <a:ext cx="1429547" cy="506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石川県</a:t>
                </a:r>
              </a:p>
            </p:txBody>
          </p:sp>
          <p:sp>
            <p:nvSpPr>
              <p:cNvPr id="72" name="テキスト ボックス 71">
                <a:extLst>
                  <a:ext uri="{FF2B5EF4-FFF2-40B4-BE49-F238E27FC236}">
                    <a16:creationId xmlns:a16="http://schemas.microsoft.com/office/drawing/2014/main" id="{9331605F-280D-C33C-F959-6D8F07CFC9AA}"/>
                  </a:ext>
                </a:extLst>
              </p:cNvPr>
              <p:cNvSpPr txBox="1"/>
              <p:nvPr/>
            </p:nvSpPr>
            <p:spPr>
              <a:xfrm>
                <a:off x="1717452" y="1518292"/>
                <a:ext cx="1643133"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マグニチュード</a:t>
                </a:r>
              </a:p>
            </p:txBody>
          </p:sp>
          <p:sp>
            <p:nvSpPr>
              <p:cNvPr id="73" name="テキスト ボックス 72">
                <a:extLst>
                  <a:ext uri="{FF2B5EF4-FFF2-40B4-BE49-F238E27FC236}">
                    <a16:creationId xmlns:a16="http://schemas.microsoft.com/office/drawing/2014/main" id="{816790A2-AAD7-6870-C607-451E707B9555}"/>
                  </a:ext>
                </a:extLst>
              </p:cNvPr>
              <p:cNvSpPr txBox="1"/>
              <p:nvPr/>
            </p:nvSpPr>
            <p:spPr>
              <a:xfrm>
                <a:off x="2595924" y="3215923"/>
                <a:ext cx="1136998"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最大震度</a:t>
                </a:r>
              </a:p>
            </p:txBody>
          </p:sp>
          <p:sp>
            <p:nvSpPr>
              <p:cNvPr id="74" name="テキスト ボックス 73">
                <a:extLst>
                  <a:ext uri="{FF2B5EF4-FFF2-40B4-BE49-F238E27FC236}">
                    <a16:creationId xmlns:a16="http://schemas.microsoft.com/office/drawing/2014/main" id="{0C2A237C-0BE4-2F2C-7ADD-0A7D726386E9}"/>
                  </a:ext>
                </a:extLst>
              </p:cNvPr>
              <p:cNvSpPr txBox="1"/>
              <p:nvPr/>
            </p:nvSpPr>
            <p:spPr>
              <a:xfrm>
                <a:off x="-312192" y="2509769"/>
                <a:ext cx="703458"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影響</a:t>
                </a:r>
              </a:p>
            </p:txBody>
          </p:sp>
          <p:sp>
            <p:nvSpPr>
              <p:cNvPr id="75" name="テキスト ボックス 74">
                <a:extLst>
                  <a:ext uri="{FF2B5EF4-FFF2-40B4-BE49-F238E27FC236}">
                    <a16:creationId xmlns:a16="http://schemas.microsoft.com/office/drawing/2014/main" id="{E637233B-508C-E5B6-8442-23F182744C94}"/>
                  </a:ext>
                </a:extLst>
              </p:cNvPr>
              <p:cNvSpPr txBox="1"/>
              <p:nvPr/>
            </p:nvSpPr>
            <p:spPr>
              <a:xfrm>
                <a:off x="842449" y="3101011"/>
                <a:ext cx="1111111" cy="559546"/>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地震の</a:t>
                </a:r>
                <a:endParaRPr kumimoji="1" lang="en-US" altLang="ja-JP" sz="2400" dirty="0">
                  <a:latin typeface="ＭＳ Ｐゴシック" panose="020B0600070205080204" pitchFamily="50" charset="-128"/>
                  <a:ea typeface="ＭＳ Ｐゴシック" panose="020B0600070205080204" pitchFamily="50" charset="-128"/>
                </a:endParaRPr>
              </a:p>
              <a:p>
                <a:r>
                  <a:rPr kumimoji="1" lang="ja-JP" altLang="en-US" sz="2400" dirty="0">
                    <a:latin typeface="ＭＳ Ｐゴシック" panose="020B0600070205080204" pitchFamily="50" charset="-128"/>
                    <a:ea typeface="ＭＳ Ｐゴシック" panose="020B0600070205080204" pitchFamily="50" charset="-128"/>
                  </a:rPr>
                  <a:t>影響地域</a:t>
                </a:r>
              </a:p>
            </p:txBody>
          </p:sp>
          <p:sp>
            <p:nvSpPr>
              <p:cNvPr id="76" name="楕円 75">
                <a:extLst>
                  <a:ext uri="{FF2B5EF4-FFF2-40B4-BE49-F238E27FC236}">
                    <a16:creationId xmlns:a16="http://schemas.microsoft.com/office/drawing/2014/main" id="{02370EBA-524A-ED07-178B-BDA9DC00CC28}"/>
                  </a:ext>
                </a:extLst>
              </p:cNvPr>
              <p:cNvSpPr/>
              <p:nvPr/>
            </p:nvSpPr>
            <p:spPr>
              <a:xfrm>
                <a:off x="2497887" y="2720790"/>
                <a:ext cx="1333073" cy="5266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震度 </a:t>
                </a:r>
                <a:r>
                  <a:rPr kumimoji="1" lang="en-US" altLang="ja-JP" sz="2400" dirty="0">
                    <a:latin typeface="ＭＳ Ｐゴシック" panose="020B0600070205080204" pitchFamily="50" charset="-128"/>
                    <a:ea typeface="ＭＳ Ｐゴシック" panose="020B0600070205080204" pitchFamily="50" charset="-128"/>
                  </a:rPr>
                  <a:t>7</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77" name="テキスト ボックス 76">
                <a:extLst>
                  <a:ext uri="{FF2B5EF4-FFF2-40B4-BE49-F238E27FC236}">
                    <a16:creationId xmlns:a16="http://schemas.microsoft.com/office/drawing/2014/main" id="{56D2425E-7E70-CD65-630E-C012F3831FDF}"/>
                  </a:ext>
                </a:extLst>
              </p:cNvPr>
              <p:cNvSpPr txBox="1"/>
              <p:nvPr/>
            </p:nvSpPr>
            <p:spPr>
              <a:xfrm>
                <a:off x="2100239" y="2175081"/>
                <a:ext cx="669144"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震度</a:t>
                </a:r>
              </a:p>
            </p:txBody>
          </p:sp>
        </p:grpSp>
        <p:cxnSp>
          <p:nvCxnSpPr>
            <p:cNvPr id="63" name="直線コネクタ 62">
              <a:extLst>
                <a:ext uri="{FF2B5EF4-FFF2-40B4-BE49-F238E27FC236}">
                  <a16:creationId xmlns:a16="http://schemas.microsoft.com/office/drawing/2014/main" id="{F04F1FF8-3116-0B87-4616-4EDA28581703}"/>
                </a:ext>
              </a:extLst>
            </p:cNvPr>
            <p:cNvCxnSpPr>
              <a:cxnSpLocks/>
              <a:stCxn id="70" idx="6"/>
              <a:endCxn id="69" idx="2"/>
            </p:cNvCxnSpPr>
            <p:nvPr/>
          </p:nvCxnSpPr>
          <p:spPr>
            <a:xfrm>
              <a:off x="4637932" y="1441245"/>
              <a:ext cx="2127832" cy="381064"/>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5B062876-8EA7-E712-B1AB-9695658D3E29}"/>
                </a:ext>
              </a:extLst>
            </p:cNvPr>
            <p:cNvCxnSpPr>
              <a:cxnSpLocks/>
              <a:stCxn id="70" idx="4"/>
              <a:endCxn id="68" idx="0"/>
            </p:cNvCxnSpPr>
            <p:nvPr/>
          </p:nvCxnSpPr>
          <p:spPr>
            <a:xfrm flipH="1">
              <a:off x="2372350" y="1973228"/>
              <a:ext cx="462893" cy="2227282"/>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2F5ABC0E-684D-6B7E-FB14-D0EB119AC605}"/>
                </a:ext>
              </a:extLst>
            </p:cNvPr>
            <p:cNvCxnSpPr>
              <a:cxnSpLocks/>
              <a:stCxn id="68" idx="6"/>
              <a:endCxn id="71" idx="2"/>
            </p:cNvCxnSpPr>
            <p:nvPr/>
          </p:nvCxnSpPr>
          <p:spPr>
            <a:xfrm>
              <a:off x="3373133" y="4696709"/>
              <a:ext cx="1388691" cy="215440"/>
            </a:xfrm>
            <a:prstGeom prst="line">
              <a:avLst/>
            </a:prstGeom>
            <a:ln w="38100"/>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6C223FB5-5B2C-C082-602C-974CA5FBD58F}"/>
                </a:ext>
              </a:extLst>
            </p:cNvPr>
            <p:cNvCxnSpPr>
              <a:cxnSpLocks/>
              <a:stCxn id="71" idx="0"/>
              <a:endCxn id="76" idx="3"/>
            </p:cNvCxnSpPr>
            <p:nvPr/>
          </p:nvCxnSpPr>
          <p:spPr>
            <a:xfrm flipV="1">
              <a:off x="5798475" y="3873633"/>
              <a:ext cx="254476" cy="597829"/>
            </a:xfrm>
            <a:prstGeom prst="line">
              <a:avLst/>
            </a:prstGeom>
            <a:ln w="38100"/>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D363ED5B-BF96-8BC7-A7D0-0975C75AED5A}"/>
                </a:ext>
              </a:extLst>
            </p:cNvPr>
            <p:cNvCxnSpPr>
              <a:cxnSpLocks/>
              <a:stCxn id="70" idx="5"/>
              <a:endCxn id="76" idx="1"/>
            </p:cNvCxnSpPr>
            <p:nvPr/>
          </p:nvCxnSpPr>
          <p:spPr>
            <a:xfrm>
              <a:off x="4109936" y="1817414"/>
              <a:ext cx="1943015" cy="1408545"/>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45627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正方形/長方形 61">
            <a:extLst>
              <a:ext uri="{FF2B5EF4-FFF2-40B4-BE49-F238E27FC236}">
                <a16:creationId xmlns:a16="http://schemas.microsoft.com/office/drawing/2014/main" id="{C27979F5-BEBA-C1FE-1622-2F2B20D828AA}"/>
              </a:ext>
            </a:extLst>
          </p:cNvPr>
          <p:cNvSpPr/>
          <p:nvPr/>
        </p:nvSpPr>
        <p:spPr>
          <a:xfrm>
            <a:off x="51372" y="1135294"/>
            <a:ext cx="9041258" cy="404288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1273606-E369-8764-77CF-C7F9B62B0E6C}"/>
              </a:ext>
            </a:extLst>
          </p:cNvPr>
          <p:cNvSpPr txBox="1"/>
          <p:nvPr/>
        </p:nvSpPr>
        <p:spPr>
          <a:xfrm>
            <a:off x="5785336" y="4579795"/>
            <a:ext cx="1076602" cy="461665"/>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triple</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3" name="テキスト ボックス 2">
            <a:extLst>
              <a:ext uri="{FF2B5EF4-FFF2-40B4-BE49-F238E27FC236}">
                <a16:creationId xmlns:a16="http://schemas.microsoft.com/office/drawing/2014/main" id="{2910EE4F-6594-1027-120F-16687C7E3035}"/>
              </a:ext>
            </a:extLst>
          </p:cNvPr>
          <p:cNvSpPr txBox="1"/>
          <p:nvPr/>
        </p:nvSpPr>
        <p:spPr>
          <a:xfrm>
            <a:off x="393190" y="1278155"/>
            <a:ext cx="1671981" cy="461665"/>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災害データ</a:t>
            </a:r>
          </a:p>
        </p:txBody>
      </p:sp>
      <p:sp>
        <p:nvSpPr>
          <p:cNvPr id="15" name="テキスト ボックス 14">
            <a:extLst>
              <a:ext uri="{FF2B5EF4-FFF2-40B4-BE49-F238E27FC236}">
                <a16:creationId xmlns:a16="http://schemas.microsoft.com/office/drawing/2014/main" id="{75333CF9-540A-A63B-5B0E-A6C995C3B832}"/>
              </a:ext>
            </a:extLst>
          </p:cNvPr>
          <p:cNvSpPr txBox="1"/>
          <p:nvPr/>
        </p:nvSpPr>
        <p:spPr>
          <a:xfrm>
            <a:off x="5716481" y="1246762"/>
            <a:ext cx="2770043" cy="523220"/>
          </a:xfrm>
          <a:prstGeom prst="rect">
            <a:avLst/>
          </a:prstGeom>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800" dirty="0">
                <a:latin typeface="ＭＳ Ｐゴシック" panose="020B0600070205080204" pitchFamily="50" charset="-128"/>
                <a:ea typeface="ＭＳ Ｐゴシック" panose="020B0600070205080204" pitchFamily="50" charset="-128"/>
              </a:rPr>
              <a:t>Knowledge Graph</a:t>
            </a:r>
            <a:endParaRPr kumimoji="1" lang="ja-JP" altLang="en-US" sz="2800" dirty="0">
              <a:latin typeface="ＭＳ Ｐゴシック" panose="020B0600070205080204" pitchFamily="50" charset="-128"/>
              <a:ea typeface="ＭＳ Ｐゴシック" panose="020B0600070205080204" pitchFamily="50" charset="-128"/>
            </a:endParaRPr>
          </a:p>
        </p:txBody>
      </p:sp>
      <p:sp>
        <p:nvSpPr>
          <p:cNvPr id="18" name="矢印: 右 17">
            <a:extLst>
              <a:ext uri="{FF2B5EF4-FFF2-40B4-BE49-F238E27FC236}">
                <a16:creationId xmlns:a16="http://schemas.microsoft.com/office/drawing/2014/main" id="{2189326F-22D7-8452-4435-6E00769C773D}"/>
              </a:ext>
            </a:extLst>
          </p:cNvPr>
          <p:cNvSpPr/>
          <p:nvPr/>
        </p:nvSpPr>
        <p:spPr>
          <a:xfrm>
            <a:off x="989164" y="2200907"/>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nvGrpSpPr>
          <p:cNvPr id="4" name="グループ化 3">
            <a:extLst>
              <a:ext uri="{FF2B5EF4-FFF2-40B4-BE49-F238E27FC236}">
                <a16:creationId xmlns:a16="http://schemas.microsoft.com/office/drawing/2014/main" id="{2D19AC9A-BE14-C783-BFC4-F2E96593C6D2}"/>
              </a:ext>
            </a:extLst>
          </p:cNvPr>
          <p:cNvGrpSpPr/>
          <p:nvPr/>
        </p:nvGrpSpPr>
        <p:grpSpPr>
          <a:xfrm>
            <a:off x="7528580" y="2670255"/>
            <a:ext cx="1378281" cy="1310453"/>
            <a:chOff x="7528580" y="2670255"/>
            <a:chExt cx="1378281" cy="1310453"/>
          </a:xfrm>
        </p:grpSpPr>
        <p:grpSp>
          <p:nvGrpSpPr>
            <p:cNvPr id="21" name="グループ化 20">
              <a:extLst>
                <a:ext uri="{FF2B5EF4-FFF2-40B4-BE49-F238E27FC236}">
                  <a16:creationId xmlns:a16="http://schemas.microsoft.com/office/drawing/2014/main" id="{AFCFABFA-E653-313A-5DDA-04E40846BAF0}"/>
                </a:ext>
              </a:extLst>
            </p:cNvPr>
            <p:cNvGrpSpPr/>
            <p:nvPr/>
          </p:nvGrpSpPr>
          <p:grpSpPr>
            <a:xfrm>
              <a:off x="7528580" y="2670255"/>
              <a:ext cx="1378281" cy="754564"/>
              <a:chOff x="6678249" y="2775556"/>
              <a:chExt cx="1770425" cy="1436905"/>
            </a:xfrm>
          </p:grpSpPr>
          <p:sp>
            <p:nvSpPr>
              <p:cNvPr id="30" name="楕円 29">
                <a:extLst>
                  <a:ext uri="{FF2B5EF4-FFF2-40B4-BE49-F238E27FC236}">
                    <a16:creationId xmlns:a16="http://schemas.microsoft.com/office/drawing/2014/main" id="{C331EA84-F7BD-E537-8283-A9FE14140A92}"/>
                  </a:ext>
                </a:extLst>
              </p:cNvPr>
              <p:cNvSpPr/>
              <p:nvPr/>
            </p:nvSpPr>
            <p:spPr>
              <a:xfrm>
                <a:off x="6678249"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1" name="楕円 30">
                <a:extLst>
                  <a:ext uri="{FF2B5EF4-FFF2-40B4-BE49-F238E27FC236}">
                    <a16:creationId xmlns:a16="http://schemas.microsoft.com/office/drawing/2014/main" id="{56D4C374-29C1-CD39-ED59-CBB6F1110F10}"/>
                  </a:ext>
                </a:extLst>
              </p:cNvPr>
              <p:cNvSpPr/>
              <p:nvPr/>
            </p:nvSpPr>
            <p:spPr>
              <a:xfrm>
                <a:off x="6881909"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7DB040F-E36A-6A2E-FDEE-75510779E092}"/>
                  </a:ext>
                </a:extLst>
              </p:cNvPr>
              <p:cNvSpPr/>
              <p:nvPr/>
            </p:nvSpPr>
            <p:spPr>
              <a:xfrm>
                <a:off x="8069359" y="3771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46AF9023-DB3C-9F6F-C716-A15AC871038B}"/>
                  </a:ext>
                </a:extLst>
              </p:cNvPr>
              <p:cNvSpPr/>
              <p:nvPr/>
            </p:nvSpPr>
            <p:spPr>
              <a:xfrm>
                <a:off x="8224934" y="316290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6575E9DF-C2AE-73D0-7002-C0E58FBE0059}"/>
                  </a:ext>
                </a:extLst>
              </p:cNvPr>
              <p:cNvSpPr/>
              <p:nvPr/>
            </p:nvSpPr>
            <p:spPr>
              <a:xfrm>
                <a:off x="7313710" y="3865113"/>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1261364B-4B53-B840-A493-A0CF91DED182}"/>
                  </a:ext>
                </a:extLst>
              </p:cNvPr>
              <p:cNvSpPr/>
              <p:nvPr/>
            </p:nvSpPr>
            <p:spPr>
              <a:xfrm>
                <a:off x="7329584" y="2775556"/>
                <a:ext cx="223740" cy="3473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431EB576-A822-C4EF-55A0-6BE6CF383417}"/>
                  </a:ext>
                </a:extLst>
              </p:cNvPr>
              <p:cNvCxnSpPr>
                <a:cxnSpLocks/>
                <a:stCxn id="35" idx="2"/>
                <a:endCxn id="31" idx="0"/>
              </p:cNvCxnSpPr>
              <p:nvPr/>
            </p:nvCxnSpPr>
            <p:spPr>
              <a:xfrm flipH="1">
                <a:off x="6993779" y="2949230"/>
                <a:ext cx="335805" cy="213676"/>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8F9E2CED-2193-A015-F745-348523042CF3}"/>
                  </a:ext>
                </a:extLst>
              </p:cNvPr>
              <p:cNvCxnSpPr>
                <a:cxnSpLocks/>
                <a:stCxn id="34" idx="1"/>
                <a:endCxn id="31" idx="5"/>
              </p:cNvCxnSpPr>
              <p:nvPr/>
            </p:nvCxnSpPr>
            <p:spPr>
              <a:xfrm flipH="1" flipV="1">
                <a:off x="7072883" y="3459386"/>
                <a:ext cx="273593" cy="456594"/>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15A5702A-D4B5-B76C-09F7-2CC7EAD374D6}"/>
                  </a:ext>
                </a:extLst>
              </p:cNvPr>
              <p:cNvCxnSpPr>
                <a:cxnSpLocks/>
                <a:stCxn id="30" idx="0"/>
                <a:endCxn id="31" idx="3"/>
              </p:cNvCxnSpPr>
              <p:nvPr/>
            </p:nvCxnSpPr>
            <p:spPr>
              <a:xfrm flipV="1">
                <a:off x="6790119" y="3459386"/>
                <a:ext cx="124556" cy="40572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31302044-1B9C-6BF8-458C-6EE44AD75E38}"/>
                  </a:ext>
                </a:extLst>
              </p:cNvPr>
              <p:cNvCxnSpPr>
                <a:cxnSpLocks/>
                <a:stCxn id="32" idx="2"/>
                <a:endCxn id="34" idx="6"/>
              </p:cNvCxnSpPr>
              <p:nvPr/>
            </p:nvCxnSpPr>
            <p:spPr>
              <a:xfrm flipH="1">
                <a:off x="7537450" y="3945580"/>
                <a:ext cx="531909" cy="93207"/>
              </a:xfrm>
              <a:prstGeom prst="line">
                <a:avLst/>
              </a:prstGeom>
              <a:ln/>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34EF5C7F-63BD-A33F-4794-61AB37C207CE}"/>
                  </a:ext>
                </a:extLst>
              </p:cNvPr>
              <p:cNvCxnSpPr>
                <a:cxnSpLocks/>
                <a:stCxn id="33" idx="4"/>
                <a:endCxn id="32" idx="0"/>
              </p:cNvCxnSpPr>
              <p:nvPr/>
            </p:nvCxnSpPr>
            <p:spPr>
              <a:xfrm flipH="1">
                <a:off x="8181229" y="3510254"/>
                <a:ext cx="155575" cy="261652"/>
              </a:xfrm>
              <a:prstGeom prst="line">
                <a:avLst/>
              </a:prstGeom>
              <a:ln>
                <a:prstDash val="solid"/>
              </a:ln>
            </p:spPr>
            <p:style>
              <a:lnRef idx="1">
                <a:schemeClr val="dk1"/>
              </a:lnRef>
              <a:fillRef idx="0">
                <a:schemeClr val="dk1"/>
              </a:fillRef>
              <a:effectRef idx="0">
                <a:schemeClr val="dk1"/>
              </a:effectRef>
              <a:fontRef idx="minor">
                <a:schemeClr val="tx1"/>
              </a:fontRef>
            </p:style>
          </p:cxnSp>
        </p:grpSp>
        <p:sp>
          <p:nvSpPr>
            <p:cNvPr id="22" name="楕円 21">
              <a:extLst>
                <a:ext uri="{FF2B5EF4-FFF2-40B4-BE49-F238E27FC236}">
                  <a16:creationId xmlns:a16="http://schemas.microsoft.com/office/drawing/2014/main" id="{BD4D07C7-02E6-5AF6-2502-8A4A031A790D}"/>
                </a:ext>
              </a:extLst>
            </p:cNvPr>
            <p:cNvSpPr/>
            <p:nvPr/>
          </p:nvSpPr>
          <p:spPr>
            <a:xfrm>
              <a:off x="7800830" y="3585118"/>
              <a:ext cx="174182" cy="1824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61C5F599-2B34-E047-636C-37ECADD82AC0}"/>
                </a:ext>
              </a:extLst>
            </p:cNvPr>
            <p:cNvSpPr/>
            <p:nvPr/>
          </p:nvSpPr>
          <p:spPr>
            <a:xfrm>
              <a:off x="8499212" y="3798305"/>
              <a:ext cx="174182" cy="1824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F176F359-1E3C-EB27-4423-2FC315217E7B}"/>
                </a:ext>
              </a:extLst>
            </p:cNvPr>
            <p:cNvCxnSpPr>
              <a:cxnSpLocks/>
              <a:stCxn id="22" idx="1"/>
              <a:endCxn id="30" idx="4"/>
            </p:cNvCxnSpPr>
            <p:nvPr/>
          </p:nvCxnSpPr>
          <p:spPr>
            <a:xfrm flipH="1" flipV="1">
              <a:off x="7615671" y="3424819"/>
              <a:ext cx="210668" cy="187011"/>
            </a:xfrm>
            <a:prstGeom prst="line">
              <a:avLst/>
            </a:prstGeom>
            <a:ln/>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661951CF-D96E-616D-1A47-44DF305FF7EC}"/>
                </a:ext>
              </a:extLst>
            </p:cNvPr>
            <p:cNvCxnSpPr>
              <a:cxnSpLocks/>
              <a:stCxn id="34" idx="4"/>
              <a:endCxn id="25" idx="1"/>
            </p:cNvCxnSpPr>
            <p:nvPr/>
          </p:nvCxnSpPr>
          <p:spPr>
            <a:xfrm>
              <a:off x="8110379" y="3424819"/>
              <a:ext cx="414341" cy="400198"/>
            </a:xfrm>
            <a:prstGeom prst="line">
              <a:avLst/>
            </a:prstGeom>
            <a:ln/>
          </p:spPr>
          <p:style>
            <a:lnRef idx="1">
              <a:schemeClr val="dk1"/>
            </a:lnRef>
            <a:fillRef idx="0">
              <a:schemeClr val="dk1"/>
            </a:fillRef>
            <a:effectRef idx="0">
              <a:schemeClr val="dk1"/>
            </a:effectRef>
            <a:fontRef idx="minor">
              <a:schemeClr val="tx1"/>
            </a:fontRef>
          </p:style>
        </p:cxnSp>
      </p:grpSp>
      <p:sp>
        <p:nvSpPr>
          <p:cNvPr id="41" name="矢印: 右 40">
            <a:extLst>
              <a:ext uri="{FF2B5EF4-FFF2-40B4-BE49-F238E27FC236}">
                <a16:creationId xmlns:a16="http://schemas.microsoft.com/office/drawing/2014/main" id="{828EB183-347D-EB05-7973-6116123CE7CF}"/>
              </a:ext>
            </a:extLst>
          </p:cNvPr>
          <p:cNvSpPr/>
          <p:nvPr/>
        </p:nvSpPr>
        <p:spPr>
          <a:xfrm>
            <a:off x="4957374" y="2193525"/>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42" name="図 41" descr="テキスト&#10;&#10;自動的に生成された説明">
            <a:extLst>
              <a:ext uri="{FF2B5EF4-FFF2-40B4-BE49-F238E27FC236}">
                <a16:creationId xmlns:a16="http://schemas.microsoft.com/office/drawing/2014/main" id="{17C64B0A-9B61-6D0D-B8ED-5738149CA78D}"/>
              </a:ext>
            </a:extLst>
          </p:cNvPr>
          <p:cNvPicPr>
            <a:picLocks noChangeAspect="1"/>
          </p:cNvPicPr>
          <p:nvPr/>
        </p:nvPicPr>
        <p:blipFill>
          <a:blip r:embed="rId2"/>
          <a:srcRect l="28269" t="13917" r="28598" b="13654"/>
          <a:stretch/>
        </p:blipFill>
        <p:spPr>
          <a:xfrm>
            <a:off x="236906" y="1933929"/>
            <a:ext cx="626436" cy="789516"/>
          </a:xfrm>
          <a:prstGeom prst="rect">
            <a:avLst/>
          </a:prstGeom>
        </p:spPr>
      </p:pic>
      <p:pic>
        <p:nvPicPr>
          <p:cNvPr id="43" name="図 42" descr="テキスト&#10;&#10;自動的に生成された説明">
            <a:extLst>
              <a:ext uri="{FF2B5EF4-FFF2-40B4-BE49-F238E27FC236}">
                <a16:creationId xmlns:a16="http://schemas.microsoft.com/office/drawing/2014/main" id="{5A30891A-FCC2-86C5-D750-1F3F9FBB24F6}"/>
              </a:ext>
            </a:extLst>
          </p:cNvPr>
          <p:cNvPicPr>
            <a:picLocks noChangeAspect="1"/>
          </p:cNvPicPr>
          <p:nvPr/>
        </p:nvPicPr>
        <p:blipFill>
          <a:blip r:embed="rId2"/>
          <a:srcRect l="28269" t="13917" r="28598" b="13654"/>
          <a:stretch/>
        </p:blipFill>
        <p:spPr>
          <a:xfrm>
            <a:off x="235222" y="2753143"/>
            <a:ext cx="626436" cy="789516"/>
          </a:xfrm>
          <a:prstGeom prst="rect">
            <a:avLst/>
          </a:prstGeom>
        </p:spPr>
      </p:pic>
      <p:pic>
        <p:nvPicPr>
          <p:cNvPr id="44" name="図 43" descr="テキスト&#10;&#10;自動的に生成された説明">
            <a:extLst>
              <a:ext uri="{FF2B5EF4-FFF2-40B4-BE49-F238E27FC236}">
                <a16:creationId xmlns:a16="http://schemas.microsoft.com/office/drawing/2014/main" id="{12D24FCB-A141-242E-3EDC-9DCC9BA3E595}"/>
              </a:ext>
            </a:extLst>
          </p:cNvPr>
          <p:cNvPicPr>
            <a:picLocks noChangeAspect="1"/>
          </p:cNvPicPr>
          <p:nvPr/>
        </p:nvPicPr>
        <p:blipFill>
          <a:blip r:embed="rId2"/>
          <a:srcRect l="28269" t="13917" r="28598" b="13654"/>
          <a:stretch/>
        </p:blipFill>
        <p:spPr>
          <a:xfrm>
            <a:off x="235222" y="3945868"/>
            <a:ext cx="626436" cy="789516"/>
          </a:xfrm>
          <a:prstGeom prst="rect">
            <a:avLst/>
          </a:prstGeom>
        </p:spPr>
      </p:pic>
      <p:sp>
        <p:nvSpPr>
          <p:cNvPr id="45" name="矢印: 右 44">
            <a:extLst>
              <a:ext uri="{FF2B5EF4-FFF2-40B4-BE49-F238E27FC236}">
                <a16:creationId xmlns:a16="http://schemas.microsoft.com/office/drawing/2014/main" id="{1380B53E-604E-0F05-EFD7-327331FCEA5F}"/>
              </a:ext>
            </a:extLst>
          </p:cNvPr>
          <p:cNvSpPr/>
          <p:nvPr/>
        </p:nvSpPr>
        <p:spPr>
          <a:xfrm>
            <a:off x="2225970" y="2197723"/>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C80911C8-A1AC-E0D6-F6B1-B4743911178B}"/>
              </a:ext>
            </a:extLst>
          </p:cNvPr>
          <p:cNvSpPr/>
          <p:nvPr/>
        </p:nvSpPr>
        <p:spPr>
          <a:xfrm>
            <a:off x="985907" y="2970655"/>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7" name="矢印: 右 46">
            <a:extLst>
              <a:ext uri="{FF2B5EF4-FFF2-40B4-BE49-F238E27FC236}">
                <a16:creationId xmlns:a16="http://schemas.microsoft.com/office/drawing/2014/main" id="{B6A85F22-AF7F-7487-0B3F-BB9E352B2686}"/>
              </a:ext>
            </a:extLst>
          </p:cNvPr>
          <p:cNvSpPr/>
          <p:nvPr/>
        </p:nvSpPr>
        <p:spPr>
          <a:xfrm>
            <a:off x="985907" y="4178472"/>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8" name="正方形/長方形 47">
            <a:extLst>
              <a:ext uri="{FF2B5EF4-FFF2-40B4-BE49-F238E27FC236}">
                <a16:creationId xmlns:a16="http://schemas.microsoft.com/office/drawing/2014/main" id="{DCDC6CC3-FF39-AE18-0A2C-D93D5D34CD9D}"/>
              </a:ext>
            </a:extLst>
          </p:cNvPr>
          <p:cNvSpPr/>
          <p:nvPr/>
        </p:nvSpPr>
        <p:spPr>
          <a:xfrm>
            <a:off x="2787490" y="1925673"/>
            <a:ext cx="1998076" cy="27292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200" dirty="0">
                <a:latin typeface="ＭＳ Ｐゴシック" panose="020B0600070205080204" pitchFamily="50" charset="-128"/>
                <a:ea typeface="ＭＳ Ｐゴシック" panose="020B0600070205080204" pitchFamily="50" charset="-128"/>
              </a:rPr>
              <a:t>GPT-4o</a:t>
            </a: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a:p>
            <a:pPr algn="ctr"/>
            <a:endParaRPr kumimoji="1" lang="en-US" altLang="ja-JP" sz="3200" dirty="0">
              <a:latin typeface="ＭＳ Ｐゴシック" panose="020B0600070205080204" pitchFamily="50" charset="-128"/>
              <a:ea typeface="ＭＳ Ｐゴシック" panose="020B0600070205080204" pitchFamily="50" charset="-128"/>
            </a:endParaRPr>
          </a:p>
        </p:txBody>
      </p:sp>
      <p:sp>
        <p:nvSpPr>
          <p:cNvPr id="49" name="矢印: 右 48">
            <a:extLst>
              <a:ext uri="{FF2B5EF4-FFF2-40B4-BE49-F238E27FC236}">
                <a16:creationId xmlns:a16="http://schemas.microsoft.com/office/drawing/2014/main" id="{0DDE7DB2-D05C-22A8-4148-0E53838B9AFE}"/>
              </a:ext>
            </a:extLst>
          </p:cNvPr>
          <p:cNvSpPr/>
          <p:nvPr/>
        </p:nvSpPr>
        <p:spPr>
          <a:xfrm>
            <a:off x="2226902" y="2970655"/>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114A12AA-E661-5EEF-AA40-F388585C5B3A}"/>
              </a:ext>
            </a:extLst>
          </p:cNvPr>
          <p:cNvSpPr/>
          <p:nvPr/>
        </p:nvSpPr>
        <p:spPr>
          <a:xfrm>
            <a:off x="2223099" y="4178471"/>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80EB672-FAAC-D3C4-45B8-4E2A5B49FFB0}"/>
                  </a:ext>
                </a:extLst>
              </p:cNvPr>
              <p:cNvSpPr txBox="1"/>
              <p:nvPr/>
            </p:nvSpPr>
            <p:spPr>
              <a:xfrm>
                <a:off x="424332" y="3557182"/>
                <a:ext cx="2482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xmlns="">
          <p:sp>
            <p:nvSpPr>
              <p:cNvPr id="51" name="テキスト ボックス 50">
                <a:extLst>
                  <a:ext uri="{FF2B5EF4-FFF2-40B4-BE49-F238E27FC236}">
                    <a16:creationId xmlns:a16="http://schemas.microsoft.com/office/drawing/2014/main" id="{980EB672-FAAC-D3C4-45B8-4E2A5B49FFB0}"/>
                  </a:ext>
                </a:extLst>
              </p:cNvPr>
              <p:cNvSpPr txBox="1">
                <a:spLocks noRot="1" noChangeAspect="1" noMove="1" noResize="1" noEditPoints="1" noAdjustHandles="1" noChangeArrowheads="1" noChangeShapeType="1" noTextEdit="1"/>
              </p:cNvSpPr>
              <p:nvPr/>
            </p:nvSpPr>
            <p:spPr>
              <a:xfrm>
                <a:off x="424332" y="3557182"/>
                <a:ext cx="248215" cy="400110"/>
              </a:xfrm>
              <a:prstGeom prst="rect">
                <a:avLst/>
              </a:prstGeom>
              <a:blipFill>
                <a:blip r:embed="rId3"/>
                <a:stretch>
                  <a:fillRect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006F0810-21AB-3810-0B2B-C5BB273C435D}"/>
                  </a:ext>
                </a:extLst>
              </p:cNvPr>
              <p:cNvSpPr txBox="1"/>
              <p:nvPr/>
            </p:nvSpPr>
            <p:spPr>
              <a:xfrm>
                <a:off x="1662203" y="3580598"/>
                <a:ext cx="2482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oMath>
                  </m:oMathPara>
                </a14:m>
                <a:endParaRPr kumimoji="1" lang="ja-JP" altLang="en-US" sz="2000" dirty="0"/>
              </a:p>
            </p:txBody>
          </p:sp>
        </mc:Choice>
        <mc:Fallback xmlns="">
          <p:sp>
            <p:nvSpPr>
              <p:cNvPr id="52" name="テキスト ボックス 51">
                <a:extLst>
                  <a:ext uri="{FF2B5EF4-FFF2-40B4-BE49-F238E27FC236}">
                    <a16:creationId xmlns:a16="http://schemas.microsoft.com/office/drawing/2014/main" id="{006F0810-21AB-3810-0B2B-C5BB273C435D}"/>
                  </a:ext>
                </a:extLst>
              </p:cNvPr>
              <p:cNvSpPr txBox="1">
                <a:spLocks noRot="1" noChangeAspect="1" noMove="1" noResize="1" noEditPoints="1" noAdjustHandles="1" noChangeArrowheads="1" noChangeShapeType="1" noTextEdit="1"/>
              </p:cNvSpPr>
              <p:nvPr/>
            </p:nvSpPr>
            <p:spPr>
              <a:xfrm>
                <a:off x="1662203" y="3580598"/>
                <a:ext cx="248215" cy="400110"/>
              </a:xfrm>
              <a:prstGeom prst="rect">
                <a:avLst/>
              </a:prstGeom>
              <a:blipFill>
                <a:blip r:embed="rId4"/>
                <a:stretch>
                  <a:fillRect r="-5000"/>
                </a:stretch>
              </a:blipFill>
            </p:spPr>
            <p:txBody>
              <a:bodyPr/>
              <a:lstStyle/>
              <a:p>
                <a:r>
                  <a:rPr lang="ja-JP" altLang="en-US">
                    <a:noFill/>
                  </a:rPr>
                  <a:t> </a:t>
                </a:r>
              </a:p>
            </p:txBody>
          </p:sp>
        </mc:Fallback>
      </mc:AlternateContent>
      <p:sp>
        <p:nvSpPr>
          <p:cNvPr id="53" name="矢印: 右 52">
            <a:extLst>
              <a:ext uri="{FF2B5EF4-FFF2-40B4-BE49-F238E27FC236}">
                <a16:creationId xmlns:a16="http://schemas.microsoft.com/office/drawing/2014/main" id="{544C274C-6107-26FA-EECC-BAD35E042827}"/>
              </a:ext>
            </a:extLst>
          </p:cNvPr>
          <p:cNvSpPr/>
          <p:nvPr/>
        </p:nvSpPr>
        <p:spPr>
          <a:xfrm>
            <a:off x="4947787" y="2966519"/>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54" name="矢印: 右 53">
            <a:extLst>
              <a:ext uri="{FF2B5EF4-FFF2-40B4-BE49-F238E27FC236}">
                <a16:creationId xmlns:a16="http://schemas.microsoft.com/office/drawing/2014/main" id="{691108EF-5B59-45CD-7AFE-751653AC8E3C}"/>
              </a:ext>
            </a:extLst>
          </p:cNvPr>
          <p:cNvSpPr/>
          <p:nvPr/>
        </p:nvSpPr>
        <p:spPr>
          <a:xfrm>
            <a:off x="4957374" y="4178470"/>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aphicFrame>
        <p:nvGraphicFramePr>
          <p:cNvPr id="55" name="表 54">
            <a:extLst>
              <a:ext uri="{FF2B5EF4-FFF2-40B4-BE49-F238E27FC236}">
                <a16:creationId xmlns:a16="http://schemas.microsoft.com/office/drawing/2014/main" id="{0DA647FF-FCE3-6608-483A-ECB4514F73D1}"/>
              </a:ext>
            </a:extLst>
          </p:cNvPr>
          <p:cNvGraphicFramePr>
            <a:graphicFrameLocks noGrp="1"/>
          </p:cNvGraphicFramePr>
          <p:nvPr>
            <p:extLst>
              <p:ext uri="{D42A27DB-BD31-4B8C-83A1-F6EECF244321}">
                <p14:modId xmlns:p14="http://schemas.microsoft.com/office/powerpoint/2010/main" val="1627589857"/>
              </p:ext>
            </p:extLst>
          </p:nvPr>
        </p:nvGraphicFramePr>
        <p:xfrm>
          <a:off x="5483657" y="1925673"/>
          <a:ext cx="1378281" cy="2729264"/>
        </p:xfrm>
        <a:graphic>
          <a:graphicData uri="http://schemas.openxmlformats.org/drawingml/2006/table">
            <a:tbl>
              <a:tblPr firstRow="1" bandRow="1">
                <a:tableStyleId>{5940675A-B579-460E-94D1-54222C63F5DA}</a:tableStyleId>
              </a:tblPr>
              <a:tblGrid>
                <a:gridCol w="459427">
                  <a:extLst>
                    <a:ext uri="{9D8B030D-6E8A-4147-A177-3AD203B41FA5}">
                      <a16:colId xmlns:a16="http://schemas.microsoft.com/office/drawing/2014/main" val="3187875622"/>
                    </a:ext>
                  </a:extLst>
                </a:gridCol>
                <a:gridCol w="459427">
                  <a:extLst>
                    <a:ext uri="{9D8B030D-6E8A-4147-A177-3AD203B41FA5}">
                      <a16:colId xmlns:a16="http://schemas.microsoft.com/office/drawing/2014/main" val="3850109251"/>
                    </a:ext>
                  </a:extLst>
                </a:gridCol>
                <a:gridCol w="459427">
                  <a:extLst>
                    <a:ext uri="{9D8B030D-6E8A-4147-A177-3AD203B41FA5}">
                      <a16:colId xmlns:a16="http://schemas.microsoft.com/office/drawing/2014/main" val="3202127648"/>
                    </a:ext>
                  </a:extLst>
                </a:gridCol>
              </a:tblGrid>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62464442"/>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985059991"/>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045631418"/>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846269739"/>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548580898"/>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29259941"/>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181218387"/>
                  </a:ext>
                </a:extLst>
              </a:tr>
              <a:tr h="341158">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92918859"/>
                  </a:ext>
                </a:extLst>
              </a:tr>
            </a:tbl>
          </a:graphicData>
        </a:graphic>
      </p:graphicFrame>
      <p:sp>
        <p:nvSpPr>
          <p:cNvPr id="56" name="矢印: 右 55">
            <a:extLst>
              <a:ext uri="{FF2B5EF4-FFF2-40B4-BE49-F238E27FC236}">
                <a16:creationId xmlns:a16="http://schemas.microsoft.com/office/drawing/2014/main" id="{CC9CED58-DC4F-BA6E-F223-3DCA0F582083}"/>
              </a:ext>
            </a:extLst>
          </p:cNvPr>
          <p:cNvSpPr/>
          <p:nvPr/>
        </p:nvSpPr>
        <p:spPr>
          <a:xfrm>
            <a:off x="7022201" y="3123371"/>
            <a:ext cx="386452" cy="32430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57" name="グラフィックス 56" descr="ドキュメント 枠線">
            <a:extLst>
              <a:ext uri="{FF2B5EF4-FFF2-40B4-BE49-F238E27FC236}">
                <a16:creationId xmlns:a16="http://schemas.microsoft.com/office/drawing/2014/main" id="{D6CD4975-8188-7688-3849-35359D257D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0218" y="2581560"/>
            <a:ext cx="1998076" cy="1998076"/>
          </a:xfrm>
          <a:prstGeom prst="rect">
            <a:avLst/>
          </a:prstGeom>
        </p:spPr>
      </p:pic>
      <p:pic>
        <p:nvPicPr>
          <p:cNvPr id="58" name="図 57" descr="テキスト&#10;&#10;自動的に生成された説明">
            <a:extLst>
              <a:ext uri="{FF2B5EF4-FFF2-40B4-BE49-F238E27FC236}">
                <a16:creationId xmlns:a16="http://schemas.microsoft.com/office/drawing/2014/main" id="{FD6B926F-0821-85D7-46D1-5579293788AB}"/>
              </a:ext>
            </a:extLst>
          </p:cNvPr>
          <p:cNvPicPr>
            <a:picLocks noChangeAspect="1"/>
          </p:cNvPicPr>
          <p:nvPr/>
        </p:nvPicPr>
        <p:blipFill>
          <a:blip r:embed="rId7"/>
          <a:srcRect l="15839" t="7560" r="24353" b="4616"/>
          <a:stretch/>
        </p:blipFill>
        <p:spPr>
          <a:xfrm>
            <a:off x="1372359" y="1929671"/>
            <a:ext cx="720210" cy="793774"/>
          </a:xfrm>
          <a:prstGeom prst="rect">
            <a:avLst/>
          </a:prstGeom>
        </p:spPr>
      </p:pic>
      <p:pic>
        <p:nvPicPr>
          <p:cNvPr id="59" name="図 58" descr="テキスト&#10;&#10;自動的に生成された説明">
            <a:extLst>
              <a:ext uri="{FF2B5EF4-FFF2-40B4-BE49-F238E27FC236}">
                <a16:creationId xmlns:a16="http://schemas.microsoft.com/office/drawing/2014/main" id="{EBD481E6-D0F6-1BF0-A4CF-D2994590857F}"/>
              </a:ext>
            </a:extLst>
          </p:cNvPr>
          <p:cNvPicPr>
            <a:picLocks noChangeAspect="1"/>
          </p:cNvPicPr>
          <p:nvPr/>
        </p:nvPicPr>
        <p:blipFill>
          <a:blip r:embed="rId7"/>
          <a:srcRect l="15839" t="7560" r="24353" b="4616"/>
          <a:stretch/>
        </p:blipFill>
        <p:spPr>
          <a:xfrm>
            <a:off x="1388528" y="2738256"/>
            <a:ext cx="720210" cy="793774"/>
          </a:xfrm>
          <a:prstGeom prst="rect">
            <a:avLst/>
          </a:prstGeom>
        </p:spPr>
      </p:pic>
      <p:pic>
        <p:nvPicPr>
          <p:cNvPr id="60" name="図 59" descr="テキスト&#10;&#10;自動的に生成された説明">
            <a:extLst>
              <a:ext uri="{FF2B5EF4-FFF2-40B4-BE49-F238E27FC236}">
                <a16:creationId xmlns:a16="http://schemas.microsoft.com/office/drawing/2014/main" id="{7503BF24-1A27-BA44-63F7-60202E4DDFDE}"/>
              </a:ext>
            </a:extLst>
          </p:cNvPr>
          <p:cNvPicPr>
            <a:picLocks noChangeAspect="1"/>
          </p:cNvPicPr>
          <p:nvPr/>
        </p:nvPicPr>
        <p:blipFill>
          <a:blip r:embed="rId7"/>
          <a:srcRect l="15839" t="7560" r="24353" b="4616"/>
          <a:stretch/>
        </p:blipFill>
        <p:spPr>
          <a:xfrm>
            <a:off x="1372359" y="3937715"/>
            <a:ext cx="720210" cy="793774"/>
          </a:xfrm>
          <a:prstGeom prst="rect">
            <a:avLst/>
          </a:prstGeom>
        </p:spPr>
      </p:pic>
      <p:sp>
        <p:nvSpPr>
          <p:cNvPr id="61" name="テキスト ボックス 60">
            <a:extLst>
              <a:ext uri="{FF2B5EF4-FFF2-40B4-BE49-F238E27FC236}">
                <a16:creationId xmlns:a16="http://schemas.microsoft.com/office/drawing/2014/main" id="{99D1DB04-2213-F18E-2C4B-371A17F316D8}"/>
              </a:ext>
            </a:extLst>
          </p:cNvPr>
          <p:cNvSpPr txBox="1"/>
          <p:nvPr/>
        </p:nvSpPr>
        <p:spPr>
          <a:xfrm>
            <a:off x="2976601" y="4133443"/>
            <a:ext cx="11693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800" b="1" dirty="0">
                <a:latin typeface="ＭＳ Ｐゴシック" panose="020B0600070205080204" pitchFamily="50" charset="-128"/>
                <a:ea typeface="ＭＳ Ｐゴシック" panose="020B0600070205080204" pitchFamily="50" charset="-128"/>
              </a:rPr>
              <a:t>プロンプト</a:t>
            </a:r>
            <a:endParaRPr kumimoji="1" lang="en-US" altLang="ja-JP" sz="1800" b="1"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6457649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四角形: 角を丸くする 27">
            <a:extLst>
              <a:ext uri="{FF2B5EF4-FFF2-40B4-BE49-F238E27FC236}">
                <a16:creationId xmlns:a16="http://schemas.microsoft.com/office/drawing/2014/main" id="{56E24FBA-096A-47D7-CF69-6DB8B76C814F}"/>
              </a:ext>
            </a:extLst>
          </p:cNvPr>
          <p:cNvSpPr/>
          <p:nvPr/>
        </p:nvSpPr>
        <p:spPr>
          <a:xfrm>
            <a:off x="4608479" y="3772668"/>
            <a:ext cx="4535521" cy="2653532"/>
          </a:xfrm>
          <a:prstGeom prst="roundRect">
            <a:avLst>
              <a:gd name="adj" fmla="val 482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28A8DD74-1371-6461-84AC-952D002D6C0F}"/>
              </a:ext>
            </a:extLst>
          </p:cNvPr>
          <p:cNvSpPr/>
          <p:nvPr/>
        </p:nvSpPr>
        <p:spPr>
          <a:xfrm>
            <a:off x="0" y="3781942"/>
            <a:ext cx="4173571" cy="2653532"/>
          </a:xfrm>
          <a:prstGeom prst="roundRect">
            <a:avLst>
              <a:gd name="adj" fmla="val 4827"/>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65F28EA6-C492-CAF9-D0D7-AC7227C99A02}"/>
              </a:ext>
            </a:extLst>
          </p:cNvPr>
          <p:cNvSpPr/>
          <p:nvPr/>
        </p:nvSpPr>
        <p:spPr>
          <a:xfrm>
            <a:off x="3644900" y="568576"/>
            <a:ext cx="5251450" cy="1504232"/>
          </a:xfrm>
          <a:prstGeom prst="roundRect">
            <a:avLst>
              <a:gd name="adj" fmla="val 6167"/>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543F5DE-7B5A-C2DF-3632-F8D0F3BB4810}"/>
              </a:ext>
            </a:extLst>
          </p:cNvPr>
          <p:cNvSpPr txBox="1"/>
          <p:nvPr/>
        </p:nvSpPr>
        <p:spPr>
          <a:xfrm>
            <a:off x="80928" y="2390600"/>
            <a:ext cx="3219450" cy="830997"/>
          </a:xfrm>
          <a:prstGeom prst="rect">
            <a:avLst/>
          </a:prstGeom>
          <a:solidFill>
            <a:schemeClr val="bg1"/>
          </a:solidFill>
          <a:ln w="57150">
            <a:solidFill>
              <a:schemeClr val="tx1"/>
            </a:solidFill>
          </a:ln>
        </p:spPr>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Translating Embedding :</a:t>
            </a:r>
          </a:p>
          <a:p>
            <a:r>
              <a:rPr kumimoji="1" lang="en-US" altLang="ja-JP" sz="2400" dirty="0" err="1">
                <a:latin typeface="ＭＳ Ｐゴシック" panose="020B0600070205080204" pitchFamily="50" charset="-128"/>
                <a:ea typeface="ＭＳ Ｐゴシック" panose="020B0600070205080204" pitchFamily="50" charset="-128"/>
              </a:rPr>
              <a:t>TransE</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5" name="テキスト ボックス 4">
            <a:extLst>
              <a:ext uri="{FF2B5EF4-FFF2-40B4-BE49-F238E27FC236}">
                <a16:creationId xmlns:a16="http://schemas.microsoft.com/office/drawing/2014/main" id="{76C76960-0C1D-B655-D3A2-68A286DB56C5}"/>
              </a:ext>
            </a:extLst>
          </p:cNvPr>
          <p:cNvSpPr txBox="1"/>
          <p:nvPr/>
        </p:nvSpPr>
        <p:spPr>
          <a:xfrm>
            <a:off x="342829" y="999258"/>
            <a:ext cx="2787650" cy="830997"/>
          </a:xfrm>
          <a:prstGeom prst="rect">
            <a:avLst/>
          </a:prstGeom>
          <a:solidFill>
            <a:schemeClr val="bg1"/>
          </a:solidFill>
          <a:ln>
            <a:solidFill>
              <a:schemeClr val="tx1"/>
            </a:solidFill>
          </a:ln>
        </p:spPr>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Canonical Polyadic :</a:t>
            </a:r>
          </a:p>
          <a:p>
            <a:r>
              <a:rPr kumimoji="1" lang="en-US" altLang="ja-JP" sz="2400" dirty="0">
                <a:latin typeface="ＭＳ Ｐゴシック" panose="020B0600070205080204" pitchFamily="50" charset="-128"/>
                <a:ea typeface="ＭＳ Ｐゴシック" panose="020B0600070205080204" pitchFamily="50" charset="-128"/>
              </a:rPr>
              <a:t>CP</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7A7F0B4B-F389-A086-0020-3540E3DC091C}"/>
              </a:ext>
            </a:extLst>
          </p:cNvPr>
          <p:cNvSpPr txBox="1"/>
          <p:nvPr/>
        </p:nvSpPr>
        <p:spPr>
          <a:xfrm>
            <a:off x="4880599" y="2395872"/>
            <a:ext cx="3587750" cy="830997"/>
          </a:xfrm>
          <a:prstGeom prst="rect">
            <a:avLst/>
          </a:prstGeom>
          <a:solidFill>
            <a:schemeClr val="bg1"/>
          </a:solidFill>
          <a:ln>
            <a:solidFill>
              <a:schemeClr val="tx1"/>
            </a:solidFill>
          </a:ln>
        </p:spPr>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Multi-relational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Euclidean</a:t>
            </a:r>
            <a:r>
              <a:rPr kumimoji="1" lang="en-US" altLang="ja-JP" sz="2400" dirty="0">
                <a:latin typeface="ＭＳ Ｐゴシック" panose="020B0600070205080204" pitchFamily="50" charset="-128"/>
                <a:ea typeface="ＭＳ Ｐゴシック" panose="020B0600070205080204" pitchFamily="50" charset="-128"/>
              </a:rPr>
              <a:t> :</a:t>
            </a:r>
          </a:p>
          <a:p>
            <a:r>
              <a:rPr kumimoji="1" lang="en-US" altLang="ja-JP" sz="2400" dirty="0" err="1">
                <a:latin typeface="ＭＳ Ｐゴシック" panose="020B0600070205080204" pitchFamily="50" charset="-128"/>
                <a:ea typeface="ＭＳ Ｐゴシック" panose="020B0600070205080204" pitchFamily="50" charset="-128"/>
              </a:rPr>
              <a:t>MurE</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9AFE4DAE-82E1-8DE6-1C70-BAADDA40DF74}"/>
              </a:ext>
            </a:extLst>
          </p:cNvPr>
          <p:cNvSpPr txBox="1"/>
          <p:nvPr/>
        </p:nvSpPr>
        <p:spPr>
          <a:xfrm>
            <a:off x="80997" y="3843811"/>
            <a:ext cx="3987800" cy="830997"/>
          </a:xfrm>
          <a:prstGeom prst="rect">
            <a:avLst/>
          </a:prstGeom>
          <a:solidFill>
            <a:schemeClr val="bg1"/>
          </a:solidFill>
          <a:ln>
            <a:solidFill>
              <a:schemeClr val="tx1"/>
            </a:solidFill>
          </a:ln>
        </p:spPr>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Rotation-based Embedding :</a:t>
            </a:r>
          </a:p>
          <a:p>
            <a:r>
              <a:rPr kumimoji="1" lang="en-US" altLang="ja-JP" sz="2400" dirty="0" err="1">
                <a:latin typeface="ＭＳ Ｐゴシック" panose="020B0600070205080204" pitchFamily="50" charset="-128"/>
                <a:ea typeface="ＭＳ Ｐゴシック" panose="020B0600070205080204" pitchFamily="50" charset="-128"/>
              </a:rPr>
              <a:t>RotE</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8" name="テキスト ボックス 7">
            <a:extLst>
              <a:ext uri="{FF2B5EF4-FFF2-40B4-BE49-F238E27FC236}">
                <a16:creationId xmlns:a16="http://schemas.microsoft.com/office/drawing/2014/main" id="{893AAEF8-8F28-20D2-8CFE-0CC71B4FB1FB}"/>
              </a:ext>
            </a:extLst>
          </p:cNvPr>
          <p:cNvSpPr txBox="1"/>
          <p:nvPr/>
        </p:nvSpPr>
        <p:spPr>
          <a:xfrm>
            <a:off x="80997" y="5501171"/>
            <a:ext cx="3987800" cy="830997"/>
          </a:xfrm>
          <a:prstGeom prst="rect">
            <a:avLst/>
          </a:prstGeom>
          <a:solidFill>
            <a:schemeClr val="bg1"/>
          </a:solidFill>
          <a:ln>
            <a:solidFill>
              <a:schemeClr val="tx1"/>
            </a:solidFill>
          </a:ln>
        </p:spPr>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Attention-based Embedding :</a:t>
            </a:r>
          </a:p>
          <a:p>
            <a:r>
              <a:rPr kumimoji="1" lang="en-US" altLang="ja-JP" sz="2400" dirty="0" err="1">
                <a:latin typeface="ＭＳ Ｐゴシック" panose="020B0600070205080204" pitchFamily="50" charset="-128"/>
                <a:ea typeface="ＭＳ Ｐゴシック" panose="020B0600070205080204" pitchFamily="50" charset="-128"/>
              </a:rPr>
              <a:t>AttE</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9" name="テキスト ボックス 8">
            <a:extLst>
              <a:ext uri="{FF2B5EF4-FFF2-40B4-BE49-F238E27FC236}">
                <a16:creationId xmlns:a16="http://schemas.microsoft.com/office/drawing/2014/main" id="{D613B3D5-E67D-2A33-1600-35A8B312082B}"/>
              </a:ext>
            </a:extLst>
          </p:cNvPr>
          <p:cNvSpPr txBox="1"/>
          <p:nvPr/>
        </p:nvSpPr>
        <p:spPr>
          <a:xfrm>
            <a:off x="80997" y="4672491"/>
            <a:ext cx="3987800" cy="830997"/>
          </a:xfrm>
          <a:prstGeom prst="rect">
            <a:avLst/>
          </a:prstGeom>
          <a:solidFill>
            <a:schemeClr val="bg1"/>
          </a:solidFill>
          <a:ln>
            <a:solidFill>
              <a:schemeClr val="tx1"/>
            </a:solidFill>
          </a:ln>
        </p:spPr>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Reflection-based Embedding :</a:t>
            </a:r>
          </a:p>
          <a:p>
            <a:r>
              <a:rPr kumimoji="1" lang="en-US" altLang="ja-JP" sz="2400" dirty="0" err="1">
                <a:latin typeface="ＭＳ Ｐゴシック" panose="020B0600070205080204" pitchFamily="50" charset="-128"/>
                <a:ea typeface="ＭＳ Ｐゴシック" panose="020B0600070205080204" pitchFamily="50" charset="-128"/>
              </a:rPr>
              <a:t>RefE</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10" name="テキスト ボックス 9">
            <a:extLst>
              <a:ext uri="{FF2B5EF4-FFF2-40B4-BE49-F238E27FC236}">
                <a16:creationId xmlns:a16="http://schemas.microsoft.com/office/drawing/2014/main" id="{9544F51B-3082-C1C3-501C-764BBA8701E9}"/>
              </a:ext>
            </a:extLst>
          </p:cNvPr>
          <p:cNvSpPr txBox="1"/>
          <p:nvPr/>
        </p:nvSpPr>
        <p:spPr>
          <a:xfrm>
            <a:off x="3735424" y="1538160"/>
            <a:ext cx="5080000" cy="461665"/>
          </a:xfrm>
          <a:prstGeom prst="rect">
            <a:avLst/>
          </a:prstGeom>
          <a:solidFill>
            <a:schemeClr val="bg1"/>
          </a:solidFill>
          <a:ln>
            <a:solidFill>
              <a:schemeClr val="tx1"/>
            </a:solidFill>
          </a:ln>
        </p:spPr>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Complex Embedding : </a:t>
            </a:r>
            <a:r>
              <a:rPr kumimoji="1" lang="en-US" altLang="ja-JP" sz="2400" dirty="0" err="1">
                <a:latin typeface="ＭＳ Ｐゴシック" panose="020B0600070205080204" pitchFamily="50" charset="-128"/>
                <a:ea typeface="ＭＳ Ｐゴシック" panose="020B0600070205080204" pitchFamily="50" charset="-128"/>
              </a:rPr>
              <a:t>ComplEx</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11" name="テキスト ボックス 10">
            <a:extLst>
              <a:ext uri="{FF2B5EF4-FFF2-40B4-BE49-F238E27FC236}">
                <a16:creationId xmlns:a16="http://schemas.microsoft.com/office/drawing/2014/main" id="{1AA94FD6-148E-FECE-28A0-D9AEEA952FD8}"/>
              </a:ext>
            </a:extLst>
          </p:cNvPr>
          <p:cNvSpPr txBox="1"/>
          <p:nvPr/>
        </p:nvSpPr>
        <p:spPr>
          <a:xfrm>
            <a:off x="3735424" y="634138"/>
            <a:ext cx="5080000" cy="830997"/>
          </a:xfrm>
          <a:prstGeom prst="rect">
            <a:avLst/>
          </a:prstGeom>
          <a:solidFill>
            <a:schemeClr val="bg1"/>
          </a:solidFill>
          <a:ln>
            <a:solidFill>
              <a:schemeClr val="tx1"/>
            </a:solidFill>
          </a:ln>
        </p:spPr>
        <p:txBody>
          <a:bodyPr wrap="square" rtlCol="0">
            <a:spAutoFit/>
          </a:bodyPr>
          <a:lstStyle/>
          <a:p>
            <a:r>
              <a:rPr kumimoji="1" lang="en-US" altLang="ja-JP" sz="2400" dirty="0">
                <a:solidFill>
                  <a:prstClr val="black"/>
                </a:solidFill>
                <a:latin typeface="ＭＳ Ｐゴシック" panose="020B0600070205080204" pitchFamily="50" charset="-128"/>
                <a:ea typeface="ＭＳ Ｐゴシック" panose="020B0600070205080204" pitchFamily="50" charset="-128"/>
              </a:rPr>
              <a:t>Relational Rotation in complex space </a:t>
            </a:r>
            <a:r>
              <a:rPr kumimoji="1" lang="en-US" altLang="ja-JP" sz="2400" dirty="0">
                <a:latin typeface="ＭＳ Ｐゴシック" panose="020B0600070205080204" pitchFamily="50" charset="-128"/>
                <a:ea typeface="ＭＳ Ｐゴシック" panose="020B0600070205080204" pitchFamily="50" charset="-128"/>
              </a:rPr>
              <a:t>:</a:t>
            </a:r>
          </a:p>
          <a:p>
            <a:r>
              <a:rPr kumimoji="1" lang="en-US" altLang="ja-JP" sz="2400" dirty="0">
                <a:latin typeface="ＭＳ Ｐゴシック" panose="020B0600070205080204" pitchFamily="50" charset="-128"/>
                <a:ea typeface="ＭＳ Ｐゴシック" panose="020B0600070205080204" pitchFamily="50" charset="-128"/>
              </a:rPr>
              <a:t>RotatE</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12" name="テキスト ボックス 11">
            <a:extLst>
              <a:ext uri="{FF2B5EF4-FFF2-40B4-BE49-F238E27FC236}">
                <a16:creationId xmlns:a16="http://schemas.microsoft.com/office/drawing/2014/main" id="{DEA1C30D-3D73-859C-F980-10A4EBEA0736}"/>
              </a:ext>
            </a:extLst>
          </p:cNvPr>
          <p:cNvSpPr txBox="1"/>
          <p:nvPr/>
        </p:nvSpPr>
        <p:spPr>
          <a:xfrm>
            <a:off x="4713253" y="3829088"/>
            <a:ext cx="4349750" cy="830997"/>
          </a:xfrm>
          <a:prstGeom prst="rect">
            <a:avLst/>
          </a:prstGeom>
          <a:solidFill>
            <a:schemeClr val="bg1"/>
          </a:solidFill>
          <a:ln>
            <a:solidFill>
              <a:schemeClr val="tx1"/>
            </a:solidFill>
          </a:ln>
        </p:spPr>
        <p:txBody>
          <a:bodyPr wrap="square" rtlCol="0">
            <a:spAutoFit/>
          </a:bodyPr>
          <a:lstStyle/>
          <a:p>
            <a:r>
              <a:rPr kumimoji="1" lang="en-US" altLang="ja-JP" sz="2400" dirty="0">
                <a:solidFill>
                  <a:prstClr val="black"/>
                </a:solidFill>
                <a:latin typeface="ＭＳ Ｐゴシック" panose="020B0600070205080204" pitchFamily="50" charset="-128"/>
                <a:ea typeface="ＭＳ Ｐゴシック" panose="020B0600070205080204" pitchFamily="50" charset="-128"/>
              </a:rPr>
              <a:t>Rotations in Hyperbolic space </a:t>
            </a:r>
            <a:r>
              <a:rPr kumimoji="1" lang="en-US" altLang="ja-JP" sz="2400" dirty="0">
                <a:latin typeface="ＭＳ Ｐゴシック" panose="020B0600070205080204" pitchFamily="50" charset="-128"/>
                <a:ea typeface="ＭＳ Ｐゴシック" panose="020B0600070205080204" pitchFamily="50" charset="-128"/>
              </a:rPr>
              <a:t>:</a:t>
            </a:r>
          </a:p>
          <a:p>
            <a:r>
              <a:rPr kumimoji="1" lang="en-US" altLang="ja-JP" sz="2400" dirty="0" err="1">
                <a:latin typeface="ＭＳ Ｐゴシック" panose="020B0600070205080204" pitchFamily="50" charset="-128"/>
                <a:ea typeface="ＭＳ Ｐゴシック" panose="020B0600070205080204" pitchFamily="50" charset="-128"/>
              </a:rPr>
              <a:t>RotH</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0DCCC618-978E-E0C8-543D-FEF75768A60D}"/>
              </a:ext>
            </a:extLst>
          </p:cNvPr>
          <p:cNvSpPr txBox="1"/>
          <p:nvPr/>
        </p:nvSpPr>
        <p:spPr>
          <a:xfrm>
            <a:off x="4713253" y="4658841"/>
            <a:ext cx="4349750" cy="830997"/>
          </a:xfrm>
          <a:prstGeom prst="rect">
            <a:avLst/>
          </a:prstGeom>
          <a:solidFill>
            <a:schemeClr val="bg1"/>
          </a:solidFill>
          <a:ln>
            <a:solidFill>
              <a:schemeClr val="tx1"/>
            </a:solidFill>
          </a:ln>
        </p:spPr>
        <p:txBody>
          <a:bodyPr wrap="square" rtlCol="0">
            <a:spAutoFit/>
          </a:bodyPr>
          <a:lstStyle/>
          <a:p>
            <a:r>
              <a:rPr kumimoji="1" lang="en-US" altLang="ja-JP" sz="2400" dirty="0">
                <a:solidFill>
                  <a:prstClr val="black"/>
                </a:solidFill>
                <a:latin typeface="ＭＳ Ｐゴシック" panose="020B0600070205080204" pitchFamily="50" charset="-128"/>
                <a:ea typeface="ＭＳ Ｐゴシック" panose="020B0600070205080204" pitchFamily="50" charset="-128"/>
              </a:rPr>
              <a:t>Reflections in Hyperbolic space </a:t>
            </a:r>
            <a:r>
              <a:rPr kumimoji="1" lang="en-US" altLang="ja-JP" sz="2400" dirty="0">
                <a:latin typeface="ＭＳ Ｐゴシック" panose="020B0600070205080204" pitchFamily="50" charset="-128"/>
                <a:ea typeface="ＭＳ Ｐゴシック" panose="020B0600070205080204" pitchFamily="50" charset="-128"/>
              </a:rPr>
              <a:t>:</a:t>
            </a:r>
          </a:p>
          <a:p>
            <a:r>
              <a:rPr kumimoji="1" lang="en-US" altLang="ja-JP" sz="2400" dirty="0" err="1">
                <a:latin typeface="ＭＳ Ｐゴシック" panose="020B0600070205080204" pitchFamily="50" charset="-128"/>
                <a:ea typeface="ＭＳ Ｐゴシック" panose="020B0600070205080204" pitchFamily="50" charset="-128"/>
              </a:rPr>
              <a:t>RefH</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05D03A39-3971-FD9F-7673-FB60D0904459}"/>
              </a:ext>
            </a:extLst>
          </p:cNvPr>
          <p:cNvSpPr txBox="1"/>
          <p:nvPr/>
        </p:nvSpPr>
        <p:spPr>
          <a:xfrm>
            <a:off x="4713253" y="5488594"/>
            <a:ext cx="4349750" cy="830997"/>
          </a:xfrm>
          <a:prstGeom prst="rect">
            <a:avLst/>
          </a:prstGeom>
          <a:solidFill>
            <a:schemeClr val="bg1"/>
          </a:solidFill>
          <a:ln>
            <a:solidFill>
              <a:schemeClr val="tx1"/>
            </a:solidFill>
          </a:ln>
        </p:spPr>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 </a:t>
            </a:r>
            <a:r>
              <a:rPr kumimoji="1" lang="en-US" altLang="ja-JP" sz="2400" dirty="0">
                <a:solidFill>
                  <a:prstClr val="black"/>
                </a:solidFill>
                <a:latin typeface="ＭＳ Ｐゴシック" panose="020B0600070205080204" pitchFamily="50" charset="-128"/>
                <a:ea typeface="ＭＳ Ｐゴシック" panose="020B0600070205080204" pitchFamily="50" charset="-128"/>
              </a:rPr>
              <a:t>Attention in Hyperbolic space </a:t>
            </a:r>
            <a:r>
              <a:rPr kumimoji="1" lang="en-US" altLang="ja-JP" sz="2400" dirty="0">
                <a:latin typeface="ＭＳ Ｐゴシック" panose="020B0600070205080204" pitchFamily="50" charset="-128"/>
                <a:ea typeface="ＭＳ Ｐゴシック" panose="020B0600070205080204" pitchFamily="50" charset="-128"/>
              </a:rPr>
              <a:t>:</a:t>
            </a:r>
          </a:p>
          <a:p>
            <a:r>
              <a:rPr kumimoji="1" lang="en-US" altLang="ja-JP" sz="2400" dirty="0" err="1">
                <a:latin typeface="ＭＳ Ｐゴシック" panose="020B0600070205080204" pitchFamily="50" charset="-128"/>
                <a:ea typeface="ＭＳ Ｐゴシック" panose="020B0600070205080204" pitchFamily="50" charset="-128"/>
              </a:rPr>
              <a:t>AttH</a:t>
            </a:r>
            <a:endParaRPr kumimoji="1" lang="ja-JP" altLang="en-US" sz="2400" dirty="0">
              <a:latin typeface="ＭＳ Ｐゴシック" panose="020B0600070205080204" pitchFamily="50" charset="-128"/>
              <a:ea typeface="ＭＳ Ｐゴシック" panose="020B0600070205080204" pitchFamily="50" charset="-128"/>
            </a:endParaRPr>
          </a:p>
        </p:txBody>
      </p:sp>
      <p:cxnSp>
        <p:nvCxnSpPr>
          <p:cNvPr id="16" name="直線矢印コネクタ 15">
            <a:extLst>
              <a:ext uri="{FF2B5EF4-FFF2-40B4-BE49-F238E27FC236}">
                <a16:creationId xmlns:a16="http://schemas.microsoft.com/office/drawing/2014/main" id="{3640B8B4-BA3F-2921-9A3C-CD9498ACD44A}"/>
              </a:ext>
            </a:extLst>
          </p:cNvPr>
          <p:cNvCxnSpPr>
            <a:stCxn id="4" idx="2"/>
          </p:cNvCxnSpPr>
          <p:nvPr/>
        </p:nvCxnSpPr>
        <p:spPr>
          <a:xfrm>
            <a:off x="1690653" y="3221597"/>
            <a:ext cx="0" cy="55107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A28DF400-BE97-4032-8A4C-4C9303798AF5}"/>
              </a:ext>
            </a:extLst>
          </p:cNvPr>
          <p:cNvCxnSpPr>
            <a:cxnSpLocks/>
          </p:cNvCxnSpPr>
          <p:nvPr/>
        </p:nvCxnSpPr>
        <p:spPr>
          <a:xfrm flipV="1">
            <a:off x="3300378" y="2045880"/>
            <a:ext cx="344522" cy="34472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C840C1C1-6545-4424-8DAE-A9A9FD3B2C6F}"/>
              </a:ext>
            </a:extLst>
          </p:cNvPr>
          <p:cNvCxnSpPr>
            <a:cxnSpLocks/>
            <a:stCxn id="4" idx="3"/>
            <a:endCxn id="6" idx="1"/>
          </p:cNvCxnSpPr>
          <p:nvPr/>
        </p:nvCxnSpPr>
        <p:spPr>
          <a:xfrm>
            <a:off x="3300378" y="2806099"/>
            <a:ext cx="1580221" cy="527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3" name="矢印: 右 22">
            <a:extLst>
              <a:ext uri="{FF2B5EF4-FFF2-40B4-BE49-F238E27FC236}">
                <a16:creationId xmlns:a16="http://schemas.microsoft.com/office/drawing/2014/main" id="{25589AB7-ECE5-9E53-B470-9F73EFB99324}"/>
              </a:ext>
            </a:extLst>
          </p:cNvPr>
          <p:cNvSpPr/>
          <p:nvPr/>
        </p:nvSpPr>
        <p:spPr>
          <a:xfrm>
            <a:off x="4173570" y="4911858"/>
            <a:ext cx="458685" cy="393700"/>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1691678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1557CA40-6591-6A83-EA2A-E3AFC7CC71BD}"/>
              </a:ext>
            </a:extLst>
          </p:cNvPr>
          <p:cNvSpPr txBox="1">
            <a:spLocks/>
          </p:cNvSpPr>
          <p:nvPr/>
        </p:nvSpPr>
        <p:spPr>
          <a:xfrm>
            <a:off x="3747644" y="3034406"/>
            <a:ext cx="1648711"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おわり</a:t>
            </a:r>
          </a:p>
        </p:txBody>
      </p:sp>
    </p:spTree>
    <p:extLst>
      <p:ext uri="{BB962C8B-B14F-4D97-AF65-F5344CB8AC3E}">
        <p14:creationId xmlns:p14="http://schemas.microsoft.com/office/powerpoint/2010/main" val="3451804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2FAA92EB-95D1-A4CA-2899-2929ED852CF5}"/>
              </a:ext>
            </a:extLst>
          </p:cNvPr>
          <p:cNvSpPr txBox="1">
            <a:spLocks/>
          </p:cNvSpPr>
          <p:nvPr/>
        </p:nvSpPr>
        <p:spPr>
          <a:xfrm>
            <a:off x="80928" y="68956"/>
            <a:ext cx="2587346"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要素技術</a:t>
            </a:r>
          </a:p>
        </p:txBody>
      </p:sp>
      <p:sp>
        <p:nvSpPr>
          <p:cNvPr id="5" name="スライド番号プレースホルダー 4">
            <a:extLst>
              <a:ext uri="{FF2B5EF4-FFF2-40B4-BE49-F238E27FC236}">
                <a16:creationId xmlns:a16="http://schemas.microsoft.com/office/drawing/2014/main" id="{428A5767-FE28-947F-2426-E77D8E353B9F}"/>
              </a:ext>
            </a:extLst>
          </p:cNvPr>
          <p:cNvSpPr>
            <a:spLocks noGrp="1"/>
          </p:cNvSpPr>
          <p:nvPr>
            <p:ph type="sldNum" sz="quarter" idx="12"/>
          </p:nvPr>
        </p:nvSpPr>
        <p:spPr/>
        <p:txBody>
          <a:bodyPr/>
          <a:lstStyle/>
          <a:p>
            <a:fld id="{B67975F5-DE1D-4BC9-B096-95CE2BC3E8B5}" type="slidenum">
              <a:rPr kumimoji="1" lang="ja-JP" altLang="en-US" smtClean="0"/>
              <a:t>7</a:t>
            </a:fld>
            <a:endParaRPr kumimoji="1" lang="ja-JP" altLang="en-US" dirty="0"/>
          </a:p>
        </p:txBody>
      </p:sp>
      <p:sp>
        <p:nvSpPr>
          <p:cNvPr id="2" name="テキスト ボックス 1">
            <a:extLst>
              <a:ext uri="{FF2B5EF4-FFF2-40B4-BE49-F238E27FC236}">
                <a16:creationId xmlns:a16="http://schemas.microsoft.com/office/drawing/2014/main" id="{07119C50-14E4-41C7-0ECD-2D34A048001B}"/>
              </a:ext>
            </a:extLst>
          </p:cNvPr>
          <p:cNvSpPr txBox="1"/>
          <p:nvPr/>
        </p:nvSpPr>
        <p:spPr>
          <a:xfrm>
            <a:off x="80928" y="867925"/>
            <a:ext cx="4734288" cy="646331"/>
          </a:xfrm>
          <a:prstGeom prst="rect">
            <a:avLst/>
          </a:prstGeom>
          <a:noFill/>
        </p:spPr>
        <p:txBody>
          <a:bodyPr wrap="square" rtlCol="0">
            <a:spAutoFit/>
          </a:bodyPr>
          <a:lstStyle/>
          <a:p>
            <a:pPr marL="214313" indent="-214313">
              <a:buFont typeface="Wingdings" panose="05000000000000000000" pitchFamily="2" charset="2"/>
              <a:buChar char="Ø"/>
            </a:pPr>
            <a:r>
              <a:rPr kumimoji="1" lang="en-US" altLang="ja-JP" sz="3600" dirty="0">
                <a:solidFill>
                  <a:prstClr val="black"/>
                </a:solidFill>
                <a:latin typeface="ＭＳ Ｐゴシック" panose="020B0600070205080204" pitchFamily="50" charset="-128"/>
                <a:ea typeface="ＭＳ Ｐゴシック" panose="020B0600070205080204" pitchFamily="50" charset="-128"/>
              </a:rPr>
              <a:t> Knowledge Graph</a:t>
            </a:r>
            <a:endParaRPr kumimoji="1" lang="ja-JP" altLang="en-US" sz="3600" dirty="0">
              <a:solidFill>
                <a:prstClr val="black"/>
              </a:solidFill>
              <a:latin typeface="ＭＳ Ｐゴシック" panose="020B0600070205080204" pitchFamily="50" charset="-128"/>
              <a:ea typeface="ＭＳ Ｐゴシック" panose="020B0600070205080204" pitchFamily="50" charset="-128"/>
            </a:endParaRPr>
          </a:p>
        </p:txBody>
      </p:sp>
      <p:sp>
        <p:nvSpPr>
          <p:cNvPr id="3" name="テキスト ボックス 2">
            <a:extLst>
              <a:ext uri="{FF2B5EF4-FFF2-40B4-BE49-F238E27FC236}">
                <a16:creationId xmlns:a16="http://schemas.microsoft.com/office/drawing/2014/main" id="{675A0225-724E-9F77-4B2D-CEA44CE0A38F}"/>
              </a:ext>
            </a:extLst>
          </p:cNvPr>
          <p:cNvSpPr txBox="1"/>
          <p:nvPr/>
        </p:nvSpPr>
        <p:spPr>
          <a:xfrm>
            <a:off x="569948" y="1557495"/>
            <a:ext cx="8239348" cy="584775"/>
          </a:xfrm>
          <a:prstGeom prst="rect">
            <a:avLst/>
          </a:prstGeom>
          <a:noFill/>
        </p:spPr>
        <p:txBody>
          <a:bodyPr wrap="square" rtlCol="0">
            <a:spAutoFit/>
          </a:bodyPr>
          <a:lstStyle/>
          <a:p>
            <a:r>
              <a:rPr kumimoji="1" lang="ja-JP" altLang="en-US" sz="3200" dirty="0">
                <a:solidFill>
                  <a:prstClr val="black"/>
                </a:solidFill>
                <a:latin typeface="ＭＳ Ｐゴシック" panose="020B0600070205080204" pitchFamily="50" charset="-128"/>
                <a:ea typeface="ＭＳ Ｐゴシック" panose="020B0600070205080204" pitchFamily="50" charset="-128"/>
              </a:rPr>
              <a:t>知識をグラフ構造として表した知識ネットワーク</a:t>
            </a:r>
          </a:p>
        </p:txBody>
      </p:sp>
      <p:sp>
        <p:nvSpPr>
          <p:cNvPr id="8" name="テキスト ボックス 7">
            <a:extLst>
              <a:ext uri="{FF2B5EF4-FFF2-40B4-BE49-F238E27FC236}">
                <a16:creationId xmlns:a16="http://schemas.microsoft.com/office/drawing/2014/main" id="{4C65068D-50AE-15E6-7DE7-F0EFF4AB130C}"/>
              </a:ext>
            </a:extLst>
          </p:cNvPr>
          <p:cNvSpPr txBox="1"/>
          <p:nvPr/>
        </p:nvSpPr>
        <p:spPr>
          <a:xfrm>
            <a:off x="504085" y="6204269"/>
            <a:ext cx="8135830" cy="584775"/>
          </a:xfrm>
          <a:prstGeom prst="rect">
            <a:avLst/>
          </a:prstGeom>
          <a:solidFill>
            <a:schemeClr val="bg1"/>
          </a:solid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川村隆浩ほか</a:t>
            </a:r>
            <a:r>
              <a:rPr lang="en-US" altLang="ja-JP" sz="1600" dirty="0">
                <a:latin typeface="ＭＳ Ｐゴシック" panose="020B0600070205080204" pitchFamily="50" charset="-128"/>
                <a:ea typeface="ＭＳ Ｐゴシック" panose="020B0600070205080204" pitchFamily="50" charset="-128"/>
              </a:rPr>
              <a:t>. </a:t>
            </a:r>
            <a:r>
              <a:rPr lang="ja-JP" altLang="en-US" sz="1600" dirty="0">
                <a:latin typeface="ＭＳ Ｐゴシック" panose="020B0600070205080204" pitchFamily="50" charset="-128"/>
                <a:ea typeface="ＭＳ Ｐゴシック" panose="020B0600070205080204" pitchFamily="50" charset="-128"/>
              </a:rPr>
              <a:t>第 </a:t>
            </a:r>
            <a:r>
              <a:rPr lang="en-US" altLang="ja-JP" sz="1600" dirty="0">
                <a:latin typeface="ＭＳ Ｐゴシック" panose="020B0600070205080204" pitchFamily="50" charset="-128"/>
                <a:ea typeface="ＭＳ Ｐゴシック" panose="020B0600070205080204" pitchFamily="50" charset="-128"/>
              </a:rPr>
              <a:t>1 </a:t>
            </a:r>
            <a:r>
              <a:rPr lang="ja-JP" altLang="en-US" sz="1600" dirty="0">
                <a:latin typeface="ＭＳ Ｐゴシック" panose="020B0600070205080204" pitchFamily="50" charset="-128"/>
                <a:ea typeface="ＭＳ Ｐゴシック" panose="020B0600070205080204" pitchFamily="50" charset="-128"/>
              </a:rPr>
              <a:t>回ナレッジグラフ推論チャレンジ </a:t>
            </a:r>
            <a:r>
              <a:rPr lang="en-US" altLang="ja-JP" sz="1600" dirty="0">
                <a:latin typeface="ＭＳ Ｐゴシック" panose="020B0600070205080204" pitchFamily="50" charset="-128"/>
                <a:ea typeface="ＭＳ Ｐゴシック" panose="020B0600070205080204" pitchFamily="50" charset="-128"/>
              </a:rPr>
              <a:t>2018 </a:t>
            </a:r>
            <a:r>
              <a:rPr lang="ja-JP" altLang="en-US" sz="1600" dirty="0">
                <a:latin typeface="ＭＳ Ｐゴシック" panose="020B0600070205080204" pitchFamily="50" charset="-128"/>
                <a:ea typeface="ＭＳ Ｐゴシック" panose="020B0600070205080204" pitchFamily="50" charset="-128"/>
              </a:rPr>
              <a:t>開催報告 </a:t>
            </a:r>
            <a:endParaRPr lang="en-US" altLang="ja-JP" sz="1600" dirty="0">
              <a:latin typeface="ＭＳ Ｐゴシック" panose="020B0600070205080204" pitchFamily="50" charset="-128"/>
              <a:ea typeface="ＭＳ Ｐゴシック" panose="020B0600070205080204" pitchFamily="50" charset="-128"/>
            </a:endParaRPr>
          </a:p>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説明性のある人工知能システムを目指して</a:t>
            </a:r>
            <a:r>
              <a:rPr lang="en-US" altLang="ja-JP" sz="1600" dirty="0">
                <a:latin typeface="ＭＳ Ｐゴシック" panose="020B0600070205080204" pitchFamily="50" charset="-128"/>
                <a:ea typeface="ＭＳ Ｐゴシック" panose="020B0600070205080204" pitchFamily="50" charset="-128"/>
              </a:rPr>
              <a:t>―. </a:t>
            </a:r>
            <a:r>
              <a:rPr lang="ja-JP" altLang="en-US" sz="1600" dirty="0">
                <a:latin typeface="ＭＳ Ｐゴシック" panose="020B0600070205080204" pitchFamily="50" charset="-128"/>
                <a:ea typeface="ＭＳ Ｐゴシック" panose="020B0600070205080204" pitchFamily="50" charset="-128"/>
              </a:rPr>
              <a:t>人工知能</a:t>
            </a:r>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a:t>
            </a:r>
            <a:r>
              <a:rPr lang="en-US" altLang="ja-JP" sz="1600" dirty="0">
                <a:latin typeface="ＭＳ Ｐゴシック" panose="020B0600070205080204" pitchFamily="50" charset="-128"/>
                <a:ea typeface="ＭＳ Ｐゴシック" panose="020B0600070205080204" pitchFamily="50" charset="-128"/>
              </a:rPr>
              <a:t>Vol. 34, No.</a:t>
            </a:r>
            <a:r>
              <a:rPr lang="ja-JP" altLang="en-US" sz="1600" dirty="0">
                <a:latin typeface="ＭＳ Ｐゴシック" panose="020B0600070205080204" pitchFamily="50" charset="-128"/>
                <a:ea typeface="ＭＳ Ｐゴシック" panose="020B0600070205080204" pitchFamily="50" charset="-128"/>
              </a:rPr>
              <a:t> </a:t>
            </a:r>
            <a:r>
              <a:rPr lang="en-US" altLang="ja-JP" sz="1600" dirty="0">
                <a:latin typeface="ＭＳ Ｐゴシック" panose="020B0600070205080204" pitchFamily="50" charset="-128"/>
                <a:ea typeface="ＭＳ Ｐゴシック" panose="020B0600070205080204" pitchFamily="50" charset="-128"/>
              </a:rPr>
              <a:t>3, pp. 396-412, 2019.</a:t>
            </a:r>
          </a:p>
        </p:txBody>
      </p:sp>
      <p:grpSp>
        <p:nvGrpSpPr>
          <p:cNvPr id="25" name="グループ化 24">
            <a:extLst>
              <a:ext uri="{FF2B5EF4-FFF2-40B4-BE49-F238E27FC236}">
                <a16:creationId xmlns:a16="http://schemas.microsoft.com/office/drawing/2014/main" id="{0FEECC98-866A-5060-4110-2B4BAB19D306}"/>
              </a:ext>
            </a:extLst>
          </p:cNvPr>
          <p:cNvGrpSpPr/>
          <p:nvPr/>
        </p:nvGrpSpPr>
        <p:grpSpPr>
          <a:xfrm>
            <a:off x="1245633" y="2302223"/>
            <a:ext cx="6537372" cy="3794654"/>
            <a:chOff x="1032553" y="909262"/>
            <a:chExt cx="7078893" cy="4443573"/>
          </a:xfrm>
        </p:grpSpPr>
        <p:grpSp>
          <p:nvGrpSpPr>
            <p:cNvPr id="26" name="グループ化 25">
              <a:extLst>
                <a:ext uri="{FF2B5EF4-FFF2-40B4-BE49-F238E27FC236}">
                  <a16:creationId xmlns:a16="http://schemas.microsoft.com/office/drawing/2014/main" id="{3064A1A7-FA3A-2B0C-16C4-7FFC08F4ABF2}"/>
                </a:ext>
              </a:extLst>
            </p:cNvPr>
            <p:cNvGrpSpPr/>
            <p:nvPr/>
          </p:nvGrpSpPr>
          <p:grpSpPr>
            <a:xfrm>
              <a:off x="1032553" y="909262"/>
              <a:ext cx="7078893" cy="4443573"/>
              <a:chOff x="-768466" y="1465795"/>
              <a:chExt cx="4880915" cy="2555102"/>
            </a:xfrm>
          </p:grpSpPr>
          <p:sp>
            <p:nvSpPr>
              <p:cNvPr id="32" name="楕円 31">
                <a:extLst>
                  <a:ext uri="{FF2B5EF4-FFF2-40B4-BE49-F238E27FC236}">
                    <a16:creationId xmlns:a16="http://schemas.microsoft.com/office/drawing/2014/main" id="{48918E9D-38CA-857A-9CB3-09652889C1CD}"/>
                  </a:ext>
                </a:extLst>
              </p:cNvPr>
              <p:cNvSpPr/>
              <p:nvPr/>
            </p:nvSpPr>
            <p:spPr>
              <a:xfrm>
                <a:off x="-534715" y="3358298"/>
                <a:ext cx="1380085" cy="5706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被災地</a:t>
                </a:r>
              </a:p>
            </p:txBody>
          </p:sp>
          <p:sp>
            <p:nvSpPr>
              <p:cNvPr id="33" name="楕円 32">
                <a:extLst>
                  <a:ext uri="{FF2B5EF4-FFF2-40B4-BE49-F238E27FC236}">
                    <a16:creationId xmlns:a16="http://schemas.microsoft.com/office/drawing/2014/main" id="{1A92C4FD-20FA-9326-8C54-0DE7CD6FEC01}"/>
                  </a:ext>
                </a:extLst>
              </p:cNvPr>
              <p:cNvSpPr/>
              <p:nvPr/>
            </p:nvSpPr>
            <p:spPr>
              <a:xfrm>
                <a:off x="3184598" y="1684911"/>
                <a:ext cx="927851" cy="6117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latin typeface="ＭＳ Ｐゴシック" panose="020B0600070205080204" pitchFamily="50" charset="-128"/>
                    <a:ea typeface="ＭＳ Ｐゴシック" panose="020B0600070205080204" pitchFamily="50" charset="-128"/>
                  </a:rPr>
                  <a:t>7.6</a:t>
                </a:r>
              </a:p>
            </p:txBody>
          </p:sp>
          <p:sp>
            <p:nvSpPr>
              <p:cNvPr id="34" name="楕円 33">
                <a:extLst>
                  <a:ext uri="{FF2B5EF4-FFF2-40B4-BE49-F238E27FC236}">
                    <a16:creationId xmlns:a16="http://schemas.microsoft.com/office/drawing/2014/main" id="{A8FD2085-3EB3-8807-4FFD-D8C78656E40A}"/>
                  </a:ext>
                </a:extLst>
              </p:cNvPr>
              <p:cNvSpPr/>
              <p:nvPr/>
            </p:nvSpPr>
            <p:spPr>
              <a:xfrm>
                <a:off x="-768466" y="1465795"/>
                <a:ext cx="2485918" cy="6117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能登半島地震</a:t>
                </a:r>
              </a:p>
            </p:txBody>
          </p:sp>
          <p:sp>
            <p:nvSpPr>
              <p:cNvPr id="35" name="楕円 34">
                <a:extLst>
                  <a:ext uri="{FF2B5EF4-FFF2-40B4-BE49-F238E27FC236}">
                    <a16:creationId xmlns:a16="http://schemas.microsoft.com/office/drawing/2014/main" id="{7AE3541A-E083-14DC-9E09-E550E6826C43}"/>
                  </a:ext>
                </a:extLst>
              </p:cNvPr>
              <p:cNvSpPr/>
              <p:nvPr/>
            </p:nvSpPr>
            <p:spPr>
              <a:xfrm>
                <a:off x="1802876" y="3514098"/>
                <a:ext cx="1429547" cy="506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石川県</a:t>
                </a:r>
              </a:p>
            </p:txBody>
          </p:sp>
          <p:sp>
            <p:nvSpPr>
              <p:cNvPr id="36" name="テキスト ボックス 35">
                <a:extLst>
                  <a:ext uri="{FF2B5EF4-FFF2-40B4-BE49-F238E27FC236}">
                    <a16:creationId xmlns:a16="http://schemas.microsoft.com/office/drawing/2014/main" id="{9571ECD2-9F39-5E55-4ABD-88D2A5B16702}"/>
                  </a:ext>
                </a:extLst>
              </p:cNvPr>
              <p:cNvSpPr txBox="1"/>
              <p:nvPr/>
            </p:nvSpPr>
            <p:spPr>
              <a:xfrm>
                <a:off x="1783814" y="1549323"/>
                <a:ext cx="1643133"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マグニチュード</a:t>
                </a:r>
              </a:p>
            </p:txBody>
          </p:sp>
          <p:sp>
            <p:nvSpPr>
              <p:cNvPr id="37" name="テキスト ボックス 36">
                <a:extLst>
                  <a:ext uri="{FF2B5EF4-FFF2-40B4-BE49-F238E27FC236}">
                    <a16:creationId xmlns:a16="http://schemas.microsoft.com/office/drawing/2014/main" id="{9542972E-BC25-1916-F42E-663D1B75B8B2}"/>
                  </a:ext>
                </a:extLst>
              </p:cNvPr>
              <p:cNvSpPr txBox="1"/>
              <p:nvPr/>
            </p:nvSpPr>
            <p:spPr>
              <a:xfrm>
                <a:off x="2595924" y="3241778"/>
                <a:ext cx="1136998"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最大震度</a:t>
                </a:r>
              </a:p>
            </p:txBody>
          </p:sp>
          <p:sp>
            <p:nvSpPr>
              <p:cNvPr id="38" name="テキスト ボックス 37">
                <a:extLst>
                  <a:ext uri="{FF2B5EF4-FFF2-40B4-BE49-F238E27FC236}">
                    <a16:creationId xmlns:a16="http://schemas.microsoft.com/office/drawing/2014/main" id="{D1558811-3D0D-3063-29CC-A10087131025}"/>
                  </a:ext>
                </a:extLst>
              </p:cNvPr>
              <p:cNvSpPr txBox="1"/>
              <p:nvPr/>
            </p:nvSpPr>
            <p:spPr>
              <a:xfrm>
                <a:off x="-312192" y="2509769"/>
                <a:ext cx="703458"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影響</a:t>
                </a:r>
              </a:p>
            </p:txBody>
          </p:sp>
          <p:sp>
            <p:nvSpPr>
              <p:cNvPr id="39" name="テキスト ボックス 38">
                <a:extLst>
                  <a:ext uri="{FF2B5EF4-FFF2-40B4-BE49-F238E27FC236}">
                    <a16:creationId xmlns:a16="http://schemas.microsoft.com/office/drawing/2014/main" id="{2D4C94B3-FF8E-0FAB-1677-139E0E5E27BE}"/>
                  </a:ext>
                </a:extLst>
              </p:cNvPr>
              <p:cNvSpPr txBox="1"/>
              <p:nvPr/>
            </p:nvSpPr>
            <p:spPr>
              <a:xfrm>
                <a:off x="847465" y="3140355"/>
                <a:ext cx="1111111" cy="559546"/>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地震の</a:t>
                </a:r>
                <a:endParaRPr kumimoji="1" lang="en-US" altLang="ja-JP" sz="2400" dirty="0">
                  <a:latin typeface="ＭＳ Ｐゴシック" panose="020B0600070205080204" pitchFamily="50" charset="-128"/>
                  <a:ea typeface="ＭＳ Ｐゴシック" panose="020B0600070205080204" pitchFamily="50" charset="-128"/>
                </a:endParaRPr>
              </a:p>
              <a:p>
                <a:r>
                  <a:rPr kumimoji="1" lang="ja-JP" altLang="en-US" sz="2400" dirty="0">
                    <a:latin typeface="ＭＳ Ｐゴシック" panose="020B0600070205080204" pitchFamily="50" charset="-128"/>
                    <a:ea typeface="ＭＳ Ｐゴシック" panose="020B0600070205080204" pitchFamily="50" charset="-128"/>
                  </a:rPr>
                  <a:t>影響地域</a:t>
                </a:r>
              </a:p>
            </p:txBody>
          </p:sp>
          <p:sp>
            <p:nvSpPr>
              <p:cNvPr id="40" name="楕円 39">
                <a:extLst>
                  <a:ext uri="{FF2B5EF4-FFF2-40B4-BE49-F238E27FC236}">
                    <a16:creationId xmlns:a16="http://schemas.microsoft.com/office/drawing/2014/main" id="{E151E4B5-36DD-9B7F-F1F7-C4172A7FC577}"/>
                  </a:ext>
                </a:extLst>
              </p:cNvPr>
              <p:cNvSpPr/>
              <p:nvPr/>
            </p:nvSpPr>
            <p:spPr>
              <a:xfrm>
                <a:off x="2497887" y="2720790"/>
                <a:ext cx="1333073" cy="5266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震度 </a:t>
                </a:r>
                <a:r>
                  <a:rPr kumimoji="1" lang="en-US" altLang="ja-JP" sz="2400" dirty="0">
                    <a:latin typeface="ＭＳ Ｐゴシック" panose="020B0600070205080204" pitchFamily="50" charset="-128"/>
                    <a:ea typeface="ＭＳ Ｐゴシック" panose="020B0600070205080204" pitchFamily="50" charset="-128"/>
                  </a:rPr>
                  <a:t>7</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41" name="テキスト ボックス 40">
                <a:extLst>
                  <a:ext uri="{FF2B5EF4-FFF2-40B4-BE49-F238E27FC236}">
                    <a16:creationId xmlns:a16="http://schemas.microsoft.com/office/drawing/2014/main" id="{C1F03DE6-4D9D-DAA8-F9E7-0306C38EE1A8}"/>
                  </a:ext>
                </a:extLst>
              </p:cNvPr>
              <p:cNvSpPr txBox="1"/>
              <p:nvPr/>
            </p:nvSpPr>
            <p:spPr>
              <a:xfrm>
                <a:off x="2023967" y="2214742"/>
                <a:ext cx="669144" cy="31085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震度</a:t>
                </a:r>
              </a:p>
            </p:txBody>
          </p:sp>
        </p:grpSp>
        <p:cxnSp>
          <p:nvCxnSpPr>
            <p:cNvPr id="27" name="直線コネクタ 26">
              <a:extLst>
                <a:ext uri="{FF2B5EF4-FFF2-40B4-BE49-F238E27FC236}">
                  <a16:creationId xmlns:a16="http://schemas.microsoft.com/office/drawing/2014/main" id="{2565F756-0080-3566-BE03-A603DCF7D862}"/>
                </a:ext>
              </a:extLst>
            </p:cNvPr>
            <p:cNvCxnSpPr>
              <a:cxnSpLocks/>
              <a:stCxn id="34" idx="6"/>
              <a:endCxn id="33" idx="2"/>
            </p:cNvCxnSpPr>
            <p:nvPr/>
          </p:nvCxnSpPr>
          <p:spPr>
            <a:xfrm>
              <a:off x="4637932" y="1441245"/>
              <a:ext cx="2127832" cy="381064"/>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線コネクタ 27">
              <a:extLst>
                <a:ext uri="{FF2B5EF4-FFF2-40B4-BE49-F238E27FC236}">
                  <a16:creationId xmlns:a16="http://schemas.microsoft.com/office/drawing/2014/main" id="{C973559A-F432-660A-1874-A0253C1CA00B}"/>
                </a:ext>
              </a:extLst>
            </p:cNvPr>
            <p:cNvCxnSpPr>
              <a:cxnSpLocks/>
              <a:stCxn id="34" idx="4"/>
              <a:endCxn id="32" idx="0"/>
            </p:cNvCxnSpPr>
            <p:nvPr/>
          </p:nvCxnSpPr>
          <p:spPr>
            <a:xfrm flipH="1">
              <a:off x="2372350" y="1973228"/>
              <a:ext cx="462893" cy="2227282"/>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コネクタ 28">
              <a:extLst>
                <a:ext uri="{FF2B5EF4-FFF2-40B4-BE49-F238E27FC236}">
                  <a16:creationId xmlns:a16="http://schemas.microsoft.com/office/drawing/2014/main" id="{168D4D9F-7804-D7FE-B582-27DFAD26C672}"/>
                </a:ext>
              </a:extLst>
            </p:cNvPr>
            <p:cNvCxnSpPr>
              <a:cxnSpLocks/>
              <a:stCxn id="32" idx="6"/>
              <a:endCxn id="35" idx="2"/>
            </p:cNvCxnSpPr>
            <p:nvPr/>
          </p:nvCxnSpPr>
          <p:spPr>
            <a:xfrm>
              <a:off x="3373133" y="4696709"/>
              <a:ext cx="1388691" cy="2154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線コネクタ 29">
              <a:extLst>
                <a:ext uri="{FF2B5EF4-FFF2-40B4-BE49-F238E27FC236}">
                  <a16:creationId xmlns:a16="http://schemas.microsoft.com/office/drawing/2014/main" id="{AB16FA7B-BC44-DDD6-18E5-7F91CEDD7132}"/>
                </a:ext>
              </a:extLst>
            </p:cNvPr>
            <p:cNvCxnSpPr>
              <a:cxnSpLocks/>
              <a:stCxn id="35" idx="0"/>
              <a:endCxn id="40" idx="3"/>
            </p:cNvCxnSpPr>
            <p:nvPr/>
          </p:nvCxnSpPr>
          <p:spPr>
            <a:xfrm flipV="1">
              <a:off x="5798475" y="3873633"/>
              <a:ext cx="254476" cy="59782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線コネクタ 30">
              <a:extLst>
                <a:ext uri="{FF2B5EF4-FFF2-40B4-BE49-F238E27FC236}">
                  <a16:creationId xmlns:a16="http://schemas.microsoft.com/office/drawing/2014/main" id="{3D889B1E-4F10-B2BB-ABB6-7CF9A2773364}"/>
                </a:ext>
              </a:extLst>
            </p:cNvPr>
            <p:cNvCxnSpPr>
              <a:cxnSpLocks/>
              <a:stCxn id="34" idx="5"/>
              <a:endCxn id="40" idx="1"/>
            </p:cNvCxnSpPr>
            <p:nvPr/>
          </p:nvCxnSpPr>
          <p:spPr>
            <a:xfrm>
              <a:off x="4109936" y="1817414"/>
              <a:ext cx="1943015" cy="1408545"/>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35709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428A5767-FE28-947F-2426-E77D8E353B9F}"/>
              </a:ext>
            </a:extLst>
          </p:cNvPr>
          <p:cNvSpPr>
            <a:spLocks noGrp="1"/>
          </p:cNvSpPr>
          <p:nvPr>
            <p:ph type="sldNum" sz="quarter" idx="12"/>
          </p:nvPr>
        </p:nvSpPr>
        <p:spPr/>
        <p:txBody>
          <a:bodyPr/>
          <a:lstStyle/>
          <a:p>
            <a:fld id="{B67975F5-DE1D-4BC9-B096-95CE2BC3E8B5}" type="slidenum">
              <a:rPr kumimoji="1" lang="ja-JP" altLang="en-US" smtClean="0"/>
              <a:t>8</a:t>
            </a:fld>
            <a:endParaRPr kumimoji="1" lang="ja-JP" altLang="en-US" dirty="0"/>
          </a:p>
        </p:txBody>
      </p:sp>
      <p:sp>
        <p:nvSpPr>
          <p:cNvPr id="2" name="テキスト ボックス 1">
            <a:extLst>
              <a:ext uri="{FF2B5EF4-FFF2-40B4-BE49-F238E27FC236}">
                <a16:creationId xmlns:a16="http://schemas.microsoft.com/office/drawing/2014/main" id="{07119C50-14E4-41C7-0ECD-2D34A048001B}"/>
              </a:ext>
            </a:extLst>
          </p:cNvPr>
          <p:cNvSpPr txBox="1"/>
          <p:nvPr/>
        </p:nvSpPr>
        <p:spPr>
          <a:xfrm>
            <a:off x="83099" y="856338"/>
            <a:ext cx="4410358" cy="646331"/>
          </a:xfrm>
          <a:prstGeom prst="rect">
            <a:avLst/>
          </a:prstGeom>
          <a:noFill/>
        </p:spPr>
        <p:txBody>
          <a:bodyPr wrap="square" rtlCol="0">
            <a:spAutoFit/>
          </a:bodyPr>
          <a:lstStyle/>
          <a:p>
            <a:pPr marL="214313" indent="-214313">
              <a:buFont typeface="Wingdings" panose="05000000000000000000" pitchFamily="2" charset="2"/>
              <a:buChar char="Ø"/>
            </a:pPr>
            <a:r>
              <a:rPr kumimoji="1" lang="en-US" altLang="ja-JP" sz="3600" dirty="0">
                <a:solidFill>
                  <a:prstClr val="black"/>
                </a:solidFill>
                <a:latin typeface="ＭＳ Ｐゴシック" panose="020B0600070205080204" pitchFamily="50" charset="-128"/>
                <a:ea typeface="ＭＳ Ｐゴシック" panose="020B0600070205080204" pitchFamily="50" charset="-128"/>
              </a:rPr>
              <a:t> Knowledge Graph</a:t>
            </a:r>
            <a:endParaRPr kumimoji="1" lang="ja-JP" altLang="en-US" sz="3600" dirty="0">
              <a:solidFill>
                <a:prstClr val="black"/>
              </a:solidFill>
              <a:latin typeface="ＭＳ Ｐゴシック" panose="020B0600070205080204" pitchFamily="50" charset="-128"/>
              <a:ea typeface="ＭＳ Ｐゴシック" panose="020B0600070205080204" pitchFamily="50" charset="-128"/>
            </a:endParaRPr>
          </a:p>
        </p:txBody>
      </p:sp>
      <p:grpSp>
        <p:nvGrpSpPr>
          <p:cNvPr id="4" name="グループ化 3">
            <a:extLst>
              <a:ext uri="{FF2B5EF4-FFF2-40B4-BE49-F238E27FC236}">
                <a16:creationId xmlns:a16="http://schemas.microsoft.com/office/drawing/2014/main" id="{24571175-691A-A0A7-354C-D31757226360}"/>
              </a:ext>
            </a:extLst>
          </p:cNvPr>
          <p:cNvGrpSpPr/>
          <p:nvPr/>
        </p:nvGrpSpPr>
        <p:grpSpPr>
          <a:xfrm>
            <a:off x="881002" y="1417185"/>
            <a:ext cx="7399882" cy="2074887"/>
            <a:chOff x="1659951" y="3195029"/>
            <a:chExt cx="5774854" cy="1804617"/>
          </a:xfrm>
        </p:grpSpPr>
        <p:sp>
          <p:nvSpPr>
            <p:cNvPr id="6" name="テキスト ボックス 5">
              <a:extLst>
                <a:ext uri="{FF2B5EF4-FFF2-40B4-BE49-F238E27FC236}">
                  <a16:creationId xmlns:a16="http://schemas.microsoft.com/office/drawing/2014/main" id="{31E30EC1-1579-82C3-066B-7D082031095D}"/>
                </a:ext>
              </a:extLst>
            </p:cNvPr>
            <p:cNvSpPr txBox="1"/>
            <p:nvPr/>
          </p:nvSpPr>
          <p:spPr>
            <a:xfrm>
              <a:off x="3666298" y="3195029"/>
              <a:ext cx="1808924" cy="455067"/>
            </a:xfrm>
            <a:prstGeom prst="rect">
              <a:avLst/>
            </a:prstGeom>
            <a:noFill/>
          </p:spPr>
          <p:txBody>
            <a:bodyPr wrap="square" rtlCol="0">
              <a:spAutoFit/>
            </a:bodyPr>
            <a:lstStyle/>
            <a:p>
              <a:r>
                <a:rPr kumimoji="1" lang="en-US" altLang="ja-JP" sz="2800" dirty="0">
                  <a:solidFill>
                    <a:prstClr val="black"/>
                  </a:solidFill>
                  <a:latin typeface="ＭＳ Ｐゴシック" panose="020B0600070205080204" pitchFamily="50" charset="-128"/>
                  <a:ea typeface="ＭＳ Ｐゴシック" panose="020B0600070205080204" pitchFamily="50" charset="-128"/>
                </a:rPr>
                <a:t>3 </a:t>
              </a:r>
              <a:r>
                <a:rPr kumimoji="1" lang="ja-JP" altLang="en-US" sz="2800" dirty="0">
                  <a:solidFill>
                    <a:prstClr val="black"/>
                  </a:solidFill>
                  <a:latin typeface="ＭＳ Ｐゴシック" panose="020B0600070205080204" pitchFamily="50" charset="-128"/>
                  <a:ea typeface="ＭＳ Ｐゴシック" panose="020B0600070205080204" pitchFamily="50" charset="-128"/>
                </a:rPr>
                <a:t>つ組 </a:t>
              </a:r>
              <a:r>
                <a:rPr kumimoji="1" lang="en-US" altLang="ja-JP" sz="2800" dirty="0">
                  <a:solidFill>
                    <a:prstClr val="black"/>
                  </a:solidFill>
                  <a:latin typeface="ＭＳ Ｐゴシック" panose="020B0600070205080204" pitchFamily="50" charset="-128"/>
                  <a:ea typeface="ＭＳ Ｐゴシック" panose="020B0600070205080204" pitchFamily="50" charset="-128"/>
                </a:rPr>
                <a:t>(triple) </a:t>
              </a:r>
              <a:endParaRPr kumimoji="1" lang="ja-JP" altLang="en-US" sz="2800" dirty="0">
                <a:solidFill>
                  <a:prstClr val="black"/>
                </a:solidFill>
                <a:latin typeface="ＭＳ Ｐゴシック" panose="020B0600070205080204" pitchFamily="50" charset="-128"/>
                <a:ea typeface="ＭＳ Ｐゴシック" panose="020B0600070205080204" pitchFamily="50" charset="-128"/>
              </a:endParaRPr>
            </a:p>
          </p:txBody>
        </p:sp>
        <p:sp>
          <p:nvSpPr>
            <p:cNvPr id="7" name="楕円 6">
              <a:extLst>
                <a:ext uri="{FF2B5EF4-FFF2-40B4-BE49-F238E27FC236}">
                  <a16:creationId xmlns:a16="http://schemas.microsoft.com/office/drawing/2014/main" id="{4ABC2353-3D16-C16A-F69F-8EEFE182ECA9}"/>
                </a:ext>
              </a:extLst>
            </p:cNvPr>
            <p:cNvSpPr/>
            <p:nvPr/>
          </p:nvSpPr>
          <p:spPr>
            <a:xfrm>
              <a:off x="1659951" y="3641394"/>
              <a:ext cx="2006347" cy="844486"/>
            </a:xfrm>
            <a:prstGeom prst="ellipse">
              <a:avLst/>
            </a:prstGeom>
            <a:solidFill>
              <a:sysClr val="window" lastClr="FFFFFF"/>
            </a:solidFill>
            <a:ln w="38100"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能登半島地震</a:t>
              </a:r>
            </a:p>
          </p:txBody>
        </p:sp>
        <p:sp>
          <p:nvSpPr>
            <p:cNvPr id="8" name="楕円 7">
              <a:extLst>
                <a:ext uri="{FF2B5EF4-FFF2-40B4-BE49-F238E27FC236}">
                  <a16:creationId xmlns:a16="http://schemas.microsoft.com/office/drawing/2014/main" id="{2FBBBA05-B2FB-426D-A1B2-263EBD4319A4}"/>
                </a:ext>
              </a:extLst>
            </p:cNvPr>
            <p:cNvSpPr/>
            <p:nvPr/>
          </p:nvSpPr>
          <p:spPr>
            <a:xfrm>
              <a:off x="5428458" y="3641394"/>
              <a:ext cx="2006347" cy="844486"/>
            </a:xfrm>
            <a:prstGeom prst="ellipse">
              <a:avLst/>
            </a:prstGeom>
            <a:solidFill>
              <a:sysClr val="window" lastClr="FFFFFF"/>
            </a:solidFill>
            <a:ln w="38100"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震度 </a:t>
              </a:r>
              <a:r>
                <a:rPr kumimoji="1" lang="en-US" altLang="ja-JP" sz="28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7</a:t>
              </a:r>
              <a:endParaRPr kumimoji="1" lang="ja-JP" altLang="en-US" sz="28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endParaRPr>
            </a:p>
          </p:txBody>
        </p:sp>
        <p:cxnSp>
          <p:nvCxnSpPr>
            <p:cNvPr id="9" name="直線矢印コネクタ 8">
              <a:extLst>
                <a:ext uri="{FF2B5EF4-FFF2-40B4-BE49-F238E27FC236}">
                  <a16:creationId xmlns:a16="http://schemas.microsoft.com/office/drawing/2014/main" id="{39E44150-681E-4CD3-BBCF-249DD089B248}"/>
                </a:ext>
              </a:extLst>
            </p:cNvPr>
            <p:cNvCxnSpPr>
              <a:cxnSpLocks/>
              <a:stCxn id="7" idx="6"/>
              <a:endCxn id="8" idx="2"/>
            </p:cNvCxnSpPr>
            <p:nvPr/>
          </p:nvCxnSpPr>
          <p:spPr>
            <a:xfrm>
              <a:off x="3666298" y="4063637"/>
              <a:ext cx="1762159" cy="0"/>
            </a:xfrm>
            <a:prstGeom prst="straightConnector1">
              <a:avLst/>
            </a:prstGeom>
            <a:noFill/>
            <a:ln w="38100" cap="rnd" cmpd="sng" algn="ctr">
              <a:solidFill>
                <a:schemeClr val="tx1"/>
              </a:solidFill>
              <a:prstDash val="solid"/>
              <a:tailEnd type="triangle"/>
            </a:ln>
            <a:effectLst>
              <a:outerShdw blurRad="38100" dist="25400" dir="5400000" rotWithShape="0">
                <a:srgbClr val="000000">
                  <a:alpha val="25000"/>
                </a:srgbClr>
              </a:outerShdw>
            </a:effectLst>
          </p:spPr>
        </p:cxnSp>
        <p:sp>
          <p:nvSpPr>
            <p:cNvPr id="10" name="テキスト ボックス 9">
              <a:extLst>
                <a:ext uri="{FF2B5EF4-FFF2-40B4-BE49-F238E27FC236}">
                  <a16:creationId xmlns:a16="http://schemas.microsoft.com/office/drawing/2014/main" id="{3A5BD5A0-E230-05FE-BE95-DC4C08D66F29}"/>
                </a:ext>
              </a:extLst>
            </p:cNvPr>
            <p:cNvSpPr txBox="1"/>
            <p:nvPr/>
          </p:nvSpPr>
          <p:spPr>
            <a:xfrm>
              <a:off x="4153001" y="4021478"/>
              <a:ext cx="721732" cy="455067"/>
            </a:xfrm>
            <a:prstGeom prst="rect">
              <a:avLst/>
            </a:prstGeom>
            <a:noFill/>
          </p:spPr>
          <p:txBody>
            <a:bodyPr wrap="square" rtlCol="0">
              <a:spAutoFit/>
            </a:bodyPr>
            <a:lstStyle/>
            <a:p>
              <a:r>
                <a:rPr kumimoji="1" lang="ja-JP" altLang="en-US" sz="2800" dirty="0">
                  <a:solidFill>
                    <a:prstClr val="black"/>
                  </a:solidFill>
                  <a:latin typeface="ＭＳ Ｐゴシック" panose="020B0600070205080204" pitchFamily="50" charset="-128"/>
                  <a:ea typeface="ＭＳ Ｐゴシック" panose="020B0600070205080204" pitchFamily="50" charset="-128"/>
                </a:rPr>
                <a:t>震度</a:t>
              </a:r>
            </a:p>
          </p:txBody>
        </p:sp>
        <p:sp>
          <p:nvSpPr>
            <p:cNvPr id="11" name="テキスト ボックス 10">
              <a:extLst>
                <a:ext uri="{FF2B5EF4-FFF2-40B4-BE49-F238E27FC236}">
                  <a16:creationId xmlns:a16="http://schemas.microsoft.com/office/drawing/2014/main" id="{F308C750-DF7B-1CA7-DE51-23858068E121}"/>
                </a:ext>
              </a:extLst>
            </p:cNvPr>
            <p:cNvSpPr txBox="1"/>
            <p:nvPr/>
          </p:nvSpPr>
          <p:spPr>
            <a:xfrm>
              <a:off x="6143619" y="4490984"/>
              <a:ext cx="947044" cy="508662"/>
            </a:xfrm>
            <a:prstGeom prst="rect">
              <a:avLst/>
            </a:prstGeom>
            <a:noFill/>
          </p:spPr>
          <p:txBody>
            <a:bodyPr wrap="square" rtlCol="0">
              <a:spAutoFit/>
            </a:bodyPr>
            <a:lstStyle/>
            <a:p>
              <a:r>
                <a:rPr kumimoji="1" lang="en-US" altLang="ja-JP" sz="2800" dirty="0">
                  <a:solidFill>
                    <a:prstClr val="black"/>
                  </a:solidFill>
                  <a:latin typeface="ＭＳ Ｐゴシック" panose="020B0600070205080204" pitchFamily="50" charset="-128"/>
                  <a:ea typeface="ＭＳ Ｐゴシック" panose="020B0600070205080204" pitchFamily="50" charset="-128"/>
                </a:rPr>
                <a:t>(tail)</a:t>
              </a:r>
              <a:endParaRPr kumimoji="1" lang="ja-JP" altLang="en-US" sz="2800" dirty="0">
                <a:solidFill>
                  <a:prstClr val="black"/>
                </a:solidFill>
                <a:latin typeface="ＭＳ Ｐゴシック" panose="020B0600070205080204" pitchFamily="50" charset="-128"/>
                <a:ea typeface="ＭＳ Ｐゴシック" panose="020B0600070205080204" pitchFamily="50" charset="-128"/>
              </a:endParaRPr>
            </a:p>
          </p:txBody>
        </p:sp>
        <p:sp>
          <p:nvSpPr>
            <p:cNvPr id="12" name="テキスト ボックス 11">
              <a:extLst>
                <a:ext uri="{FF2B5EF4-FFF2-40B4-BE49-F238E27FC236}">
                  <a16:creationId xmlns:a16="http://schemas.microsoft.com/office/drawing/2014/main" id="{E0D586AA-67F2-A10F-26FB-5758BF82DA85}"/>
                </a:ext>
              </a:extLst>
            </p:cNvPr>
            <p:cNvSpPr txBox="1"/>
            <p:nvPr/>
          </p:nvSpPr>
          <p:spPr>
            <a:xfrm>
              <a:off x="3911016" y="4483254"/>
              <a:ext cx="1205700" cy="455067"/>
            </a:xfrm>
            <a:prstGeom prst="rect">
              <a:avLst/>
            </a:prstGeom>
            <a:noFill/>
          </p:spPr>
          <p:txBody>
            <a:bodyPr wrap="square" rtlCol="0">
              <a:spAutoFit/>
            </a:bodyPr>
            <a:lstStyle/>
            <a:p>
              <a:r>
                <a:rPr kumimoji="1" lang="en-US" altLang="ja-JP" sz="2800" dirty="0">
                  <a:solidFill>
                    <a:prstClr val="black"/>
                  </a:solidFill>
                  <a:latin typeface="ＭＳ Ｐゴシック" panose="020B0600070205080204" pitchFamily="50" charset="-128"/>
                  <a:ea typeface="ＭＳ Ｐゴシック" panose="020B0600070205080204" pitchFamily="50" charset="-128"/>
                </a:rPr>
                <a:t>(relation)</a:t>
              </a:r>
              <a:endParaRPr kumimoji="1" lang="ja-JP" altLang="en-US" sz="2800" dirty="0">
                <a:solidFill>
                  <a:prstClr val="black"/>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8F87B8F8-4EE2-EE88-3251-FE0EBBE0F56F}"/>
                </a:ext>
              </a:extLst>
            </p:cNvPr>
            <p:cNvSpPr txBox="1"/>
            <p:nvPr/>
          </p:nvSpPr>
          <p:spPr>
            <a:xfrm>
              <a:off x="2254588" y="4490984"/>
              <a:ext cx="1259049" cy="508662"/>
            </a:xfrm>
            <a:prstGeom prst="rect">
              <a:avLst/>
            </a:prstGeom>
            <a:noFill/>
          </p:spPr>
          <p:txBody>
            <a:bodyPr wrap="square" rtlCol="0">
              <a:spAutoFit/>
            </a:bodyPr>
            <a:lstStyle/>
            <a:p>
              <a:r>
                <a:rPr kumimoji="1" lang="en-US" altLang="ja-JP" sz="2800" dirty="0">
                  <a:solidFill>
                    <a:prstClr val="black"/>
                  </a:solidFill>
                  <a:latin typeface="ＭＳ Ｐゴシック" panose="020B0600070205080204" pitchFamily="50" charset="-128"/>
                  <a:ea typeface="ＭＳ Ｐゴシック" panose="020B0600070205080204" pitchFamily="50" charset="-128"/>
                </a:rPr>
                <a:t>(head)</a:t>
              </a:r>
              <a:endParaRPr kumimoji="1" lang="ja-JP" altLang="en-US" sz="2800" dirty="0">
                <a:solidFill>
                  <a:prstClr val="black"/>
                </a:solidFill>
                <a:latin typeface="ＭＳ Ｐゴシック" panose="020B0600070205080204" pitchFamily="50" charset="-128"/>
                <a:ea typeface="ＭＳ Ｐゴシック" panose="020B0600070205080204" pitchFamily="50" charset="-128"/>
              </a:endParaRPr>
            </a:p>
          </p:txBody>
        </p:sp>
      </p:grpSp>
      <p:sp>
        <p:nvSpPr>
          <p:cNvPr id="3" name="タイトル 1">
            <a:extLst>
              <a:ext uri="{FF2B5EF4-FFF2-40B4-BE49-F238E27FC236}">
                <a16:creationId xmlns:a16="http://schemas.microsoft.com/office/drawing/2014/main" id="{A22F10E5-6DA6-9C5F-B8D4-4054E127D407}"/>
              </a:ext>
            </a:extLst>
          </p:cNvPr>
          <p:cNvSpPr txBox="1">
            <a:spLocks/>
          </p:cNvSpPr>
          <p:nvPr/>
        </p:nvSpPr>
        <p:spPr>
          <a:xfrm>
            <a:off x="80928" y="68956"/>
            <a:ext cx="2587346" cy="789187"/>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dirty="0">
                <a:latin typeface="ＭＳ Ｐゴシック" panose="020B0600070205080204" pitchFamily="50" charset="-128"/>
                <a:ea typeface="ＭＳ Ｐゴシック" panose="020B0600070205080204" pitchFamily="50" charset="-128"/>
              </a:rPr>
              <a:t>要素技術</a:t>
            </a:r>
          </a:p>
        </p:txBody>
      </p:sp>
      <p:graphicFrame>
        <p:nvGraphicFramePr>
          <p:cNvPr id="14" name="表 13">
            <a:extLst>
              <a:ext uri="{FF2B5EF4-FFF2-40B4-BE49-F238E27FC236}">
                <a16:creationId xmlns:a16="http://schemas.microsoft.com/office/drawing/2014/main" id="{0A6AE2F6-33C8-1DCF-BBC0-2611080B1462}"/>
              </a:ext>
            </a:extLst>
          </p:cNvPr>
          <p:cNvGraphicFramePr>
            <a:graphicFrameLocks noGrp="1"/>
          </p:cNvGraphicFramePr>
          <p:nvPr>
            <p:extLst>
              <p:ext uri="{D42A27DB-BD31-4B8C-83A1-F6EECF244321}">
                <p14:modId xmlns:p14="http://schemas.microsoft.com/office/powerpoint/2010/main" val="2293639610"/>
              </p:ext>
            </p:extLst>
          </p:nvPr>
        </p:nvGraphicFramePr>
        <p:xfrm>
          <a:off x="368301" y="3481917"/>
          <a:ext cx="8407398" cy="3254626"/>
        </p:xfrm>
        <a:graphic>
          <a:graphicData uri="http://schemas.openxmlformats.org/drawingml/2006/table">
            <a:tbl>
              <a:tblPr firstRow="1" bandRow="1">
                <a:tableStyleId>{5C22544A-7EE6-4342-B048-85BDC9FD1C3A}</a:tableStyleId>
              </a:tblPr>
              <a:tblGrid>
                <a:gridCol w="2679700">
                  <a:extLst>
                    <a:ext uri="{9D8B030D-6E8A-4147-A177-3AD203B41FA5}">
                      <a16:colId xmlns:a16="http://schemas.microsoft.com/office/drawing/2014/main" val="1870642378"/>
                    </a:ext>
                  </a:extLst>
                </a:gridCol>
                <a:gridCol w="2952750">
                  <a:extLst>
                    <a:ext uri="{9D8B030D-6E8A-4147-A177-3AD203B41FA5}">
                      <a16:colId xmlns:a16="http://schemas.microsoft.com/office/drawing/2014/main" val="1732404563"/>
                    </a:ext>
                  </a:extLst>
                </a:gridCol>
                <a:gridCol w="2774948">
                  <a:extLst>
                    <a:ext uri="{9D8B030D-6E8A-4147-A177-3AD203B41FA5}">
                      <a16:colId xmlns:a16="http://schemas.microsoft.com/office/drawing/2014/main" val="544254180"/>
                    </a:ext>
                  </a:extLst>
                </a:gridCol>
              </a:tblGrid>
              <a:tr h="440058">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head</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relation</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lnT w="38100" cap="flat" cmpd="sng" algn="ctr">
                      <a:solidFill>
                        <a:schemeClr val="tx1"/>
                      </a:solidFill>
                      <a:prstDash val="solid"/>
                      <a:round/>
                      <a:headEnd type="none" w="med" len="med"/>
                      <a:tailEnd type="none" w="med" len="med"/>
                    </a:lnT>
                  </a:tcP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tail</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6545526"/>
                  </a:ext>
                </a:extLst>
              </a:tr>
              <a:tr h="440058">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能登半島地震</a:t>
                      </a:r>
                    </a:p>
                  </a:txBody>
                  <a:tcPr anchor="ctr">
                    <a:lnL w="38100" cap="flat" cmpd="sng" algn="ctr">
                      <a:solidFill>
                        <a:schemeClr val="tx1"/>
                      </a:solidFill>
                      <a:prstDash val="solid"/>
                      <a:round/>
                      <a:headEnd type="none" w="med" len="med"/>
                      <a:tailEnd type="none" w="med" len="med"/>
                    </a:lnL>
                  </a:tcP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マグニチュード</a:t>
                      </a:r>
                    </a:p>
                  </a:txBody>
                  <a:tcPr anchor="ctr"/>
                </a:tc>
                <a:tc>
                  <a:txBody>
                    <a:bodyPr/>
                    <a:lstStyle/>
                    <a:p>
                      <a:pPr algn="ctr"/>
                      <a:r>
                        <a:rPr kumimoji="1" lang="en-US" altLang="ja-JP" sz="2400" dirty="0">
                          <a:latin typeface="ＭＳ Ｐゴシック" panose="020B0600070205080204" pitchFamily="50" charset="-128"/>
                          <a:ea typeface="ＭＳ Ｐゴシック" panose="020B0600070205080204" pitchFamily="50" charset="-128"/>
                        </a:rPr>
                        <a:t>7.6</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83136938"/>
                  </a:ext>
                </a:extLst>
              </a:tr>
              <a:tr h="440058">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能登半島地震</a:t>
                      </a:r>
                    </a:p>
                  </a:txBody>
                  <a:tcPr anchor="ctr">
                    <a:lnL w="38100" cap="flat" cmpd="sng" algn="ctr">
                      <a:solidFill>
                        <a:schemeClr val="tx1"/>
                      </a:solidFill>
                      <a:prstDash val="solid"/>
                      <a:round/>
                      <a:headEnd type="none" w="med" len="med"/>
                      <a:tailEnd type="none" w="med" len="med"/>
                    </a:lnL>
                  </a:tcP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震度</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震度 </a:t>
                      </a:r>
                      <a:r>
                        <a:rPr kumimoji="1" lang="en-US" altLang="ja-JP" sz="2400" dirty="0">
                          <a:latin typeface="ＭＳ Ｐゴシック" panose="020B0600070205080204" pitchFamily="50" charset="-128"/>
                          <a:ea typeface="ＭＳ Ｐゴシック" panose="020B0600070205080204" pitchFamily="50" charset="-128"/>
                        </a:rPr>
                        <a:t>7</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50697677"/>
                  </a:ext>
                </a:extLst>
              </a:tr>
              <a:tr h="440058">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能登半島地震</a:t>
                      </a:r>
                    </a:p>
                  </a:txBody>
                  <a:tcPr anchor="ctr">
                    <a:lnL w="38100" cap="flat" cmpd="sng" algn="ctr">
                      <a:solidFill>
                        <a:schemeClr val="tx1"/>
                      </a:solidFill>
                      <a:prstDash val="solid"/>
                      <a:round/>
                      <a:headEnd type="none" w="med" len="med"/>
                      <a:tailEnd type="none" w="med" len="med"/>
                    </a:lnL>
                  </a:tcP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影響</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被災地</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07492515"/>
                  </a:ext>
                </a:extLst>
              </a:tr>
              <a:tr h="511426">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石川県</a:t>
                      </a:r>
                    </a:p>
                  </a:txBody>
                  <a:tcPr anchor="ctr">
                    <a:lnL w="38100" cap="flat" cmpd="sng" algn="ctr">
                      <a:solidFill>
                        <a:schemeClr val="tx1"/>
                      </a:solidFill>
                      <a:prstDash val="solid"/>
                      <a:round/>
                      <a:headEnd type="none" w="med" len="med"/>
                      <a:tailEnd type="none" w="med" len="med"/>
                    </a:lnL>
                  </a:tcP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最大震度</a:t>
                      </a:r>
                    </a:p>
                  </a:txBody>
                  <a:tcPr anchor="ctr"/>
                </a:tc>
                <a:tc>
                  <a:txBody>
                    <a:bodyPr/>
                    <a:lstStyle/>
                    <a:p>
                      <a:pPr algn="ctr"/>
                      <a:r>
                        <a:rPr kumimoji="1" lang="ja-JP" altLang="en-US" sz="2400" dirty="0">
                          <a:latin typeface="ＭＳ Ｐゴシック" panose="020B0600070205080204" pitchFamily="50" charset="-128"/>
                          <a:ea typeface="ＭＳ Ｐゴシック" panose="020B0600070205080204" pitchFamily="50" charset="-128"/>
                        </a:rPr>
                        <a:t>震度 </a:t>
                      </a:r>
                      <a:r>
                        <a:rPr kumimoji="1" lang="en-US" altLang="ja-JP" sz="2400" dirty="0">
                          <a:latin typeface="ＭＳ Ｐゴシック" panose="020B0600070205080204" pitchFamily="50" charset="-128"/>
                          <a:ea typeface="ＭＳ Ｐゴシック" panose="020B0600070205080204" pitchFamily="50" charset="-128"/>
                        </a:rPr>
                        <a:t>7</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11050482"/>
                  </a:ext>
                </a:extLst>
              </a:tr>
              <a:tr h="44005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ＭＳ Ｐゴシック" panose="020B0600070205080204" pitchFamily="50" charset="-128"/>
                          <a:ea typeface="ＭＳ Ｐゴシック" panose="020B0600070205080204" pitchFamily="50" charset="-128"/>
                        </a:rPr>
                        <a:t>石川県</a:t>
                      </a:r>
                    </a:p>
                  </a:txBody>
                  <a:tcPr anchor="ctr">
                    <a:lnL w="38100" cap="flat" cmpd="sng" algn="ctr">
                      <a:solidFill>
                        <a:schemeClr val="tx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ＭＳ Ｐゴシック" panose="020B0600070205080204" pitchFamily="50" charset="-128"/>
                          <a:ea typeface="ＭＳ Ｐゴシック" panose="020B0600070205080204" pitchFamily="50" charset="-128"/>
                        </a:rPr>
                        <a:t>地震の影響地域</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ＭＳ Ｐゴシック" panose="020B0600070205080204" pitchFamily="50" charset="-128"/>
                          <a:ea typeface="ＭＳ Ｐゴシック" panose="020B0600070205080204" pitchFamily="50" charset="-128"/>
                        </a:rPr>
                        <a:t>被災地</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36599220"/>
                  </a:ext>
                </a:extLst>
              </a:tr>
              <a:tr h="44005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dirty="0">
                          <a:latin typeface="Walbaum Text" panose="020B0604020202020204"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lnB w="38100" cap="flat" cmpd="sng" algn="ctr">
                      <a:solidFill>
                        <a:schemeClr val="tx1"/>
                      </a:solidFill>
                      <a:prstDash val="solid"/>
                      <a:round/>
                      <a:headEnd type="none" w="med" len="med"/>
                      <a:tailEnd type="none" w="med" len="med"/>
                    </a:lnB>
                  </a:tcPr>
                </a:tc>
                <a:tc>
                  <a:txBody>
                    <a:bodyPr/>
                    <a:lstStyle/>
                    <a:p>
                      <a:pPr algn="ctr"/>
                      <a:r>
                        <a:rPr kumimoji="1" lang="ja-JP" altLang="en-US" sz="2400" dirty="0">
                          <a:latin typeface="Walbaum Text" panose="02070503080703020303" pitchFamily="18" charset="0"/>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312071"/>
                  </a:ext>
                </a:extLst>
              </a:tr>
            </a:tbl>
          </a:graphicData>
        </a:graphic>
      </p:graphicFrame>
    </p:spTree>
    <p:extLst>
      <p:ext uri="{BB962C8B-B14F-4D97-AF65-F5344CB8AC3E}">
        <p14:creationId xmlns:p14="http://schemas.microsoft.com/office/powerpoint/2010/main" val="1415019436"/>
      </p:ext>
    </p:extLst>
  </p:cSld>
  <p:clrMapOvr>
    <a:masterClrMapping/>
  </p:clrMapOvr>
</p:sld>
</file>

<file path=ppt/theme/theme1.xml><?xml version="1.0" encoding="utf-8"?>
<a:theme xmlns:a="http://schemas.openxmlformats.org/drawingml/2006/main" name="ギャラリー">
  <a:themeElements>
    <a:clrScheme name="ギャラリー">
      <a:dk1>
        <a:sysClr val="windowText" lastClr="000000"/>
      </a:dk1>
      <a:lt1>
        <a:sysClr val="window" lastClr="FFFFFF"/>
      </a:lt1>
      <a:dk2>
        <a:srgbClr val="454545"/>
      </a:dk2>
      <a:lt2>
        <a:srgbClr val="DCDCE0"/>
      </a:lt2>
      <a:accent1>
        <a:srgbClr val="415588"/>
      </a:accent1>
      <a:accent2>
        <a:srgbClr val="4294B6"/>
      </a:accent2>
      <a:accent3>
        <a:srgbClr val="087D7C"/>
      </a:accent3>
      <a:accent4>
        <a:srgbClr val="04B663"/>
      </a:accent4>
      <a:accent5>
        <a:srgbClr val="DF8822"/>
      </a:accent5>
      <a:accent6>
        <a:srgbClr val="BC410A"/>
      </a:accent6>
      <a:hlink>
        <a:srgbClr val="5977C4"/>
      </a:hlink>
      <a:folHlink>
        <a:srgbClr val="01A9BF"/>
      </a:folHlink>
    </a:clrScheme>
    <a:fontScheme name="ギャラリー">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ギャラリー">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64800</TotalTime>
  <Words>5135</Words>
  <Application>Microsoft Office PowerPoint</Application>
  <PresentationFormat>画面に合わせる (4:3)</PresentationFormat>
  <Paragraphs>986</Paragraphs>
  <Slides>75</Slides>
  <Notes>69</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75</vt:i4>
      </vt:variant>
    </vt:vector>
  </HeadingPairs>
  <TitlesOfParts>
    <vt:vector size="85" baseType="lpstr">
      <vt:lpstr>ＭＳ Ｐゴシック</vt:lpstr>
      <vt:lpstr>游ゴシック</vt:lpstr>
      <vt:lpstr>游ゴシック Light</vt:lpstr>
      <vt:lpstr>Arial</vt:lpstr>
      <vt:lpstr>Cambria Math</vt:lpstr>
      <vt:lpstr>Century Gothic</vt:lpstr>
      <vt:lpstr>Walbaum Text</vt:lpstr>
      <vt:lpstr>Wingdings</vt:lpstr>
      <vt:lpstr>ギャラリー</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堀本 隆誠</dc:creator>
  <cp:lastModifiedBy>隆誠 堀本</cp:lastModifiedBy>
  <cp:revision>45</cp:revision>
  <dcterms:created xsi:type="dcterms:W3CDTF">2023-01-10T04:52:35Z</dcterms:created>
  <dcterms:modified xsi:type="dcterms:W3CDTF">2024-10-28T08:52:25Z</dcterms:modified>
</cp:coreProperties>
</file>